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2168" y="80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5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BFC32F-CBE9-4CE4-A05F-9E39C5591A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323D83-B574-4995-B929-96E3CD23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9E5A-446A-4FC3-8864-4242D7984E92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45A70-FABB-412E-8469-B9D5156A6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B5F57-48D8-477B-BE5A-0A0C87A305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AF79-9D37-4599-85F4-4D4EC20C7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3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1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2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5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3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68E36E87-66ED-46F3-B538-72D316D7FB3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D9F1A6AD-7366-4AC0-B579-F0FAD50EF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0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每日文件2020\2020年\12月\12-22\工程学导论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32405638" cy="432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F08ED6-24D3-4173-AD83-2C0F2AB5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071" y="20230726"/>
            <a:ext cx="17424774" cy="97235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CD9B1A-09FA-45F5-A56A-31531002F53A}"/>
              </a:ext>
            </a:extLst>
          </p:cNvPr>
          <p:cNvSpPr txBox="1"/>
          <p:nvPr/>
        </p:nvSpPr>
        <p:spPr>
          <a:xfrm>
            <a:off x="3153450" y="8716722"/>
            <a:ext cx="28405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黑板抓拍器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437159-E9A4-45DD-8FA4-3DDF19750CF8}"/>
              </a:ext>
            </a:extLst>
          </p:cNvPr>
          <p:cNvSpPr txBox="1"/>
          <p:nvPr/>
        </p:nvSpPr>
        <p:spPr>
          <a:xfrm>
            <a:off x="6144317" y="11731753"/>
            <a:ext cx="23687984" cy="715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5984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时，你是否感到老师写字速度太快而没有足够的时间记笔记？你是否在记笔记与好好听讲之间无法抉择，犹豫不定，担心低头记笔记会错过重要内容？你是否有可能仍在考虑上一道题目时，老师已经讲到了下一个知识点？你否希望有一款自动抓拍器，可以帮助你抓拍老师的板书及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，以便你上课可以认真听讲，课下可以把没有记到的笔记记下，以便复习？    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5984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在大学生中的调研显示，当在课堂上遇到难以消化的板书时，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的同学会选择拍照，而其中原因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71.7%</a:t>
            </a: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是总是来不及记。因此，本小组针对上述提出的问题以及调研结果，想到了黑板自动抓拍器的项目，旨在帮助有需要的同学解决上课时“记录板书和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困难”的问题。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76D025-9829-4434-972E-9982389E28E9}"/>
              </a:ext>
            </a:extLst>
          </p:cNvPr>
          <p:cNvSpPr txBox="1"/>
          <p:nvPr/>
        </p:nvSpPr>
        <p:spPr>
          <a:xfrm>
            <a:off x="4955597" y="21600319"/>
            <a:ext cx="23687984" cy="818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抓拍时刻的选取为关键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子问题。当黑板被任课教师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从下方推到上方时，颜色传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感器识别到下方的颜色由绿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色变为白色，稍作延时后发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出拍照指令。摄像头模块随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即进行对上方拍照并将照片传送给电脑，由电脑上的照片优化代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60000" algn="just">
              <a:lnSpc>
                <a:spcPts val="8000"/>
              </a:lnSpc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码进行处理。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620056-DF28-4478-BC0C-700BECD30236}"/>
              </a:ext>
            </a:extLst>
          </p:cNvPr>
          <p:cNvSpPr txBox="1"/>
          <p:nvPr/>
        </p:nvSpPr>
        <p:spPr>
          <a:xfrm>
            <a:off x="6144317" y="31419583"/>
            <a:ext cx="23687984" cy="612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59840" algn="just">
              <a:lnSpc>
                <a:spcPts val="8000"/>
              </a:lnSpc>
            </a:pPr>
            <a:r>
              <a:rPr lang="zh-CN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目前样机制作已经完成，基本功能已经实现：采用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添加颜色传感模块与摄像头模块实现了抓拍时刻的选取，采用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线连接电脑实现供电，照片优化与阅读。</a:t>
            </a:r>
          </a:p>
          <a:p>
            <a:pPr lvl="0" indent="1259840" algn="just">
              <a:lnSpc>
                <a:spcPts val="8000"/>
              </a:lnSpc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拍摄精度、便携程度达到设想。</a:t>
            </a:r>
          </a:p>
          <a:p>
            <a:pPr indent="1259840" algn="just">
              <a:lnSpc>
                <a:spcPts val="8000"/>
              </a:lnSpc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照片质量有待进一步提高，但不影响阅读。</a:t>
            </a:r>
          </a:p>
          <a:p>
            <a:pPr indent="1259840" algn="just">
              <a:lnSpc>
                <a:spcPts val="8000"/>
              </a:lnSpc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由于传感器有效距离受限，只能置于讲台或前排使用。</a:t>
            </a:r>
          </a:p>
          <a:p>
            <a:pPr indent="1259840" algn="just">
              <a:lnSpc>
                <a:spcPts val="8000"/>
              </a:lnSpc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*</a:t>
            </a:r>
            <a:r>
              <a:rPr lang="zh-CN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考虑产品为全自动式，推荐使用者与前排同学协商。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7" y="29957358"/>
            <a:ext cx="5068834" cy="6111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7" y="20089843"/>
            <a:ext cx="5068834" cy="60899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7" y="10387367"/>
            <a:ext cx="5068834" cy="595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352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明甫</dc:creator>
  <cp:lastModifiedBy>冯 绍庭</cp:lastModifiedBy>
  <cp:revision>12</cp:revision>
  <dcterms:created xsi:type="dcterms:W3CDTF">2019-12-19T08:47:31Z</dcterms:created>
  <dcterms:modified xsi:type="dcterms:W3CDTF">2021-01-02T01:58:18Z</dcterms:modified>
</cp:coreProperties>
</file>