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8.xml"/><Relationship Id="rId11" Type="http://schemas.openxmlformats.org/officeDocument/2006/relationships/customXml" Target="../customXml/item1.xml"/><Relationship Id="rId10" Type="http://schemas.openxmlformats.org/officeDocument/2006/relationships/customXmlProps" Target="../customXml/itemProps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80035"/>
            <a:ext cx="4427855" cy="6202680"/>
          </a:xfrm>
          <a:prstGeom prst="rect">
            <a:avLst/>
          </a:prstGeom>
        </p:spPr>
      </p:pic>
      <p:pic>
        <p:nvPicPr>
          <p:cNvPr id="3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5" y="2642235"/>
            <a:ext cx="6832600" cy="20961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02410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2130" y="813435"/>
            <a:ext cx="2861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menu = 0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>
                <a:latin typeface="华文楷体" panose="02010600040101010101" charset="-122"/>
                <a:ea typeface="华文楷体" panose="02010600040101010101" charset="-122"/>
              </a:rPr>
              <a:t>普通双向对等模式</a:t>
            </a:r>
            <a:endParaRPr lang="en-US" altLang="zh-CN" sz="2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88490" y="2660015"/>
            <a:ext cx="514350" cy="5137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40330" y="266001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88490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fsm_0 = 0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715385" y="2547620"/>
            <a:ext cx="1462405" cy="2686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52415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38495" y="266001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90335" y="266001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38495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fsm_0 = 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139565" y="2205355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6s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39925" y="160210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330190" y="421195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16270" y="489013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468110" y="4890135"/>
            <a:ext cx="514350" cy="5137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16270" y="436118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fsm_0 = 2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473835" y="421195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59915" y="489013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611755" y="489013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59915" y="436118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fsm_0 = 3</a:t>
            </a:r>
            <a:endParaRPr lang="en-US" altLang="zh-CN"/>
          </a:p>
        </p:txBody>
      </p:sp>
      <p:sp>
        <p:nvSpPr>
          <p:cNvPr id="32" name="左箭头 31"/>
          <p:cNvSpPr/>
          <p:nvPr/>
        </p:nvSpPr>
        <p:spPr>
          <a:xfrm>
            <a:off x="3686810" y="4729480"/>
            <a:ext cx="1470660" cy="29273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99560" y="439293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6s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6223000" y="3460750"/>
            <a:ext cx="236855" cy="71945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68110" y="362077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2s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2308225" y="3428365"/>
            <a:ext cx="237490" cy="72771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87830" y="3621405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2s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6365" y="1910080"/>
            <a:ext cx="3862705" cy="2881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02410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2130" y="813435"/>
            <a:ext cx="2861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menu = 1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>
                <a:latin typeface="华文楷体" panose="02010600040101010101" charset="-122"/>
                <a:ea typeface="华文楷体" panose="02010600040101010101" charset="-122"/>
              </a:rPr>
              <a:t>一向主干道一向次干道的非对等控制模式</a:t>
            </a:r>
            <a:endParaRPr lang="en-US" altLang="zh-CN" sz="2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88490" y="2660015"/>
            <a:ext cx="514350" cy="5137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40330" y="266001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88490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fsm_1 = 0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715385" y="2547620"/>
            <a:ext cx="1462405" cy="2686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52415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38495" y="266001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90335" y="266001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38495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fsm_1 = 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139565" y="2205355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4s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39925" y="160210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330190" y="421195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16270" y="489013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468110" y="4890135"/>
            <a:ext cx="514350" cy="5137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16270" y="436118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fsm_1 = 2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473835" y="421195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59915" y="4890135"/>
            <a:ext cx="514350" cy="513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611755" y="489013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59915" y="436118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fsm_1 = 3</a:t>
            </a:r>
            <a:endParaRPr lang="en-US" altLang="zh-CN"/>
          </a:p>
        </p:txBody>
      </p:sp>
      <p:sp>
        <p:nvSpPr>
          <p:cNvPr id="32" name="左箭头 31"/>
          <p:cNvSpPr/>
          <p:nvPr/>
        </p:nvSpPr>
        <p:spPr>
          <a:xfrm>
            <a:off x="3686810" y="4729480"/>
            <a:ext cx="1470660" cy="29273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99560" y="439293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8s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6223000" y="3460750"/>
            <a:ext cx="236855" cy="71945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68110" y="362077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2s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2308225" y="3428365"/>
            <a:ext cx="237490" cy="72771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87830" y="3621405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2s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5580" y="1936115"/>
            <a:ext cx="3977005" cy="308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02410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2130" y="813435"/>
            <a:ext cx="2861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menu = 2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>
                <a:latin typeface="华文楷体" panose="02010600040101010101" charset="-122"/>
                <a:ea typeface="华文楷体" panose="02010600040101010101" charset="-122"/>
              </a:rPr>
              <a:t>双向长黄闪灯模式</a:t>
            </a:r>
            <a:endParaRPr lang="en-US" altLang="zh-CN" sz="2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88490" y="266001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40330" y="2660015"/>
            <a:ext cx="514350" cy="5137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88490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fsm_2 = 0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715385" y="2547620"/>
            <a:ext cx="1440000" cy="18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52415" y="1981835"/>
            <a:ext cx="1978025" cy="140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38495" y="2660015"/>
            <a:ext cx="514350" cy="51371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90335" y="2660015"/>
            <a:ext cx="514350" cy="513715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38495" y="2131060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fsm_2 = 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139565" y="2205355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4s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39925" y="160210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>
            <a:off x="3688080" y="2816225"/>
            <a:ext cx="1440000" cy="1800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9565" y="298323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2s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到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505" y="3904615"/>
            <a:ext cx="4091305" cy="1767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YmUzY2NmNGVkODY4ZGUyOGFiMGUyYTI5ZDBjNzE1NWIifQ=="/>
  <p:tag name="KSO_WPP_MARK_KEY" val="20fcf50c-c8b5-4fd7-ac11-87992040e16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A1MTQ1NzUwNzUxIiwKCSJHcm91cElkIiA6ICIyNjE2ODg0NjgiLAoJIkltYWdlIiA6ICJpVkJPUncwS0dnb0FBQUFOU1VoRVVnQUFBYm9BQUFKckNBWUFBQUNXZlZhU0FBQUFDWEJJV1hNQUFBc1RBQUFMRXdFQW1wd1lBQUFnQUVsRVFWUjRuT3pkZDF4VFYvOEg4TTlKR0lxS2dneTNxSFVpWUJJdHhUMXg0VllxVlhHMHRsV2YxclphYVIveGNmSlRLMmhSaW50ckZWUndXMnVsb3FYVWFneEQ5TUZpclFOUlhNaFNRcEx6K3dPVGgwRENrQkVJMy9mcjVjdmszblB2L1Y0ZytlYWNuQUV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U1pzelFBUmdiSnllbjFpWW1KaE1BREdTTWRRYlFFSUNwZ2NNcVR3ck8rVE1BTndHY1Z5Z1VoK1BqNC85cjZLQUlJVVFmU25UbHhNWEZwYWxBSUZqSkdKdGk2RmdxRytmOGlFS2hXQkFmSC8rM29XTWhoSkNDS05HVkF4Y1hGM2VCUUhDUU1XWlZwMDRkOU8vZkgzMzc5a1duVHAxZ1pXVUZVMVBqcWRBcEZBcWtwYVhoNXMyYnVIanhJbjc1NVJla3A2Y0RRTHBTcVp3V0d4c2JidWdZQ1NFa1AwcDBaU1FTaWNZeHhrSUFDSWNQSDQ2dnZ2b0tEUm8wTUhSWWxTWWpJd01iTm16QWtTTkh3RGxYQVpncGs4bDJHRG91UWdnaDVVQWtFcm1KeGVMY3JsMjc4c09IRC9PYTdLZWZmdUxkdW5YallyRTQxOFhGWmJDaGZ6ZUVFS0ltTkhRQTFaV1RrNU9WUUNDNHdCaXJ2MkRCQWt5WU1NSFFJUm5VTysrOGcrYk5teU1pSWtJZ0VBaUdOR3JVYU5lalI0K3lEUjBYSVlRSURCMUFkV1ZpWXVMSEdHc3lkT2hRZUhwNkdqcWNLbUhJa0NIdzh2SUNBQnNBd1FZT2h4QkNBTkIzZEc5RkxCWjM1SnhmYjlDZ2dlRFlzV09vVjYrZW9VT3FNckt6c3pGbXpCZzhlZktFYzg1ZFkySmlyaGc2SmtKSXpVWTF1cmVnVXFtK1pvd0p4bzhmVDBtdUFBc0xDOHlZTVFPTU1TWVFDUDVqNkhnSUlZUnFkS1hrN094c1oySmlrbHluVGgyVFU2ZE9VYUxUSVRzN0c4T0hEMGQ2ZXJwU0xwZTN1bjc5K24xRHgwUUlxYm1vUmxkS0ppWW1Zd0NZREJnd2dKS2NIaFlXRmhnL2Zqd0FDTTNNekQ0MGREeUVrSnFORWwwcGNjNjlBS0IvLy82R0RxVks2OUdqaC9yaENFUEdRUWdobE9oSzRaMTMzckZralBXc1hiczIzbnZ2UFVPSFU2VjE3dHdaZGV2V0JRQVhSMGRIYTBQSFF3aXB1U2pSbFVMZHVuWEZBSVJPVGs1R05hMVhSVEF4TVZGL0dCQ2FtNXYzTlhBNGhKQWFqQkpkNlhRQmdCWXRXaGc2RHAyVVNpVVdMMTRNbFVxbHRUMDdPeHRMbGl4QlRrNU9wY2JUdm4xN0FBRG52RWN4UlFraHBNS1lHRHFBNnVUTnNqdG8yN1p0aFY3bjZOR2pXTDU4ZVluTFM2VlNBTUNqUjQ5dytmSmxDQVRhbjEvMjdkdUhuSndjbUp1YmwydWN4WEZ3Y0ZBL3JOZ2ZHQ0dFa1BJaEVvbCtFNHZGWENhVFZlaThrU3FWaWlzVUNxNVFLTGhZTE9ZWkdSbWE1N3EycVVWSFIvTlpzMlpwblNzNU9abjM2OWVQSnljbmM2VlN5YWRQbjg3ZkRPYXVjSW1KaVZ3c0ZuT1JTQlJyNk44ZElhVG1vaHBkNlRRQkFDc3Jxd3E5Q0dNTVF1SC9waUVWQ0FSYXozVnRtejU5T203Y3VBSEdHSHIyN0lsWHIxN2h5cFVyV0xac0dTWlBub3dtVFpvQUFFYU5HZ1YvZjMrc1dyV3FRdThCQUN3dExkWDNZMVBoRnlPRUVEMG8wWldDK2czN1RXL0NLbVhuenAxWXZIZ3hYRjFkTVdqUUlMaTd1K083Nzc3RGxTdFhvRlFxOGV1dnZ5SWpJd05aV1ZsSVQwOUhiR3dzWEZ4Y0tqU20yclZycXgvV25IV0xDQ0ZWRGlXNjBxa05WTTFFQndDSmlZbVlNV01HSGo5K2pDWk5tbURnd0lGbzI3WXRtalZyQmhzYkcxaGJXNk4rL2ZvNGZ2dzR0bS9manZYcjExZG9QUGtTblZtRlhvZ1FRb3BBaWU0dE1GYXhNNmRKSkJLdDU3MTY5U3BVSnYrMmp6LytHRk9tVE1Helo4L1Fva1VMbkQ5L0h1M2F0VVBYcmwzUnRXdlhRc2NPSFRvVUF3WU1LUC9BQzhqM2M2S3A1Z2doQmtPSnJoUTQ1NjhaWTNVek16TmhiVjF4WTZEVnZTamxjam5jM056dzU1OS9hbjBmSjVGSWNPblNKVmhZV0dpMnhjYkdvbDY5ZXNqTXpFUjBkTFFtV1Vva0V0aloyV21kUHkwdERkSFIwUlVXdjFwMnRtWTV1c29kMTBBSUlmbFFvaXVkWndBcVBOR3BQWG55QkphV2xvVTZvdWppNHVLQ1ljT0dZZXJVcWNqTXpNUVhYM3dCQURBek04T1pNMmUweXJxNXVWVkl2QVc5ZXZWSy9mQmxwVnlRRUVKMG9BSGpwZk1ReUtzUlZZWS8vdmdEam82T0pTNy8wVWNmb1ZHalJwREw1Ymh6NTA0RlJsWXltWm1aNm9kUERSa0hJYVJtbzBSWENveXhSQUM0ZmZ0MmhWL3I3Ny8veHNhTkc5VXJkcGZJMGFOSGtaYVdoazgvL1JTelpzM0MzMy8vWFlFUkZ1L0Jnd2ZxaC9jTUdRY2hwR2FqcHN0UzRKeGZaNHpoMXExYkZYcWRZOGVPWWUzYXRmajQ0NC96cndKUXBBTUhEaUEwTkJTYk4yK0duWjBkbkoyZDBicDFhK1RtNW1MVXFGRVZHcTgrZCsvZVZULzh5eUFCRUVJSUtOR1ZWZ3dBM0x0WHNSVVVlM3Q3ZlAvOTl4Q0pSRHIzZi96eHg0VW1sWFp3Y01DMmJkdlFzR0ZEQUVDblRwMEE1UFhPWExkdW5WYlpMNy84c2dLaUxpd3hNUkVBb0ZRcUs3N25DeUdFNkVIZHZrdkIwZEhSMnR6Y1BMVnUzYnJDOCtmUHc4U0VQaWZvbzFRcU1XalFJS1NscGFtVVNtWGp1TGk0VkVQSFJBaXBtZWc3dWxKSVNFaDR6am0vbkptWmlTdFhyaGc2bkNydHhvMGJlUG55SlJoajF5bkpFVUlNaVJKZEtUSEdEZ0RBK2ZQbkRSMUtsYVllcDhjNVAyWGdVQWdoTlJ3bHVsSlNLcFhoQUpUbno1L1BQeUNhNVBQNjlXc2NPblFJQUpTNXVibmJEUjBQSWFSbW8wUlhTckd4c2NtYzg1RDA5SFFjT0hEQTBPRlVTV2ZPbk1IejU4OEI0UHoxNjljcmZpd0dJWVFVZ1JMZFcrQ2NyK0djODlEUVVLclZGZkQ2OVd0czM3NGRiNWFrOHpOMFBJUVFRb251TGNURXhNUUEyUFAwNlZPc1hidlcwT0ZVS2R1M2IwZEtTZ29ZWTZka010bEZROGREQ0NHVTZONlNVcWxjQU9CcGVIZzRUcDJpL2hZQUVCa1ppUjA3ZG9Cem5xWlFLR1laT2g1Q0NBR0E0bWNMSmpvOWZ2dzRxMUdqUmpMRzJBY1hMMTRVdEd6WkVtM2F0REYwV0FZVEZSV0YrZlBuUTZWU0tRRk1qWTJOL2NQUU1SRkNDRUNKcmt3ZVBYcjBkNk5HalpKVkt0V0k4K2ZQczZ5c0xIVHUzQm5tNXVhR0RxM1NaR2RuWTl1MmJmRHo4NE5TcVZRQldDQ1R5YWluSlNHa3lxQ1pVY3FCaTR1THAxQW8zQWFnbnFXbEpjYU5HNGZ1M2J1alZhdFdxRmV2bmxITm9LSlVLcEdSa1lGLy92a0hseTlmeHVIRGg5VTlMTE5VS3RVWE1URXgyd3dkSXlHRTVFZUpycHgwN3R5NWphbXA2UWJHMkZCRHgySUFFUXFGWW01Y1hOeDFRd2RDQ0NFRlVhSXJaODdPenAyRlF1SEhBTjVqakxVR1VCL0dOWG0ya25QK2tqSDJEK2Y4c2tLaDJCNGZIeTgxZEZDRUVFS01uRmdzNW1LeG1CczZEa0lJcVdwb2VBRWhoQkNqUm9tT0VFS0lVYU5FUndnaHhLaFJvaU9FRUdMVUtORVJRZ2d4YXBUb0NDR0VHRFZLZElRUVFvd2FKVHBDQ0NGR2pSSWRJWVFRbzBhSmpoQkNpRkdqUkVjSUljU29VYUlqaEJCaTFDalJFVUlJTVdxVTZBZ2hoQmcxWTFvbnJkeHd6aGtBTXdEbUFFeFJEVDRRREJ3NEVBREFPYmMxY0NpbG9RS1FDeUFIZ0p3eFJzc01FVUxLSFNVNjNVd0IyQUpvOXVaL004T0dVenl4V0t4KzJOdVFjWlNTSE1BVEFBOEFwTDU1VGdnaDVZcFdHTmVCYzE0UGdDT0FhRVBIVWtPNEFVaGdqR1VZT2hCQ2lQR3A4azF5Qm1LR3ZKb2NxUnpWb3RaTUNLbWVLTkhwSmdDOThWWW1jOURmSWlHa2d0Q2JDeUdFRUtOR2lhNE00dVBqSVpGSWtKMmRyZlc0cEpLU2tqQjI3RmlrcGFYcDNLOVNxUkFURTRPQWdBQW9GSXBDKysvZHU0Y0ZDeGFnWDc5K2NITnp3NmVmZm9yazVHU3QyS1pQbjY3MytoOTg4QUVrRWdua2NybmUrTlhiNWZMUzl4TkpUMCtIcDZjbkVoTVRTMzBzSVlTVUYwcDBCcUpTcWZDZi8vd0hYMzc1SlJvMGFLQ3p6SkFoUStEajQ0TWZmL3dSS3BXcTBQN0l5RWgwN2RvVng0NGR3NmxUcDJCbVpnWmZYMSt0TW4vOTlSZHUzcnhaNkZpcFZJcjc5KytYejgzb1lXbHBpWG56NW1IUm9rVTY0eWVFa01wQWljNUFMbDY4Q01ZWWV2WHFwYmZNK3ZYcjRlL3ZyM2YvcEVtVDRPbnBDVXRMUzFoYlcyUFNwRW1JajQvWFNpb1NpUVFIRHg0c2RPeUJBd2NnRW9uS2RoTWw0T3JxaXJwMTZ5SWlJcUxDcjBVSUlicFFvaXNCbFVxRlhidDJZZVRJa1hCMWRjV3dZY04wMXBMeUN3b0tncnU3dTk1YTA5bXpaekY0OE9BaXo5R2hRNGNpOXdzRTJyKys1OCtmdzhyS1NtdjdoQWtUOFBQUFArUEZpeGVhYlE4ZlBrUlVWQlJHamh4WjVQbjFrVWdrV3Y4OFBEeUtMTy91N281ejU4NjkxYlVJSWFTc0tOR1Z3THAxNnhBV0ZvYmx5NWNqS2lvS1FVRkJlcHNiQVNBME5CUmhZV0hZdUhFam1qZHZyclBNOWV2WDRlVGtWRzR4S2hRSzdOKy9IK1BHamRQYUxoYUw0ZURnZ1BEd2NNMjJrSkFROU9uVEIvYjI5bTkxTGFsVUNxbFVpak5uenNEYTJocUxGaTBxc3J5am95T3VYNy8rVnRjaWhKQ3lvcGxSaXBHUmtZR1FrQkFFQndmRHhjVUZBTkM2ZFdzQXdOT25Ud3VWajRpSVFIQndNSDc0NFFlMGFkTkc3M2xUVTFOaFoyZFhibkd1WExrU0FvRUFNMmJNS0xUUHk4c0xtelp0d3RTcFV5R1h5M0hzMkRFRUJnYnFQRTlSVGFuNUtSUUsrUGo0b0hmdjNuQjFkUzJ5ckoyZG5jNmZGU0dFVkFaS2RNVklUazZHVXFsRSsvYnRTMVErTURBUTd1N3VjSFIwTExJYzV4eU1sYy9FTk92V3JZTk1Kc08yYmR0Z1psWjQrTitRSVVPd1ljTUcvUHJycjNqeDRnV2FOMjhPRnhjWHhNZkhGeXA3NmRJbFdGaFlhSjdIeDhkajJyUnBoY3I1Ky92ajhlUEhDQW9LS3BkN0lJU1Fpa0pObDhXd3NySUNrTmVWdnlSV3JWcUZNMmZPNE5DaFEwV1dzN0d4d2JObno4b2NYMUJRRUg3NzdUZHMyYklGMXRiV09zdVltWmxoN05peENBOFB4NUVqUitEbDVWV21hNTQ2ZFFxSERoM0N3b1VMVWFkT25XTExQM255QkRZMk5tVzZKaUdFdkMxS2RNV3d0N2RINzk2OTRlZm5oMXUzYmtHcFZDSXhNVkV6WHEyZ2poMDdZdlhxMVFnSUNNRHAwNmYxbnJkang0NUlTRWdvVTJ5Yk4yOUdaR1FrdG03ZFdtd2ltVEJoQXE1ZHU0Ym56NTlqMEtCQmIzM05XN2R1d2MvUER4NGVIdWpSbzBlSmprbElTRUNuVHAzZStwcUVFRklXMUhSWkFuNStmZ2dNRE1UczJiT1JsWlVGQndjSCtQbjU2UzNmdlh0MytQcjZZdW5TcGJDd3NFRGZ2bjBMbFJrMGFCQkNRME14Y2VKRXZlZVJTQ1NheDI1dWJwckhVcWtVQUxCbHl4Yk51ZktMamk0OEY3V05qUTBHREJpQUZpMWF3TlRVVk84MWkvUDExMThqSnljSEowK2V4TW1USnd2RnBNdTVjK2N3WWNLRXQ3NG1JWVNRY3NZNXQrV2NqK01WS0RjM2w0OFpNNFpmdlhxMUlpOWpjRktwbEk4Wk00WXJGSXFpaW8zbjFXc2RQVUlJcWQ1NEpTUTZ6am1QaTR2am5wNmVQQ3NycTZJdlpSQlpXVmw4d29RSlBEWTJ0cmlpbE9nSUlSV0cxcVBUZ1hQZUVFQjNBTWNyK2xyWjJka3dNek9EaVlueHRTSXJGQXJJNVhLdFhweDZqQVR3TzJPczdMMXpDQ0drQU9ON2R5MGY2cFd2SzF3SmtrQzFaV0ppVXRJRS9nUzB1amdocElKUWpVNEh6cmtaQURzQXpaQzNLS2k1WVNNcTdPelpzMDYzYnQzU1RGYjU0TUdERVFEUXJGbXpFK3B0VFpzMnZUVjI3TmcvREJGZkNlVWdMOGs5QUpES0dLTmtSd2dwZDVUb2RPQ2NNK1F0dkdvT3dCUlZjQmpHcDU5KzJqMHBLZWxvVVdXYU5tMDZiZmZ1M2ZySE9CaWVDa0F1OGhLZW5ESEdEUndQSWNRSVVhS3J2a3hFSXRGanhwanVVZUpBZWs1T2ptMUNRZ0xWa2dnaE5WcVZxNm1RRWxNQUNDbGkveStVNUFnaGhCSmRkUmVtYndmbnZPZzV5QWdocElhZ1JGZU5aV1JrWEFLUVhuQTc1enpyeFlzWFJYNS9Sd2doTlFVbHVtb3NLU2twaDNOK3VPQjJ4bGpFUC8vODg5b1FNUkZDU0ZWRGlhNmE0NXdmS2JoTnBWSVYya1lJSVRVVkpicHFMalUxOVFLQXJIeWJYdVhtNWxLaUk0U1FOeWpSVlhNUEh6N01CcEQvKzdqSWhJU0VURVBGUXdnaFZRMGxPaU9nVXFueWYwOUhuVkFJSVNRZlNuUkc0TldyVitjQnZPYWN5M056YzBNTkhROGhoRlFsbE9pTVFHSmlZZ2JuL0NSajdMZjQrUGdYaG82SEVFS3FFbHE5d0Vod3prTUJOREowSElRUVV0VlU2N2t1eFdMeGVRRDlEUjBIcVZvNDUzL0taREpYUThkUkU5RnJrdWhpNk5ka2RXKzZwQmNVS1lReDlxNmhZNmpCNkRWSkNqSDBhOUlvbWk2bFVxbWhReUJWaEVRaU1YUUlCUFNhSlA5VEZWNlQxYjFHUndnaGhCVEpLR3AwaEJTbk9peW1heUMwK0MweGVwVG9TRTFoQ3NBV1FMTTMvNXNaTnB3cVF3N2dDWUFIQUZMZlBDZkVxRkNpSXpXRk9mS1NYTFNoQTZtaTNBQzhCQ1U2WW9TbytZYlVGR2JJcThrUjNhaVdTNHdXSlRwU1V3aEFiK1JGTVFlOUh4QWpSWC9ZaEJCQ2pCb2xPa0x5aVkrUGgwUWlRWFoydHRaalFrajFSWW1Pa0NybzNyMTdHRE5tRE9UeTh1MGJVbEhuSmFRcW8wUkhTQlgwOHVWTDNMdDNyOXFjbDVDcWpCSWRxWkZVS2hWMjdkcUZrU05Id3RYVkZjT0dEY1BObXplTFBDWW9LQWp1N3U2NGYvOStrZVZ5YzNNUkhCd01EdzhQemJtM2J0MEtsVW9GQURxYlJOWGIxRFd0YWRPbUFRRGMzTncwVXlpcHkwUkZSV0g4K1BGd2MzUEQ1NTkvanJTMHRES2RseEJqUjRtTzFFanIxcTFEV0ZnWWxpOWZqcWlvS0FRRkJhRkJnd1o2eTRlR2hpSXNMQXdiTjI1RTgrYk5penkzbjU4ZkxseTRnTFZyMXlJcUtncXJWcTFDZUhnNE5tL2VYT0w0ZHUzYUJRQ0lqbzR1TkcvazhlUEhzV1hMRmh3N2RneFBuejdGbWpWcnl1VzhoQmdyU25Ta3hzbkl5RUJJU0FqKzg1Ly93TVhGQlNZbUptamR1alVhTjI2c3MzeEVSQVNDZzRPeFljTUd0R25UcHNoenA2V2w0ZVRKazFpNGNDSGF0V3NIRXhNVE9Eczc0OU5QUDBWWVdGaTV4RDlyMWl4WVcxdkR6czRPMDZaTnc4V0xGOHZsdktSNHIxKy9OblFJNUMxUW9xc0daRElaY25OekFRQTdkKzRzdGhmZ3BrMmJLaU9zYWlzNU9SbEtwUkx0MjdjdlVmbkF3RUM0dTd2RDBkR3gyTElwS1NuZ25LTjE2OVphMjF1MGFJSG56NTlybWkvTHdzN09UdlBZMXRZVzJkblo1WExlNmtZbWsrSHExYXZGbGhzNmRLak83UXFGQWc4ZlBvUlVLa1ZZV0JnZVAzNk14NDhmSXprNUdRRFFwMDhmQU1EdDI3Zng5T2xUWkdkbm8yL2Z2dVhha1dmbXpKbTRjT0dDMXJhWEwxK2lYNzkrZVBqd1libGRwNmFqS2NDcXVLU2tKSHoxMVZmNDhjY2YwYmh4WXlRbEplSEhIMy9FUng5OVZLanNMNy84Z29FREJ5STBOQlNmZnZvcEFHRFVxRkVBOGw3VVQ1OCtSYU5HZVl1UXQyN2RHdXZXcmF1OEc2bENyS3lzQU9UMVFDeEo4bHExYWhXKytPSUx0RzNiRmhNbVRDaXlySzF0M3VRcmQrL2VSZWZPblRYYkh6eDRBSHQ3ZXdnRUFwaVo1WTFiZi8zNk5Td3NMQUFBbVptWkpZNC9Nek5UYzl6ZHUzZGhaMmRYTHVmTnIwdVhMaDl4enMvRXhzWW12OVVKS3NITGx5K3hjdVZLaEllSGErNjNPRE5tek1Eang0K1JrNU1EempucTFhdUhCZzBhd05yYUdpMWF0TUEvLy95RGMrZk9hWnFaT2VmdzgvUERuRGx6b0ZBbzBLSkZDODNQV1czdTNMbUlpWW5SMmpaeDRzUkNOZmkwdERSOC8vMzM2TkdqQndEZ3dvVUxpSW1KUVdabXB1WjZMaTR1RUFxRnlNbkp3Yng1ODdTT0h6Tm1ETmF0VzRlNmRlc1dlWStabVptSWp2N2ZUSGM5ZS9ZczBjL211KysrUS9mdTNVdFV0cnFoUkZlRnZYNzlHZ3NYTHNUSEgzK3NhVmFiUFhzMnBreVpndDY5ZTZOZHUzWmE1UU1DQWpCdzRFQUF3Tml4WXdFQXg0NGRBd0JjdVhJRkJ3OGVSRUJBUUNYZVFkVmtiMitQM3IxN3c4L1BEMHVXTEVHYk5tMlFsSlNrOXcya1k4ZU9XTDE2TmI3NjZpdlVxVk1IdzRZTjAzdHVHeHNiREJnd0FINStmbGkyYkJsYXQyNk5temR2WXRPbVRmRDI5Z1lBT0RnNHdNTENBaWRQbm9TM3R6ZHljbkt3ZCs5ZXJmTllXbG9DQUdKaVl0Q2hRd2ZOY3lDdlU0eVBqdytlUG4yS0hUdDJZTVNJRWVWeTN2d0VBc0ZXQUJDSlJMOXp6bjlVcVZTbjQrTGk3dWovcVZZOGlVUlNxSG5aMU5RVW5wNmVoY290WGJwVTV6bFNVbEp3NnRRcENBUzZHN1BFWWpFdVhMaUFsSlFVQU1DTkd6ZlFxbFVyU0NRU0JBUUV3Tm5adWRBeGdZR0J5TXpNUlAvKy9SRVdGb1ptelpvQkFCNCtmSWlsUzVkcXJ0V25UeC9OQjgyVWxCUjgvLzMzT0hIaUJCWXNXSUNWSzFmQ3lzb0sxNjVkdzhxVkszSHMyREhNbXpjUGdZR0JtZzltUU41M3krZk9uU3Z5NStUbTVxYjEvTGZmZml1eWZFMUFpYTZLVXFsVVdMUm9FWm8xYXdZdkx5L045cVpObStMTEw3L0UzTGx6c1duVEpyUnMyVkxuOGZrL1RZNGFOUXJaMmRsUUtCU2FHcDQ2QWRaVWZuNStDQXdNeE96WnM1R1ZsUVVIQndmNCtmbnBMZCs5ZTNmNCt2cGk2ZEtsc0xDd1FOKytmZldXWGJac0dZS0NnakJuemh5a3BhV2hXYk5tbURadEdzYVBIdzhBTURjM2g1K2ZIL3o5L1hINDhHSFkydHFpWDc5K3VIejVzdVljTFZ1MnhOaXhZekYzN2x6VXJWdFg2ODNOMmRrWm8wZVBSazVPRG9ZT0hZcVpNMmVXeTNsMVlZeDFaNHgxRndnRUVJdkZVZ0Q3QWZ4MDdkcTFvcnVvVnBCang0NUJLQlJDcFZKQm9WRGc5ZXZYZVBYcUZUSXpNL0h5NVVzOGYvNWMwK1M0YTljdWhJZUhJelUxVmZOM0QwQnZrZ09nK1IzTm1UTUgyZG5aV0xSb0VRRGc5OTkveCtuVHAyRm1aZ1lQRHc5a1pXVWhOemNYOCtiTnc1Z3hZM0Q1OG1WMDZ0UkprK1RrY2prdVhicWt1ZGJyMTYrUm1abXBTWFF2WDc3RXh4OS9qRWFOR3NIVDB4TXltUXp0MnJYRDBxVkxjZkRnUVRSczJCQmp4b3hCVWxJU3VuWHJwaFdqK2tNc0tUbG02QURLUWl3V2M4RDRWak9XeStWWXZIZ3hrcE9Uc1duVEpwM05NanQzN3NTZVBYdmc2K3VMQVFNR0FNajdMdUxNbVRQbzM3OC9JaUlpTkdWNzl1eXA5YW11VDU4K2lJeU1yUGdiTVFCMWwvbHIxNjVwL1cxenptMEI5QVp3MkFCaGxZdjQrSGhNbXpZTmx5NWRLbkZUWFNsTUFCREpHSHNDL08rMVZZU2J5RXQ2SjY1ZHV4YW4zbGlScjBtSlJJSS8vL3dUcnE2dXFGV3JGc3pNekdCdWJvN1UxRlIwNnRRSmxwYVdzTGEyeHV6WnN6VTF2NGNQSDJMRWlCR2FlSVlPSFlyYXRXc1hPbmY5K3ZXeGMrZE9BSG5Od1g1K2ZvaUxpOE9NR1RNd2VmSmtoSWVIWSszYXRmanBwNTlnYTJ1THJWdTNJak16RTE5KytTVUFZUDc4K1hCM2Q0ZTd1enNBNFBIang1ZzFhNWJtQStmOSsvY3hhZElrclk1REVvbWsyTTVOYW5mdTNNR1ZLMWZnNXVhbTFTeXBTMG5LVkNaOXI4bktSRFc2S3VpYmI3NUJXbG9hZ29LQzlMNmhUWjgrSGZiMjlsaXlaQW51M0xtRE8zZnV3TXpNREtOR2pVSzlldlUwbjJBM2JOaWdPY2JIeHdlclY2K3VsSHN3dElKdjFBTUhEb1JZTE1aMzMzMVhMdWZYTlFhdFRaczJDQTBOTFpmelZ6WWZINTlEVXFrVVlyRzRwSWQwQkxBQ3dBcXhXSHliYzc2Zk1YYTg0aUw4SDg2NTFnZTNidDI2WWRldVhSQUtoWVhLcW10VjgrYk4wM3puRlJ3Y2pHWExsaUU0T0JnQWNQUG1UYXhac3daeXVSeWJOMjlHVEV3TUZpOWVqQ2xUcHFCdDI3YjQ5Tk5QNGVMaWdxNWR1K0wyN2R1d3RiWEY3ZHUzTmQ5bkpTY25Jekl5RXJkdTNjSVBQL3dBS3lzcitQajRvR0hEaHBvNG5qeDVvcW5OcVptWm1aWDQ3eVYvYzJULy92MUwrSlBTLy8zY3ExZXZkQ2I4MGFOSFkvNzgrU1UrZjNWQmlhNEsrdnp6ejVHU2txTDU3aVU3T3h1MWF0WFNhbkxKeXNyQ2tTTkhjT2pRSVZoYVdzTEN3Z0xQbno5SC9mcjE0ZUhoZ1RObnpoUTZiMVJVVktYZGc3RXp0bGFFc3VDYzF3TFFSS2xVV3VwS051V0pzY0tWZ3ZyMTZ5TWpJMFBuT01qbzZHalkyTmhnekpneCtPYWJiOEE1UjZOR2paQ2Ftb3FjbkJ5WW01c2pLaW9LUFh2MmhLbXBLVHAyN0lnNWMrWWdJQ0FBaXhZdFFyOSsvZEMxYTFmVXExY1BJU0VodUhUcEVycDE2NGFyVjYvaXM4OCtBNUNYT0ZVcUZZNGZ6OHZ6Z3dZTlFscGFHdjc3My85aTBLQkJBQUNsVWdtNVhJNitmZnZpd0lFRGFOeTRNYUtqbzlHdFd6ZTl2WC8vKzkvL2FucVZxbXRvSXBGSWs2Qzl2YjJ4WjgrZVFvOW56NTZ0T1lmNkEwRjJkcmJXaDJhSlJJS1RKMCtpUVlNR2VwT2VNYUZFVndVNU9EakF3Y0ZCMDd3NFpNZ1FiTm15QlMxYXROQ1VHVHg0TUdyVnFnVjdlM3ZOdGs4KytVVHpJdUNjWTlXcVZacU9FM0s1SEthbXBwVjRGNFpsakUyWFRrNU9GWlpnVjY5ZVhhcW1TODc1UDR5eDB5cVY2c2VZbUpqZkFmQTN4MVZJZkxtNXVUQXpNOU44Mk10ZnE4bkt5c0xJa1NOaFlwTDNkalo4K0hETW16Y1B2Lzc2SzFxM2JvM0V4RVQwN05rVDNicDFnNGVIQndDZ1Y2OWVPSDM2TkR3OFBIRDY5R2xzM3J3WmpERUVCd2NqS0NnSTkrL2ZSM1IwdE9iMXRHUEhEdlRyMXc5ZVhsNW8zcnc1bWpScGdxWk5tMEtoVU9EQmd3ZW9YNysrVnJ4dWJtNjRkT2xTb2ZzWU9uUW96TTNOdGJidDI3ZFA1ejBYN0ZSeTllcFZEQjgrWFBQOHI3Lyswdmw0OE9EQkNBOFB4NWd4WXpUYnZ2amlDNHdkT3haRGhnelJPbWRxYWlxbVRwMktvS0NnRWplalZrZVU2S3E0bEpRVVpHZG5hNzdrVnN2T3prYWRPblUwenk5ZnZveldyVnZEMnRvYUFMQjc5MjZjUFh0V00rWFQzYnQzWVdOalUybHhFNlAwWDg3NUtRQUhaVEpaOFFQWXlsRjZlcnBXcjlqODMwR3ZYTGtTSFR0MnhPalJvN1dPZWZUb0VkNS8vMzFONjRZNldRTEE1TW1UOGVHSEgrTFdyVnZvMTYrZlpsaklybDI3OE1FSEh5QXNMQXd0VzdiRXpaczNzWGp4WWxoYVdrSWdFS0JuejU1WXMyYU5abWlPaVlrSk5tN2NxTlhacFNqNWgzNm9UWjQ4V1dkWjlkaFpOVWRIUjZ4YXRRcjI5dmJvMnJXcnptT1NrcEt3WWNNRzdOaXhRN1B0Nk5HakFQSVNZRUYyZG5hWU8zY3Uvdld2ZjJIbnpwMkZtbGVOQlNXNkttN2J0bTBZTkdpUVZyTmxibTV1b1JmTXhZc1hNV1BHRERER1lHcHFpcTFidDhMZjN4K05HemVHcTZzckRoNDhpSHIxNnVIVnExZHdkWFUxeEsyUTZpa093RW5PK1g2WlRIYkRVRUhjdlhzWHJWcTEwdHFtVXFud3h4OS9vRWVQSGpoeTVJZ20wZTNac3dmZTN0NllPSEdpVmxQbjFhdFgwYUZEQndCQXc0WU5JUmFMRVI0ZWp2RHdjRTJaek14TWRPN2NHWXNYTDhibzBhT3hlL2R1TEY2OEdBS0JBQ3FWU2pNdU1mK2djVjNmbzZ1YkxQUHo4ZkhCNjlldlVhdFdyUkxkczUyZEhTWlBucXlwOGRXdVhScytQajVZdUhDaEpua1YvSG44KzkvL3h2ejU4eld0UDhuSnlkaTZkU3UyYnQycXM5a1h5R3N4U2t4TXhCZGZmSUVkTzNaVVJFY25nNk5FVjBYSjVYSUVCd2NqT2pvYSsvYnQwL3FlN3VlZmYwYVRKazIwa3QvWFgzOE51VnlPalJzM0lqczdHK3ZXcmNPNzc3NkxyS3dzMk5yYTRzYU5HNWcwYVJLbVRwMktLVk9tZ0hPdTl3K2Y2QmNSRVlGZHUzWmgrL2J0U0VsSlFWQlFFSzVjdVlMWHIxL0R4Y1VGaXhZdFF0T21UWXZzSWFsdm4zcDdkSFIwb1VISkJUMTc5Z3pUcDArSHY3OS9vZkdVNVlGenZqZzNOM2YvOWV2WGI1Zjd5YTh0N0ZBQUFDQUFTVVJCVk4vQzVjdVg0ZVRrQk03eldsU1BIajJLUFh2Mm9GR2pSbGkvZmoyKy8vNTd4TVRFb0VXTEZqaDY5Q2k4dmIwTC9YMGZPSEFBSTBhTXdJc1hMN0J1M1RvOGV2UUlYMzc1SlQ3NjZDUDgrOS8vUm84ZVBkQ2tTUk1zVzdZTWdZR0JDQWdJUUsxYXRaQ1ltSWpPblR0aitmTGxTRXRMUTBCQUFIeDlmWkdlbnE3VjFULy9ZMTNETmhJVEV3czFjUUw2bXk2QndzMlgzYnAxdzQ4Ly9xanpPeldCUUlCdDI3WnBqWTFjczJZTmZIeDgwS1JKRTgxN3lPUEhqelhsMVQ3NzdETThlUEFBTVRFeFJqbG9uQkpkRlhUbHloVXNYYm9VelpvMXc4NmRPMkZ0YlkxdDI3WmgwNlpORUFnRXFGKy92bVo4ajlyUFAvK005ZXZYbzMzNzlwcHhPT3ZYcjhleFk4Y3djT0JBYk42OEdiVnIxMGFYTGwzdzFWZGY0ZmZmZjhmS2xTc05kSWZWVTFwYUdsYXNXSUdOR3pmQzFOUVVrWkdSNk5xMUszeDlmYUZRS0xCa3lSTDQrdnBxdXFsWHBJWU5HK0tUVHo2QnI2OHZEaDQ4V09UWXNMY2hrOG1XbGVzSnl5QTdPeHRIang3RmhnMGJjUGZ1WFFEUXpDZTZkZXRXWExseUJZc1hMOGFDQlF2UXRXdFhkT3pZc2RBNUxseTRnQ2RQbmtDcFZNTFQweE5lWGw1WXNtUUpCQUlCV3JWcUJWOWZYOHlZTVFNM2I5NkVWQ3BGbno1OWNPellNYng0OFFKUlVWR1lQWHMyYXRldWpRMGJOc0RDd2dMKy92N3c4ZkdCUUNEUTFDVFZRd255MSthVVNpWDY5dTBMbFVvRnhoZysvL3p6UXJFVkhQQ2VYLzdteTRLOUxlVnl1V1piL3NkcVBqNCtXTFZxbGFZRytlMjMzMm82cDdpNnVtb2xSSUZBVUtySndVa2xFb3ZGWEN3V2MyUHordlZyTHBQSmRPNVRLcFU2dDkrNmRZdmZ1SEZEYTl2VnExZDVjbkt5enZNL2ZQaXc3SUZXUWVxL2lZSi9LNXh6Vzg3NXVMS2NPeWdvaUgvMjJXZWE1d1YvRjMvODhRZVhTQ1JjcVZUeXVMZzRMaGFMZVZaV1ZxSHo2TnVuM3A2VGsxT2llSlJLSlI4K2ZEZy9jK2JNVzl4TkllTjVYb2VkS3ZlYXpNcks0cHMyYmVLYzU5MXpSRVNFWnQ4Ly8vekRGeTVjeUpWS0piOSsvVHBmdkhneC8vdnZ2N1dPUDNmdUhGY3FsZnorL2Z2ODJiTm5QQ1VscGRBMTB0TFN1RktwNUpHUmtmelZxMWVGOWt1bFVxNVNxYlMyUFhyMFNQTzdTa3BLMG16WDlScVZ5K1dGanVlYzg3VnIxeFoxNjN6OSt2VkY3aStOVjY5ZThiUzBOSjZabVZsdTV5d0pmYS9KeWtRMXVpckkzTndjWGJwMDBibFAzeWYzdG0zYkZ0cW1iNzB4YzNOenZUUDFFLzNPbmoycm1ZVUVLUHk3ZVA3OE9heXNySFQram9LQ2duRDgrSEZzMzc2OVZOY3MrRHRzM0xneFRwNDhxYmwrLy83OWNmYnMyVUs5Nll5SmhZVUZQdm5rRXdCNTk5eXZYei9OdnBZdFcyTEZpaFVBOGpwcjZKcTdWRDB0WHNFT1hmbXBteFI3OSs2dGM3K3UzcVQ1ZXp6bjc3R282L2V2cjhlemVzQzVQdW9oRE9XaFZxMWFKZjUrME5qUTZnV0VsTUR6NTgrUm5KeU1UcDA2NmR5dlVDaXdmLzkrakJzM3J0QyswcXhsVjVCVUtvVlVLc1daTTJkZ2JXMWRxTW5hMGRFUjhmSHhwVG9uSVRVTjFlZ0lLWUhVMUZRQS8xdWRvS0NWSzFkQ0lCQmd4b3daV3R2VmE5bjk4TU1QaGNZcDllclZxMFRYVmlnVThQSHhRZS9ldlF2MW1MVzF0Y1dMRnkrZ1VDZzA0OGdJSWRyb2xVRklDZkEzdmYxMDlWUmR0MjRkWkRJWnRtM2JWcWkzWkZGcjJlbnJkVm1Rdjc4L0hqOStqS0Nnb0VMNzFQR280eU9FRkVaTmw0U1VnSHF3L2JObno3UzJCd1VGNGJmZmZzT1dMVnMwZy9Yelc3VnFGYzZjT1lORGh3NjkxWFZQblRxRlE0Y09ZZUhDaFZvVEJLZzlmZm9VbHBhV05XcldHMEpLaXhJZElTVmdhMnNMT3pzNzNManh2ekhUbXpkdlJtUmtKTFp1M2FwMzFobjFXbllCQVFFNGZmcDBxYTU1NjlZdCtQbjV3Y1BEUTdOWVowRTNidHdvMGVLeGhOUmsxSFJKU0FtNXU3dmpsMTkrMGN3ZnVtWExGZ0NGWjhFb3VFUkt3YlhzOHM5cVg1U3Z2LzRhT1RrNU9IbnlwS2FuSmZDL0NhVTU1NGlJaU1DSEgzNzQxdmRFU0UxQWlZNlFFdkwyOXNhNGNlTncrL1p0dEduVHBzZ0psZ3RPd096aDRhR1pVQmpRdmZwQndXT0tXeHozM0xsekVBcUZHRHAwYUdsdWc1QWFoNW91Q1NtaGhnMGJZdUhDaFZpK2ZEa1VDb1ZCWTNueDRnV0NnNFBoNStkSDM4OFJVZ3lxMFpHYVFnVkFYbXlwWWd3YU5Fam5oTDJWemNyS1N1ZkV2bVdRZzd5ZkVTRkdoMnAwcEthUUEzaGk2Q0Nxc0Njb2h3OENoRlJGVktNak5VVU9nQWNBM0FEWUFqQXZ1bmlOa1lPOEpQZmd6V05DakE0bE9sSlQ1Q0x2RFQwZGdDbW9OVU5OaGJ5ZlRjNmIvd2t4T2thUjZQUk5Ya3lJR21PTUkrL05uR290bFlCZWs2UXFxZGFmYWpubmZ4bzZCbElsWFRkMEFEVVZ2U2FKSHZTYUpHVlhGZFo4SW9TUXFxaGExK2dJSVlTUTRsQ2lJNFFRWXRRbzBSRkNDREZxbE9nSUlZUVlOVXAwTlp4WUxINUhKQko5YnVnNENDR2tvaGpGT0RwU09pS1JxQk5qekFQQUpBRE9iMWFwWG0vWXFBZ2hwR0pRb3FzaG5KeWNuRXhNVEVZeHhpWURhRy9vZUFnaHBMSlFvak5lVEN3V2l3R01BREFaUUJzRHgwTUlJUWJCREIwQUtSL3F3ZUlLaGNKTktCU09mRk56YTI3Z3NHcVNiS1ZTT1RnMk52WTNRd2RDQ05GR05Ub2RPT2NNZ0JueVpyaXZGaE1BRHh3NEVKeHoyTmpZdEVoT1RtNzkrdlhyV3B6VFJDbVZ5SUl4TmdVQUpUcENxaGhLZExxWkltOHBsMlp2L2pjemJEakZ5MnVsQkw3Nzdqc2xnRU5LcGZMdzVzMmJIU01qSTN2ZXYzOWZsSk9UMDdDbzQ2VlM2ZmpLaUxNQTlScHhEd0NrTXNhcTVYcG9JcEZvSldQc0c4YllIVVBIUWdncGpKb3VkZUNjMXdQZ0NDRGEwTEdVbDlqWVdKdytmUnBSVVZGSVNVa3B0RjhxbFJvZ0tnMDNBQW1Nc1F4REJ2RzIxSW1PYy82dFRDWmJaZWg0Q0NIYXFFYW5teG55YW5KR3c4WEZCUzR1TGdDQWhJUUVuRGx6QnIvOTlodnUzNzl2NE1nQVZKTmFNeUdrZXFKRXA1c0FSdnpHNitqb0NFZEhSOHlmUHg5Ly9mVVhUcDgrYmVpUXpGRU52Z2NsaEZSUDlPWlN3N1Z0MnhaejU4NDFkQmlFRUZKaEtOR1ZRWHg4UENRU0NiS3pzN1VlbDRaS3BVSk1UQXdDQWdLZ1VDaktGRTlTVWhMR2poMkx0TFMwVWw5TFgvenE3WEo1NmZ1SnBLZW53OVBURTRtSmlhVStsaEJDeWdzMVhScllrQ0ZEd0JqRDA2ZFA4ZGxubjczMWVWUXFGZjd6bi8vZ3l5Ky9SSU1HRFNyMFdpVmxhV21KZWZQbVlkR2lSVGg0OENBRUF2cGNSUWlwZlBUT1kyRHIxNitIdjc5L21jOXo4ZUpGTU1iUXExZXZDcjlXYWJpNnVxSnUzYnFJaUlpbzFPc1NRb2dhSmJvU1VLbFUyTFZyRjBhT0hBbFhWMWNNR3pZTU4yL2VMUEtZb0tBZ3VMdTdGOXVyc1VPSERrWHVQM2p3SU56ZDNlSG01bFpra2pwNzlpd0dEeDVjcG11VmxFUWkwZnJuNGVGUlpIbDNkM2VjTzNldVhLNU5DQ0dsUlUyWEpiQnUzVHBFUmtaaStmTGxjSFIweEwxNzkxQzdkbTA4ZmZwVVovblEwRkNFaFlWaDY5YXRhTjc4N1dmaGV2RGdBZGFzV1lPTkd6ZWljK2ZPdUhOSC8zams2OWV2dzlQVDg2MnZWUnJxTVhlcHFhbVlOR2tTRmkxYVZHUjVSMGRIN04yN3R6SkNJNFNRUWlqUkZTTWpJd01oSVNFSURnN1dqRU5yM2JvMUFPaE1kQkVSRVFnT0RzWVBQL3lBTm0zS05vK3lxYWtwR0dONDlPZ1IzbjMzWFRnNk91b3RtNXFhQ2pzN3V6SmREMENSVFovNUtSUUsrUGo0b0hmdjNuQjFkUzJ5ckoyZG5kNFBCWVFRVXRHbzZiSVl5Y25KVUNxVmFOKytaQ3ZiQkFZR3d0M2R2Y2lrVkZMMjl2Wll2bnc1Z29PRDRlbnBDWmxNcHJjczV4eHYxcFVyazB1WExrRXFsV3IrN2RxMVMyYzVmMzkvUEg3OEdGOTk5VldacjBrSUlSV0pFbDB4ckt5c0FBRDM3dDByVWZsVnExYmh6Smt6T0hUb1VMbGNmK2pRb1RoeDRnUmNYVjJ4WU1FQ3ZlVnNiR3p3N05temNybG1jVTZkT29WRGh3NWg0Y0tGcUZPblRySGxueng1QWhzYm0wcUlqQkJDQ3FORVZ3eDdlM3YwN3QwYmZuNSt1SFhyRnBSS0pSSVRFNUdjbkt5emZNZU9IYkY2OVdvRUJBU1VlY2FSbEpRVXhNVEVnREdHNXMyYlF5NlhROStLQkIwN2RrUkNRa0tacmxjU3QyN2RncCtmSHp3OFBOQ2pSNDhTSFpPUWtJQk9uVHBWY0dTRUVLSWJmVWRYQW41K2ZnZ01ETVRzMmJPUmxaVUZCd2NIK1BuNTZTM2Z2WHQzK1ByNll1blNwYkN3c0VEZnZuMzFscFZJSkpySGJtNXVtc2RTcVJSS3BSTExsaTFEY25JeW1qWnRpaFVyVnVodG5odzBhQkJDUTBNeGNlTEV0N3BXU1gzOTlkZkl5Y25CeVpNbmNmTGt5UktkNDl5NWM1Z3dZVUtKcjBFSUlhU0NjYzV0T2VmamVEV1NtNXZMeDR3Wnc2OWV2V3JvVUxSSXBWSStac3dZcmxBb2lpbzJubk5lYlNmUkZvbEVLOFZpTVJlSlJOOFlPaFpDU0dGVW82c0UrV3RTYW0zYXRFRm9hR2k1WGNQRXhBUkxseTdGaWhVcnNIUG5UbGhZV0pUYnVkOVdkblkyVnExYWhTVkxsa0FvRkJvNkhFSklEVVdKVGpjVjhoWUZMUmVWdGRhYms1TVRkdTdjQ1RPenFySHdncG1aR1hidDJsV1NwSnVEdko4NUlZU1VPMHAwdXFsWHZxNTJxa0pOVHMzRXhBUW1KaVg2RTN1Q2N2eGdRUWdoK1ZHaTB5MEh3QVBrclh4dGk3ejEwcXFjWDMvOXRkMVBQLzJrczFkTXo1NDkvMi9FaUJINkI5NVZEVG5JUzNJUDNqd21oSkJ5UjRsT3Qxemt2UUduQXpCRkZSMkcwYXBWcTkrdVhidjJSY0dPSEl5eEY3Tm16ZG9BUUdtZzBFcEtoYnlmZGM2Yi93a2hwTnhSb3RPQk1jYVI5K1piNVdzWllyRjRINEF2ODIvam5KOXQxYXJWSXdPRlJBZ2hWVXFWckttUWtsTXFsU2QwYkQ1YzZZRVFRa2dWUlltdW1qTXhNZm1OYzU1L1NmR01qSXlNazNvUElJU1FHb1lTWFRVbmxVcHpBWVRrMi9STFVsSlNsVzl5SllTUXlrS0p6amdjVXovZ25CODFaQ0RHakhQT09PZm1uSE5Mem5sRG5qZURqbTJMRmkwc3JLeXMwS3BWcXpycWJXLytOWHhUMXB4elh2YWxKUWdoYjRVNm94aUJKMCtlWExDMXRjMWlqQW1VU3VVUlE4ZGp4RXlSTjl5azJadi96UUJnMEtCQnplL2V2WXUyYmR1MkF0QTdYM24xZU13SEFGSkJZd1VKSWVUdGljWGlQU0tScUd6TEpaQWljYzdyY2M3ZmU0c3BQOS9qbk5jemRQeUUxRlJVb3pNU25QUERuUE95THpGT2ltS0d2SnBjYVdscWY0U1F5a2ZmMFZWekVvbWtoVWdrV3NrWU84SVlteTRTaWR5S1A0cThKUUhlTG1HWmcxNXJoQmdNMWVpcXFTNWR1blJqakgyaFVxa21Nc1lFQU1BWTZ3N2dkNUZJOUNmbmZHVk1UQXgxVENHRTFIajBLYk9hRVl2RkhpS1I2Q0pqN0RKajdBUEdtR0Rnd0lIWXVuVXJKaytlakRwMTZvQXg5cTVBSUFnWGlVUVBSU0xSTEFjSGgxcUdqdHZZeE1mSFF5S1I0UFBQUDllN1R5Nm52aWVFVkFWVW82c0czbm5uSGZPNmRldE9FUWdFdmdCYU1zWmdZV0dCa1NOSDRxT1BQb0tWbFJVQVFDd1dZKzdjdVFnSkNVRklTQWp1MzcvZkdFQ3dsWlhWOXcwYU5GakRPZDhZR3h1YmJOQ2JNVEl5bVF3blQ1NkVoNGVIb1VNaGhPaEJpYTRLYzNaMnRqTXhNWmtKNE44QUxBQ2dhZE9tR0Q5K1BENzQ0QU9kUytBSUJBSjRlWG5CeThzTHYvNzZLL2J2M3crWlRHYkdHRnNJWUtGWUxON0pPUStVeVdTeGxYczN4bW42OU9rSUNBaEE5KzdkWVcxdGJlaHdDQ0U2VU5ObEZlVHM3TnhaSkJKdE1qRXhTUWF3QW9DRms1TVRWcTFhaFdQSGpzSGIyN3RFNjd6MTY5Y1AyN1p0dzc1OSt6Qmd3QUQxNXVrQVpDS1I2QmNYRjVmQkZYY1hOY1A3NzcrUFZxMWFZZFdxVllZT2hSQ2lCOVhvcWhDeFdOeWZjejRmd0JER0dBT0FYcjE2WWNhTUdYQnljc0tiVGFYV3NXTkhmUGZkZDNqKy9EazJiOTZNRXlkT3NKeWNuQUZDb1hDQVNDUzZ4VG4vdjVpWW1QMEFGT1Y0T3pVQ1l3eUxGeS9HeElrVGNmNzgrZndmS0FnaFZRVFY2QXhQMktWTGx3OUVJdEYxQU9jWlkwUE56YzNaNk5HamNlTEVDWHovL2Zkd2RuWis2eVNYbjdXMU5iNzk5bHRjdUhBQnMyZlBocDJkSFJoajdRUUN3UzZ4V1B5OFM1Y3UzM2JvMEtGaDJXK3BabW5ac2lWbXo1Nk5WYXRXSVQwOTNkRGhFRUlLb0VSbklCS0pwTDVZTFA1Q0pCS2xDZ1NDL1l3eFJ4c2JHOHljT1JQbno1L0hva1dMMEtSSmt3cTV0cG1aR1Q3ODhFT2NPblVLUzVjdVJZY09IUUNnbmtBZytEOExDNHZISXBFbzBOblp1WDJGWE54SVRabzBDVTJiTm9XL3Y3K2hReUdFRkVCTmw1V3NjK2ZPYlV4TlRXZHh6dWNBcU1VWVE5dTJiVEZ4NGtTTUdERUNRcUd3MG1JUkNBVHc4UERBOE9IRGNlM2FOZXpldlJ0UlVWRkN4dGpuUXFId1gyS3grTGhDb1ZnYkZ4ZDNxZEtDcXFZRUFnR1dMRmtDTHk4dk5Hdld6TkRoRUVMeW9VUlhTY1JpOFh2SVd3bDhIQUFoQUhUcjFnM1RwazJEcTZ0cnVUUk52aTNHR0NRU0NTUVNDWktUazdGNTgyYWNQWHRXb0ZBb1JwdVltSXdXaThYWE9PY3JaVEpaR0FDVndRS3Q0aHdjSFBESko1OWd5NVl0aGc2RkVKSVBOVjFXTE5hbFM1ZlJZckU0R3NEdkFEeUZRcUZ3OE9EQkNBME54YVpObS9EZWUrOFpOTWtWMUxScFV5eGJ0Z3puejUvSDlPblQwYUJCQXdBUU04WU92Um1BL2xuNzl1MXBnbUk5dkwyOThjNDc3eGc2REVKSVBsWG5IZGFJTkduU3hNTGUzdDRid0VMR1dETUFzTFMweE1pUkkvTW5qMnBCb1ZBZ1BEd2NJU0VodUhQbkRnQ0FjNTdER0F0a2pQMGdsVXJ2R1RqRVNzTTV0MFhlTWp5SFMzbm9CQUNSakxFbjVSOFZJYVE0bE9qS2tZdUxTMU9oVURnVHdGY0E2Z0ZBaXhZdDRPbnBpWEhqeHNITXJQcE9ZTTg1eDZWTGw3QnYzejVJcFZMMVpnV0FBd0FDcjEyN0p0Vi90SEdnUkVkSTlVU0pyaHlJUkNJWEFKOHh4cnlSdHpnbnVuVHBna21USnFGdjM3NFFDSXluaFpoempxU2tKR3pmdmgzbno1K0hTcVVDNTV3RHVNZzUveTRtSnNabzE4VGpuRGNFMEIzQThWSWVPaExBNzR5eForVWZGU0drT0pUb3lzREZ4Y1ZkSUJETUJ6Q1E1VUh2M3IweGZmcDBkTzdjdVVwOTkxWVJuajU5aWgwN2R1RGt5WlBJeXNwU2IvNmJjLzUvTDE2ODJQL1BQLys4Tm1SODVlM040cW1PQUtKTGVhZ2JnQVRHV0ViNVIwVUlLWTV4dnhOWEFFZEhSek16TTdPSmpMRi9BMmdQQUxWcjE4YXdZY013WThZTU5HclV5TUFSVnI3WHIxOGpKQ1FFaHc4ZnhzT0hEOVdiMHpubi9ybTV1VnV1WDcvKzJKRHhsUmZPdVJrQU93RE5rTGVZcWprQUJBVUZUYnAvLy83b2Q5NTVaLy9NbVRQekw0MlVBK0FKZ0FjQVVobGp0SndCSVFaQWlhNkVPblRvMExCV3JWb3pCQUxCMTNpenlyUzl2VDNHalJzSEx5OHZXRmhZR0RoQ3cxTXFsZmpsbDErd2YvOStKQ1FrQU1qcnVBSmdCNEFnbVV4Mnc2QUJsaEhubkNGdjRWVno1RFZSQ3dCZzlPalJ2cG1abVovWHIxOS94WkVqUjlibk8wUUZJQmQ1Q1UvT0dPT1ZIVE1oaEJKZHNWeGNYTm9KQklJNWpMR1pBR29EUUljT0hlRGw1WVVoUTRhVWFITGxtb1p6anRqWVdPemV2UnNYTDE1VWIxTXh4azZyVktxQW1KaVlDNGFOc0h5OVdlSDlHODc1dHpLWmpHWjNKcVNLb1hkcFBWeGNYSG9LaGNLdk9PZWoxQ3Q0di9mZWU1Z3laWXJCQjNoWGRZd3hkT25TQlYyNmRNR0RCdyt3WThjTy9QVFRUNEtjbkJ3UGdVRGdJUmFMNDk0TVFEOE1ta2lhRUZMQjZOMWFtMUFrRW8wRzhBMWpyQ3VRTnkva29FR0RNR1BHRERnNE9CZzJ1bW9zTXpNVGUvZnV4ZEdqUi9IMDZWTUFBT2M4RmNCcWhVS3hNejQrL29WaEkzeDdWS01qcEdxalJBZWdmZnYyOVN3c0xDWUQ4R1dNTlFFQUt5c3JqQm8xQ2xPbVRLbFdBN3lydXR6Y1hKdzRjUUloSVNGSVNrcFNiMzRGSUVpaFVHeU1pNHU3WThEdzNnb2xPa0txdGhxZDZCd2RIVnVZbTV0L0RPQXpBSlpBM255Rjc3Ly9Qa2FQSGwydEIzaFhkWnh6UkVkSFkrL2V2Zmp6enovVm01V2M4ME1xbFdwZGJHenNuMFVkWDVWUW9pT2thcXVSMzlFNU96dUxoVUxoWE1hWUYvSU44UGIyOWthdlhyMk1hb0IzVmNVWVEvZnUzZEc5ZTNmOC9mZmYyTHAxS3lJaUlvUUtoV0tpVUNpY0tCS0pmZ2V3V2lhVG5RUk5KRTBJS1lPYWxPaVlTQ1FhQW1BQlk2d3ZBQWlGUXZUcDB3ZlRwMDlIcDA2ZERCdGRGWktXbG9hUWtCQjg4c2tuSlNxZmtaR0JsSlFVSkNjbkl5c3JDKzd1N25CemM4cy9WUmdBNE1XTEY3Q3lzaXAwZk92V3JiRnk1VW84ZS9ZTXUzZnZ4b2tUSjVDZW50NGR3REd4V0h3WHdNcWNuSno5Q1FrSm1lVndlNFNRR3Nib0UxMnpaczFxMjlqWWVETEdGakxHMmdKQTNicDFNWHo0Y0V5ZE9oWDI5dlphNWVQajR6RnQyalJjdW5RSnQyL2Yxand1elRnNWxVcUZ1TGc0bkQ5L0huUG56aTN6RUlTdVhidWlhZE9tT3ZjbEp5Zmo2dFdybXVmOSsvY3ZWQ1l6TXhObVptYUZtbUxIakJtRHp6NzdyRkQ1dExRMGJObXlSVytpeThqSXdKdzVjNUNXbG9ibno1L2oxYXRYNk5peEk1bzJiVnJrelAzcjE2L0g4K2ZQc1h6NWNsaGFXZ0lBSkJJSjZ0YXRxeFZyVkZRVWpodzVna09IRHVIKy9mc3RBV3d5TnpmL1RpUVNCUURZSnBQSkh1cStBaUdFRkdhMGljN1oyZGxPSUJCOEtCQUl2Z0pnQXdDTkd6ZkcrUEhqNGVucFdhRUR2SWNNR1FMR0dKNCtmYW96a1pTV3Fha3BqaDA3cG5PZm01dWIxdk9JaUFpdDUyRmhZZGkvZnorMmJ0MEthMnZyTXNjQ0FQWHExY1BDaFF0aFpXV0ZXclZxb1YrL2Z0aTNiNTltdjF5dWV3SVFYMTlmckZ5NUV0T21UVU5JU0FoTVRVMWhabWFHeU1oSXJmdXBWYXNXSmsyYUJDOHZMMFJFUkdELy92MklpNHV6Wkl3dDVad3ZGSWxFZXhRS3hmcjQrUGo0Y3JraFFvaFJNN3BFSjVGSU9uRE9Qd013QTBBdEFHamZ2ajJtVEprQ2QzZjNTbG5CZS8zNjljak56Y1cwYWRQSzVYeTV1Ym53OVBUVXUwK1huSndjckYyN0Z2SHg4ZmpubjM5dzRzUUpKQ1FrNEtPUFBrSzdkdTNLSEZQNzl1MEJBTm5aMlNVK1JpZ1V3dGZYRjMvOTlSZE1UVTJSbFpWVjVBY09nVUNBZ1FNSFlzQ0FBVWhJU01EMjdkdngyMisvbWFsVXFvOU1UVTAvRkl2RlAzUE8vV1V5MlhrQU5Pc0lJVVFubzBsMElwR29EMk5zbmtxbDhsQlBzT3ptNW9hcFU2ZENJcEVVR3VDdFVxbXdaODhlaElXRjRmSGp4MmpZc0NFQ0FnS0t2RVpRVUJDT0h6K083ZHUzbzNuejVuckxkZWpRQVVWVk5nNGVQSWdkTzNZZ0l5TUQ0OGFOdy96NTg0dThycW1wS1VKRFEzWHVLMWlqQTRETGx5OWo5ZXJWY0hSMHhQYnQyOUd6WjA5NGVYbmg1TW1UbUR0M0xweWRuVEZuemh5MGFOR2l5T3RLSkpKQzIzYnQyZ1VuSjZjaWo5TWxNVEVSdi96eUMyYk5tb1cyYmRzQ0FNNmRPNGZPblR0cmxUTTFOY1d6WjgvUXNHRkR6VGJHR0RwMzdveDE2OWJoNGNPSDJMbHpKODZjT2NOZXZYbzFtREUyV0NRUzNXQ01yVXhQVHorVWxKU1VVK3JnQ0NGR3Jkb25PckZZUElKenZvd3gxZ1hJbTJEWjNkMGQwNmRQTC9LTmZOMjZkWWlNak1UeTVjdmg2T2lJZS9mdW9YYnQycHJCekFXRmhvWWlMQ3dNVzdkdUxUTEpGZWZCZ3dkWXMyWU5ObTdjaU02ZE8yc1dNeTFLYm00dVJvMGFwWGVmMnAwN2Q3Qm16UnJjdm4wYjgrZlB4NkJCZ3pUN2hFSWh4bzRkaTJIRGhtSDc5dTM0NElNUE1HN2NPTXlkTzFkdkw5TjgzZjYxenJOdjN6NEVCZ1pxYmUvV3JWdWhzdm0zblQ5L0h0ZXZYOGVjT1hPd2V2VnFoSWFHYWxaWnoyL0tsQ21ZT0hFaTVISTUxcTlmRHhjWEY2MzlUWm8wd2NLRkN6RjM3bHdjT0hBQVlXRmhTRTFON1FSZ2I3MTY5ZFoyNmRMbE84YllBOGJZQVowM1JRaXBjYXA5b2dOd2tERm1BZVF0Y2hvVUZLUzM0NFphUmtZR1FrSkNFQndjckhramJkMjZOUURvVEhRUkVSRUlEZzdHRHovOGdEWnQycFFwV0ZOVFV6REc4T2pSSTd6NzdydHdkSFFzOXBqQXdFRDA2TkZENTc2b3FDak40L3IxNjBNc0ZzUGYzMStyU2JCdjM3NmFHbTJ0V3JVd1o4NGNlSGg0UUNxVkZqbVVRbDh6NytUSmt6RjU4bVFBUUhwNk9vWU1HWUxmZi85ZHMxOHVsOFBOelExWHJselJPaTRvS0FoNzkrNkZtWmtabWpWcmhyMTc5eGJxRERSejVrek1uRGxUYjB4cWRldld4Y3laTStIdDdZMkZDeGZpMTE5L0JXUE1sakcyaG5PK3VOZ1RsTC9YS3BYcW1nR3VTd2dwaGpFa3VuOXh6cjlsakxXOWQrOGVKazZjaUlrVEoyTGN1SEY2bDh4SlRrNkdVcW5VZk05VW5NREFRTGk3dTVjb0tSWEgzdDRleTVjdlIyQmdJUGJ0MjRkdnYvMFdJcEdvVUxtLy92b0xuMy8rdWM1enBLYW13czdPcnREMk0yZk80S09QUGtLM2J0MVFyMTQ5clgwREJ3N1VQTTdJeUVCVVZCVEdqaDFieHJzQlhyNThxZWxCV1J5aFVLaVpDSHZJa0NHUVNDUm8zTGh4b1hMUG5qMURkSFRSUzc1bFoyZmpwNTkrd3U3ZHUvSGd3UU1BQU9mOEJZQ2RNcG5NRDhDeTB0NExJWVJVYVM0dUxtUEVZdkVsa1Vpa0VvdkZYQ0tSY0Y5ZlgzN2p4ZzJ1VXFsNGZvOGVQZUppc1poZnYzNmRGeFFYRjhmRllqSFB5c3JTUEw1NjlTcnYyYk1uRHcwTkxWUmVIL1d4T1RrNU92Zkw1WEx1NysvUEJ3NGNXT3k1d3NQRGVXUmtKT2VjYzRWQ3djVmljWkhsaTdwdVNmYmZ1WE9uMkd1b25UdDNqbi84OGNkYTIzSnljdlFlUDN2MmJINzQ4R0hPT2VmdnZmZWV6akw2dG5QT2VXcHFLdCswYVJQdjNiczNGNHZGWEN3V2M1Rkk5SGVYTGwzbU4ydldyTGFoL3c0SklWV1AwVXdCRWhzYkczN3QyclZlQU43bG5COVdxVlR5MDZkUFkvTGt5ZmprazA4UUhSME5wVklKSUs5VzFidDNiL2o1K2VIV3JWdFFLcFZJVEV4RWNuS3l6bk4zN05nUnExZXZSa0JBQUU2ZlBsMm1PRk5TVWhBVEV3UEdHSm8zYnc2NVhBN085WGNZZlA3OE9UWnMyRkNvR1hIVXFGRmEvL2J2MzErbXVONkdTcVZDYUdnb2V2WHFWYUx5Y3JrYzE2NWR3M3Z2dlZlcTYzRE9jZnYyYlN4YnRnekRoZzNEbGkxYmtKbVp5UUg4QVdDaVRDWnJFeE1UNC8vZ3dZTlhwYjhMUW9peE00YW1TeTB5bWV3cWdBbk96czdOaEVMaDE0d3hiNmxVMmtBcWxjTEJ3UUhUcGszRG9FR0Q0T2ZuaDhEQVFNeWVQUnRaV1Zsd2NIQ0FuNStmM3ZOMjc5NGR2cjYrV0xwMEtTd3NMTkMzYjErOVpmUDNWc3pmSzFJcWxVS3BWR0xac21WSVRrNUcwNlpOc1dMRkNyMUwvcVNucDJQZXZIbm8xcTBiMXExYmgyZlBucUZuejU0QW9IZGNYV2x4enFGU2FjK3dwZjVBb1A2L0lLRlFpTnpjWEt4WXNRSnBhV2w2aHo0VWRQbnlaVFJxMUtqWTcxRFZWQ29WcEZJcDl1N2RtLys3eUZ6TytXbmtUUTlXZFBzbUlZU2dCa3pxN096c1hFY29GUDZMTVRZSFFITWdyOVBHNU1tVE1YcjA2SEliUkYzZUVoSVNzR0RCQXZUczJSTStQajY0Zi84K3RtM2JCcWxVaW1mUG5xRk9uVG9RQ0FTYVJLVlFLQkFlSGc0Ykd4dElKQktkMytHcHBhYW1Jam82R21abVpqaDkralFXTFZwVXF0aisrT01QekpneEEwcWxFb0dCZ2JDMXRkWGFyKzZNVW5BS01QVWdjL1Z3Q24zZjBUMTkraFNMRnkvR3JsMjdOQ3NjY002ekFPeFJLcFZycXVNS0I0UVF3ekg2UkplUFFDUVNUV2FNZlE1QUFnQW1KaVlZUFhvMEprNmNpRmF0V3BYcVpMckdtTFZwMDBidmVMZlN5czdPeHJWcjF6UTF1SUk0NTFxMU1jYVlwbmx6M3J4NVdMMTZ0ZDZweDc3OTlsc3NYNzY4VEZPVFNhVlNPRGs1NlZ6aFFhVlNJU0lpUXFzRERBQ3NXTEVDZ3djUDFndzdjSE56MCtwMDh2TGxTeHcvZmh6ZmYvOTkvc05TQUd4aGpLMlRTcVV2M3pwZ1FraU5WWk1TbllaSUpPcUR2TW1kM2ZHbStiWlhyMTd3OXZhR05KOC9MZ0FBSUFCSlJFRlVTQ1NpMWNNcmlVcWxna0FnUUhKeU1nNGNPSUREaHcvbkh4Y1lwMUtwTnNURXhPd0VvTHNObFJCQ1NxQkd2Nk83dUxpMEV3Z0VDd0JNWkl6VkFmSTZua3liTmcxOSt2U0JxYW1wZ1NNMFhweHp4TWZINDhjZmY4UzVjK2ZVbTVXYzh3ak8rWnFZbUpoelJSMVBDQ0VsVmFNVG5acVRrNU9WaVluSmx3QStaWXpaQW9DZG5SMjh2YjB4WXNRSXJkbjFTZGtvRkFwY3VuUUplL2JzUVZ4Y0hBQ0FjNTRESUVTbFVuMFhHeHViWU5nSUNTSEdoaEpkUGhLSnhCVEFUTTc1dndCMEJBQnpjM05NbkRnUkV5Wk0wTmx4Z3BSTWRuWTJUcDA2aGQyN2R5TWxKUVdBWm9EM0RxVlMrVjFjWEZ5cVlTTWtoQmdyU25SNmlNVmlEODc1UEFDOUdXTUNBQmc4ZURBKytPQURPRG82MHZkNEpaU2Ftb3JEaHcvanh4OS94S3RYbW1GdVNTcVY2b2ZjM056Z2hJUUUzV3Y2RUVKSU9hRjM2Mks0dUxpSTNueVBONFl4Wmc3azliajA5dmFHbTV0YnBTejdVOTF3enZIWFgzL2g0TUdEbXZGK1BHOVUvTytNc2JYWHJsMExNMnlFaEpDYWhCSmRDVWtra3NaS3BmSnJ4dGcweHBnVmtEZUo5TlNwVXpGa3lCRFVxbFhMMENFYW5FcWx3cDkvL29tOWUvZmlqei8rVUcvTzVad2ZmL1A5VytIbEVBZ2hwSUpSb2lzbEJ3ZUhXbFpXVm5NWlk3TUF0QVR5WnRLZlBIa3l4bzRkcTdXT1drMGhsOHZ4ODg4L1k5ZXVYZm1YSGNyaW5PL056YzM5dit2WHI5ODNaSHlFa0pxTkVsMFppRVFpTHdCZkFPaW1YdXhWUFFDOVRaczJSdjg5M3N1WEx4RWVIbzdkdTNjalBUMWR2ZmtoNTN5VFFDQUlrRXFsSlY5K25CQkNLb2h4dnhOWEVoY1hsNTRDZ2VCcnh0Z3c1QnVBUG5ueVpJakY0aUxYZkt0dU9PZTRmLzgrUWtOREVSSVNBcFZLQmM0NVo0ekpWQ3JWK3BpWW1OMkdqcEVRUXZLalJGZU9uSnljV3B1YW1pNEFNQmxBSFFCbzE2NGRwazJiaHY3OSsxZnJBZWljYzhUR3htTC8vdjJJaUloUWIxWnl6bjlXS3BYK2NYRnhFVVVkVHdnaGhrS0pyZ0swYjkrK25vV0Z4ZGNBUG1HTTJRR0F0YlUxcGs2ZGlsR2pSaFZhRkxVcVV5Z1V1SERoQW5idjNvMGJOMjZvTjhzNTV3ZFZLcFZmYkd6c0xVUEdSd2doeGFGRVY3RUVZckg0SXdDZkFYQUV3RXhNVFBEKysrL0QwOU1UelpvMU0zQjQrbVZuWitQRWlSUFl1WE1ubmp4NUFnRGduRDhIc0pWenZpb21KaWJOc0JFU1FrakpVS0tySk03T3prT0VRdUU4QVAzVkE5QUhEaHlJS1ZPbVZLa0I2S21wcVFnSkNjSCsvZnZ6VDdEOFh3QS9YUHQvOXU0OExLcXkvUVA0OTh5d0tDNnB1WWQ3Wm1XQ00wQks0bzY3b3FMbUNnSlo5cFpXNXBhbFAwZ2xWelQzdDFLVWNJL0FCVU1qVFVYRkRRWkVURXh6QVJRSkJWbUZtVG4zN3crY2VSa1dCVVZtNGY1Y0Y5ZkxQT2M1Yys0Qlg3NDk1NXpuT2RIUkd3R0laZS9OR0dPR3h6RCt1bFlqTmpZMjc1aVptYzBsb3ZjRlFiQUFnTTZkTzhQZDNSMU9UazU2bVlCT1JFaElTTUN1WGJzUUdocXFhUk1CUkFCWXBWQW9EbFI1VVl3eFZrazQ2UFRFenM2dUlSSE5BZkFSZ0ZjQW9GbXpadkQwOU1TUUlVT3FaQUs2S0lvNGMrWU1BZ01EY2ZIaVJRRGFnUHRGRk1WbHNiR3hpcGRlQkdPTXZXUWNkUHBuSnBQSlBudnlCUFMyQUZDalJnMjR1YmxoOU9qUmFOaXdZYVVmVUtsVUlpd3NEUDcrL2toTTFNN2x6Z0d3TFQ4L2YzRjhmSHhLcFIrVU1jYjBoSVBPZ01oa3N0RUF2Z1RRVlhoeTBjN0Z4UVVUSjA2c2xBbm9tWm1aMkx0M0w3WnQyMVowZ2VVN29paitWNmxVK3ZFQ3k0d3hVOFJCWjREa2NubFhBSE1BRE1PVENlaU9qbzV3YzNQRHUrKytXK0hBdTNYckZ2YnMyWU85ZS9jQzBDNndmSkdJMXNURXhPeW8zT29aWTh5d2NOQVpNQnNiRzJ1cFZQcTFJQWllQUdvQVFOdTJiZUhoNFlFQkF3YkF6TXpzcWZ0SFJVVmgrL2J0T0hueXBMWk5GTVZRaVVTeVBEbzZPdUtsRnM4WVl3YUNnODRJdEc3ZHVrYTlldlhtU2lTU2p3RTBCWUE2ZGVyQTA5TVRycTZ1T2hQUWlRamg0ZUhZdW5VcnJsM1R6dVZXQWRpdVZDb1h4Y1hGL1ZQbEg0QXh4dlNJZzg3STJOcmFla29ra3M4QTJHb1draDQ3ZGl4Y1hGd1FGUldGelpzMzQ5R2pSNXJ1YWFJby9paVZTbjE1Z1dYR1dIWEZRV2VrWkRKWlgwRVFaaE5SUDgwRWRBMGlpaGNFWVYxMGRQUVArcXFQTWNZTUJRZWRFU0lpQVlBRkFNdlpzMmUvZGVYS2xSbjUrZmtqemN6TXpsbGJXMi9jdkhuelVSU3VZS0lFa0ErZ1FCQUUwbWZOakRHbUx4eDBSb2lJTEFBMEJtQU5vQkVBaXpsejVnUUJ3UExseTBjLzZWWUE0RjhBU1FCU0JVSGdxUU9NTWNhTUF4SFZJYUt1VkQ1ZGljaDRIcGZBR0dPVnpIU2VDRnE5V0tCd0pGY2VqWjcwWjR5eGFvbUR6amhKVVA3d3NnVC9uaGxqMVJqL0FXU01NV2JTT09pTW5JT0RBLzc4ODArZHR1UEhqOFBKeVVsUEZUSEdtR0hob0ROeWd3Y1Bocisvdi9ZMUVlSEhIMy9FdUhIajlGZ1ZZNHd4OWdLSXFCRVJqU0lpdW4zN050bmIyMU5rWkNRUkVmMzU1NS9VbzBjUGV2VG9rZWF1eTlGRVZONGJWeGhqek9Ud2lNN0l0V3paRWdNSERvUy92NzkyTkRkeDRrVFVyVnRYMzZVeHhoaGp6NmZvaUk2STZOYXRXMlJ2YjA4Yk5teWdYcjE2VVhaMmR0RjVkRHlpWTR4VmF6eWlNd0d0V3JWQy8vNzlzV1hMRmt5ZVBCbTFhdFhTZDBtTU1XWXdPT2hNaEt1ckt3Qmc1TWlSZXE2RU1jWU1Dd2VkaWJDd0tKdy9ibTV1cnVkS0dHUE1zSERRTWNZWU0ya2NkSXd4eGhnekxFVFVLQ3dzektlY1R5L2d1eTRaWTlVYWoraU1sRlFxVmV1N0JzWVlNd1ljZE1aSjdOYXRXMXc1KythajhHbmpqREZXTFhIUUdhY0NLeXVybEhMMi9SZUZUeHRuakxGcVNkQjNBYXppaU1nQ1FPT2ZmdnBwNUpVclY5WnFwaFlVWldOanMyTGl4SW5CQUpJQXBBcUN3R0hIR0t1V3pQUmRBSHN1U2dEL1dsdGI3OTYxYTVldlJDS3BVMng3cm91THkvY0FzbEY0NmxKWjVSVXl4cGlCNEtBelFvSWdFQW9EN0YrWlRQYUxJQWhleGJvY2RYSnl1cXVIMGhoanpPRHdOVG9qUjBTL0ZtOFRSYkZFRzJPTVZWY2NkRVl1TlRYMU9JQ2NJazE1U3FXU2c0NHh4cDdnb0ROeWQrL2V6UVd3cjBqVGlmajQrR3g5MWNNWVk0YUdnODRFaUtJWVZPVGx2akk3TXNaWU5jUkJad0x5OHZLT0FuaE1SQVZLcFhLdnZ1dGhqREZEd2tGbkFoSVNFcktJS0ZRUWhGTnhjWEhwK3E2SE1jWU1DVTh2TUJGRXRCZEFVMzNYd1JoamhrYXE3d0xZaTdHenMydlp0R25UcnlRU2lSK0FCczJhTmJ1U2twS1NwTys2R0dQTVVQQVNZRWFxYytmT0RvSWdmQUZnbkNBSU9xZWdpZWc4RVMySmlZbmhHMU1ZWTlVZUI1MlJrY3ZsUTRsb0RnQW5RUkFFQUhCMmRzYllzV054NHNRSmhJU0VJQ2VuY0ZvZEVkMERzQ2c5UFgzcnJWdTNIdXV4Yk1ZWTB4c09PaVB3K3V1dlc5YXVYZHROSXBITUI5QUtBS3lzck9EaTRvSXBVNmFnZnYzNjJyNmlLR0xQbmozWXMyY1BFaE1UQVFCRVZFQkVLNGhvVTJ4c2JMSmVQZ1Jqak9rSkI1MEJzN0d4YVd4bVp2WWhnSzhCV0FIQWE2KzlodEdqUjJQQ2hBa3dNM3Y2dlVSLy92a25kdXpZQVlWQ1ViUjVLeEd0VVNnVXNTK3RjTVlZTXlBY2RBYkl4c2JtSGFsVU9rMFFoQS93NU03WVRwMDZZZUxFaVhCMmRzYVRNNWJsOXRkZmYySHIxcTA0ZXZRb0FJQ0lDTUF4VVJSWHhNYkdIcW5zK2hsanpKQncwQmtRdVZ6ZWg0aG1BUmlvdWY3V3ZYdDNlSGw1b1ZPblRoVU91T0llUG55SUgzNzRBUWNQSGtSK2ZqNEFnSWl1RWRGM01URXhPd0NvWHZRek1NYVlvZUdnMHo5cDU4NmR4d3FDOExVZ0NCMEJ3TUxDQW9NSEQ4WUhIM3lBNXMyYlYvb0JDd29LRUJnWWlLQ2dJS1NtcG1xYXMwUlJYUEw0OGVNZnIxNjkrcURTRDhvWVkzckNRYWNuZG5aMnJ4Q1JKeEV0RUFTaEFRQTBiTmdRSTBlT2hMdTdPNnlzckY1NkRhSW80cmZmZnNPdVhidHc5ZXBWVGJPYWlEYW8xZXFObHk1ZFNuanBSVERHMkV2R1FWZkYzbm5ublhibTV1Yi9FUVRoVXdBMUFLQjkrL1lZTjI0Y2hnMGJCcW0wNnVmd0V4R2lvNk1SRUJDQTA2ZFBhOXBFUVJBT3FGU3FWWmN1WFlxbzhxSVlZNnlTY05CVkVibGMzaFhBREFDajhHUkZHZ2NIQjNoNGVLQkxseTR2ZlAydHNpUW5KK09ISDM3QWtTTkhvRkpwTDlsRkU5RVNoVUlSREVEVVkzbU1NVlpoaHZIWDFYUUpuVHQzSGk2UlNPWUM2QUpBa0VxbGNIWjJ4Z2NmZklCMjdkcnB1NzR5Wldkblk5dTJiUWdKQ1VGR1JnWUFnSWp1QS9ETnpjM2RscENRa0tYZkNobGpySHc0NkY2QzVzMmJXelZwMHNRZHdEZUNJRmdEUU4yNmRlSGk0Z0pQVDAvVXExZFB6eFdXbjBxbFFraElDUGJzMllPYk4yOENBSWdvWHhDRU5ZSWdiSWlLaXJxajV4SVpZK3lwT09ncWthMnQ3V3RTcWZSREFGOENxQU1BTFZ1MnhQdnZ2NDlSbzBiQndzSkN2d1crQUNKQ1JFUUV0bS9manFpb0tFMnpDc0F1QUd1aW82T2p5dDZiTWNiMGg0T3VFc2hrTWxzQTB3VkJjQWRnRGdDZE8zZkd4SWtUMGF0WEwwZ2twdlBZUHlMQzlldlhzV1hMRmh3OWVoU2lLR29tb0o4a291VXhNVEcvNmJ0R3hoZ3Jpb1B1QmRqYTJ2YVhTQ1N6QURnTGhkQ2pSdzk0ZW5yaW5YZmVNWmdiVEY2V3RMUTArUHY3SXpRMFZMdVFOSUIvaU9pNzlQVDBIYnlRTkdQTUVKajJYK0tYb0dQSGpoWVdGaGJqQkVINEdrQUhBS2hac3lZR0R4NE1MeTh2TkcxYS9aNTkrdmp4WSt6WnN3ZEJRVUc0ZS9ldXBqbVRpRllxbGNvZkwxKytmRitmOVRIR3FqY091bko2ODgwM1g2MVJvNGFYUkNLWkRhQVJBRFJwMGdTalJvM0MrUEhqcTJTQ3Q2RlRxOVg0NDQ4L3NHUEhEc1RIeHdNb3ZIRUZnRCtBOVFxRjRvcGVDMlNNVlVzY2RNOWdhMnY3aGtRaStWUVFoQThCMUFTQU45OThFK1BIajhmQWdRT2YrUVNCNm9pSUVCc2JpNENBQUp3OGVWTFRKZ3FDOEpzb2luNHhNVEhIOVZzaFk2dzY0YUFyZzYydHJaTlVLdjJTaUlacm51RGR0V3RYdUxtNUdkUUViME9YbEpRRWYzOS9IRDU4V0x1UU5JQkxUeWFnQjRFWGttYU12V1Q4MTFxWFZDYVRqUUR3bFNBSTlrRGhBc3Y5K3ZXRGw1Y1hXcmR1cmQvcWpGaDJkallDQXdPeGI5OCtwS1dsQVFDSUtCWEFNcFZLdFRVdUxpNWR2eFV5eGt3VkJ4MkFEaDA2MUxHeXNwb0VZTDRnQ00wQm9INzkraGcrZkRqYzNOeU1hb0szb1ZNcWxUaDQ4Q0QyN05tRDY5ZXZhNXJ6QUt4WHFWU2JMbDI2ZEZPUDVUSEdURkMxRHJxT0hUdTJ0TFMwL0FqQWRBQjFBYUIxNjlZWU8zWXNSb3dZWWRRVHZBMGRFU0V5TWhLQmdZRTRmLzY4cGxsTlJMK0lvcmc2TmpiMi9OUDJaNHl4OHFxV1FXZGpZeU9YU3FXZkM0SXdIa1VtZUx1N3U2Tjc5KzRtTmNIYkdQenp6ei80NmFlZmNPellNZTFDMGtSMEJzQXloVUlSQ2w1SW1qSDJBcXBUMEFreW1Xd2dnRG1DSVBRQ0FLbFVpcDQ5ZThMVDB4TnZ2LzIyZnFzemNFcWxFcE1uVDhibXpadkxQWlZpNTg2ZGNIWjJSdVBHamN2Vi84R0RCd2dJQ01EQmd3ZVJtWm1wYWI0TllFbCtmdjZPK1BqNDdPY3FuakZXclpsODBGbGJXOWRzMkxEaCs0SWdmQ01JUW5zQXFGMjdOb1lNR1lMSmt5ZWpTWk1tK2k2eHd1enQ3ZkhhYTYrVnVpMDVPUmtYTDE3VXZ1N1RwMCtKUHRuWjJiQ3dzQ2h4YW5ia3lKRm8xNjRkMXExYnA5TWVGaGFHa3lkUElpUWtCS3RYcnk1M25ldldyVU51Ymk3bXpwMWI3bjJBd2dub3YvNzZLMzc1NVJja0ppWnFtak9KeUEvQVpvVkNjZmNwdXpQR21BNlREVG9iRzV2R0VvbmtBNGxFOGlXQWhnRFFyRmt6akI0OUd1Ky8vNzVSVC9CMmRIUkVaR1JraGJjQlFIQndNSGJzMklHZmZ2b0pEUm8wZU9heEhCd2NjT0hDQmN5Wk13Y1JFUkVsd25INDhPR1lPSEVpUER3OGROcFRVMU8xSTdtaTMydUVoWVU5ODlpaUtPTFlzV1BZc1dNSExsMjZCQUFnb2dJQVA2dFVxclZ4Y1hGeHozd1R4bGkxWjNKQloyZG45eVlSVFFmZ2hTZFA4TzdRb1FQYzNOelF2MzkvdlR6QnU3TFoyOXVqYmR1MnBXNzc1NTkvZEVaMEd2bjUrVmkxYWhYaTR1S1FrSkNBeno3N0RQSHg4Wmd5WlFyZWVPT05Nby9sNE9DQTBOQlFqQmd4QWhFUkVkb0o4azVPVGpoeTVBaHExYXFsN1N1S0loSVRFOUdxVlN1ZHdIVndjTUQ1OCtlUm1KaUlsaTFiVnZqekVoSGk0K094WmNzV25EcDFDcUlvQWdBQitKMklWaW9VaXFOUFhqUEdtT21TeVdROTVYTDVBWmxNSnNybGNyS3pzNk5wMDZiUmhRc1hTQlJGZWg2WExsMGl1VnhPQnc0Y29INzkrbEgvL3YzcDNMbHp0SDM3ZHVyVnF4YzVPenZUaVJNbnRQM3o4L05wMmJKbDFLdFhMK3JXclJ2Tm16ZVBzckt5ZE43cjdObXpOSDc4ZU9yU3BRdU5HVE9Hcmx5NW9yTTlKeWVueFBIejgvTjE2dXJhdFd1Wk5aZTI3ZXpac3pSeTVFaWFQMzgrNWVibWF0L3oxMTkvcFlFREI5S2NPWFBvOXUzYnBiNmZ2YjA5K2ZuNWtiMjlQZDI4ZVpPSWlCNDhlRUE5ZS9ZczBmZTc3NzZqR1RObWxLakQzdDZlVWxKU2FOaXdZWFRxMUtreWF5K1A1T1JrV3J4NE1YWHIxbzNrY2puSjVYS1N5V1R4Y3JsODB1dXZ2MjZwNzMrSGpESERZL1RyVjhubDhtRkV0RkFRaE01QTRRTEwvZnYzaDZlbjUzT05Ia3B6L2ZwMTdOdTNEOHVXTGNNMzMzeUQzcjE3NDlDaFExaTllalZXclZxRkhqMTZBQUFXTDE2TXBLUWs3TjY5RzVhV2xwZzNieDc4L1B6ZzdlMnRmYS9nNEdDc1hic1dGaFlXbUQ5L1BoWXRXb1NkTzNkV3FCNmxVb25odzRlWHVVM2o1czJiV0xGaUJXN2N1SUZaczJhaFg3OSsybTFTcVJTdXJxNFlQSGd3dG16Wmdna1RKbURVcUZINC9QUFBNV1RJRUcwL1VSUng3OTQ5REI4K0hERXhNV2pkdWpXdVhyMksxMTkvWGVlNDMzLy9QYTVkdTRhTkd6ZVdXbGVUSmsyd1pzMGFmUHp4eDVnOWV6YWNuWjByOUprMW1qZHZqbSsrK1FhZmYvNDVkdTNhaGVEZ1lLU21wcjROSUxCT25UcXJPbmZ1dkZ3UWhDUkJFSFk5MXdHZVg2NWFyUjRRR3h0N3FvcVB5eGg3QmxPNGozNjNKdVJhdG15SnZYdjN3dHZidTlKQ0RnREdqaDBMS3lzckRCNDhHQThmUG9TSGh3ZXNyS3d3WU1BQUpDWW1RcTFXSXowOUhiLzk5aHUrK3Vvck5HblNCUFhxMWNPa1NaTnc5T2hSbmZlYU5tMGFHalpzaUxwMTYyTGN1SEc0ZHUyYTVsUmN1YTFac3diNzkrOHY5V3ZObWpYYWZxKzg4Z3JrY2psQ1FrSjBRcTVYcjE3YUpjeHExS2lCVHovOUZEdDI3RUNyVnEwZ2tVaVFscGFHc0xBd2hJV0Z3Y0hCQWN1V0xVTzNidDBRRVJFQkFMaHc0UUk2ZCs2c2ZiK0hEeC9pM3IxNzJMQmhBMnJXckFrQW1ENTl1bmI3bkRsekFBQnQyclRCcWxXcmNPN2N1UXA5M3RMVXJsMGJIMzc0SWZidDI0ZmV2WHNEQUFSQmFDU1JTRllBS1B0YzdNdGpKWlZLM2ZSd1hNYllNeGo5aUE3QU5DS2FKd2hDK3p0MzdtRGN1SEVZTjI0Y1JvMGFWV21Qek5Hc2pLSzVnYVZodzRZQUFFdkx3ak5sYXJVYUtTa3BJQ0tNSHorK3hQNUZSMW12dnZxcTl2czZkZXFBaUxSeng1N203Ny8veG1lZmZWYnF0dEp1OWdBS2IvaVlNbVVLSEJ3Y1VLZE9IWjF0UlVkVVdWbFpPSDM2TkZ4ZFhVdTh4My8vKzE4QWhldDhMbDY4R01uSnlUaHk1QWo4L1B5MGZSbzBhSUJseTVaaDBLQkJ5TXZMUTE1ZUhobzBhSURBd0VCdG43VnIxOExaMlJuZTN0N28yTEhqTXovdnMrVG01dUx3NGNNSUNBaEFVbElTQUlDSTBnRnNWU2dVdmdBV3Z2QkJ5a2tta3kwUkJPRXJJdUpWWFJnelFFWWZkTkhSMFZzQmJMVzF0UjBwbFVxL3pNbko2ZWJ2N3k5czNib1Znd1lOd29RSkUvRG1tMisrOUVXWU5YY3dIanAwNkxrQ1ZuTTM0K1BIajdXQm1wMzl2MmxqN2R1MzE5NnB1Ry9mUGpSbzBBQTlldlNBV3EzR3UrKysrOVM3R0VWUnhPSERoOHRjNmNYT3pxN01mWk9UazlHc1dUUFVyRmtUSTBhTXdFY2ZmUVJyYTJ1ODlkWmJKZnFHaFlYaHdZTUhtRGh4SW54OGZOQ2xTeGNBd0kwYk56Qno1a3k0dWIzNGdPZmZmLzlGY0hBd2R1N2NxZjM1RU5GTkl0cVlscGEySVNrcEtlK0ZEOElZTXltbWNPb1NBQkFiR3hzU0hSM2RIY0M3UkJRa2ltTEJiNy85aGttVEptSHExS21Jakl5RVdxMSthY2R2MHFRSjVISTVWcTVjaWZ2MzcwT3RWdVBhdFd0Rmw3ZDZxdGF0VzhQS3lncWhvYUVBQ3UrU0xEb2kwbmo0OENIV3JWdFg0dTdSNGNPSDYzenQyTEhqaFQ1UFptWW0xcXhaQXc4UEQ2U25GNjYzM0t4Wk02U2twSlFhY2hxdnZ2b3EvUHo4NE9Qamc1TW5UK0xvMGFPWU1XTUdGaXhZVU9hZG9zOUNSTGh4NHdZV0xseUl3WU1INDhjZmYwUjJkallCT0F0Z25FS2hhQmNURTdPU1E0NHhWaHFqSDlFVnAxQW9MZ0lZWTJOall5MlZTbWNMZ3VBZUZSVlZMeW9xQ3ExYnQ0YUhod2Y2OWV1SEdqVnFWUHF4bHkxYmhxVkxsMkwwNk5GUUtwVm8yN1l0UHYvODgzTHRhMmxwQ1Y5Zlg2eGN1UkpCUVVGbzFLZ1JldmZ1clhNOUt6TXpFek5uem9TRGd3TldyMTZOQnc4ZXdNbkpDUUN3Zi8vK1N2a01kKy9lQlJGcGIxUUpDZ3FDV3EyR2o0OFB6cHc1QXo4L1AyellzQUZKU1VtWU1XTUdySzJ0Uzd6SDIyKy9EUzh2TDh5WU1RT0NJT0M3Nzc1NzZxaXhMS0lvSWlvcUNvR0JnVGg5K3JTbVdVbEV2NkZ3ZWJDeUp3d3l4dGdUSmplUHJqZ2JHNXRhVXFsMG1pQUlud0pvQVJUZXBERnAwaVNNR0RHaVhKT21EVUY4ZkR6bXpKa0RKeWNuekowN0Y0bUppZGk4ZVRPaW9xTHc0TUVEMUtwVkN4S0pCRVFFVVJTaFVxa1FFaEtDaGcwYndzN083cW5MY0tXbXBpSXlNaElXRmhZNGUvWXN0bTdkaXZuejU2TkZpeGJZdEdrVGR1N2NpZTdkdTJQV3JGbG8wS0FCOHZMeXNHN2RPZ1FIQjJQR2pCa1lNMllNRWhNVDhkZGZmeUVxS2dxblQ1OUdzMmJOOFA3NzcrUFJvMGZZc1dNSHpNM040ZURnZ0E0ZE9xQjU4K2JvM0xsem1hZFNDd29LY1BUb1VXemJ0azM3aEFNaXlnSHdzMXF0WG1Gb1R6Z29jbzF1bmtLaFdLcnZlaGhqdWt3KzZJcVF5R1N5U1lJZ2ZBYkFEZ0RNek13d1lzUUlqQnMzRG0zYXRORnplVStYbTV1TDZPaG83UWl1T0NMU2hod0FDSUtnUGIwNWMrWk1MRnUyck15bm9jK2JOdytMRmkwcWRYdGtaQ1JlZWVXVlV0Y0N2WDM3TmhvMWFvU3NyQ3hNblRvVjdkdTN4N3Z2dm92dTNidVh1RTRaRnhlSHMyZlA0dkxseTZoVnF4WjhmWDFMWERkOTlPZ1JEaHc0Z0o5Ly9oa1BIejdVTk44RDhLTWdDS3Vqb3FJZVBlVkhwRGNjZEl3WnR1b1VkRm95bWF3bkNoZDM3bzhucDIrN2QrOE9kM2QzeUdReWZucDRGVXRPVHNhdVhic1FGQlJVOUE3VlM2SW9yb3VKaWRrSzRPVmRYSzBFSEhTTUdUYVR1MFpYSGdxRjRnU0FFN2EydG05SUpKSTVBTVpGUkVUVWlvaUl3RnR2dlFVUER3LzA3TmtUNXVibStpN1ZaQkVSNHVMaXNIUG5Ub1NIaDJ1YTFVUjBqSWhXeE1URWhEOXRmOFlZS3k4ZXVnRG8xS2xUZlRNenN4a0FQaFlFb1JFQU5HN2NHTzd1N2hnMmJCaHExNjZ0NXdwTmgwcWxRa1JFQkg3KytlZWlDelhuQTlnaml1THkyTmpZZVAxV1dIRThvbVBNc0hIUUZXRm5aMmNPNEVNaW1nYmdMYUR3YnNoeDQ4Wmh6Smd4YU5hc21YNExOR0s1dWJrNGRPZ1FBZ0lDY08vZVBRRGFDZDcrYXJWNithVkxsMUwxVytIejQ2Qmp6TEJ4MEpWQkxwY1BKYUtaQUhvSWdpQUJnQUVEQm1EQ2hBbm8yTEVqWDhjcnA5VFVWQVFGQldIbnpwM0l5OU5PYzdzdWl1SUdwVks1TVQ0K3ZrQ2Y5VlVHRGpyR0RGdTF2RVpYSHRIUjBhRUFRbTF0YldWUHJ1T05QSExraU9XUkkwZGdaMmNIZDNkM09EbzZtc1JqZnlvYkVlSHZ2Ly9HN3QyN3RmUDdpSWdBbkJFRVlWVjBkSFN3Zml0a2pGVW5ISFRQRUJzYnF3QXczczdPcnBsYXJaNHRDSUpIVkZSVS9haW9LTFJzMlJLVEowL0d3SUVEWDhvRWRHTWppaUxPbnorUHdNQkFuRDE3VnRPc0pLSURUNjYvbFcrWkdNWVlxMFI4L3EyQ1dyZHVYYU4rL2ZxZkM0THdId0N0Z01LVjlDZE5tZ1JYVjFlZFJadXJpNEtDQXZ6KysrL1l0bTBiYnQ3VXp1WE9JYUpBcFZMNTNlWExseFAxV2QvTHhxY3VHVE5zSEhRdlFDYVRqUWZ3QlFBSG9aQjJBbnE3ZHUxTS9qcmVvMGVQRUJJU2dvQ0FBR1JtWm1xYTd4TFJmeVVTaVY5VVZGU3VQdXVyS2h4MGpCazIwLzVMWEVWc2JXMmRKQkxKYkVFUUJxUElCUFJKa3laQkxwZERJakdadGJOQlJFaE1UTVRldlh1eFo4OGVpS0lJSWlKQkVCU2lLSzZOaVlrSjBIZU5WWTJEampIRHh0Zm9Lc0dUcDBxZjZ0U3BVMXR6Yy9NNUFDWnBKcUMvOGNZYjhQRHdRSjgrZll4NkFqb1JJVFkyRmp0MjdNQ3hZOGMweldvaStsMnRWcSs4ZE9uU3NhZnR6eGhqK3NJanVwZWdRNGNPZGF5c3JHWURtQ29JUW1PZzhIbDFreWRQeHZEaHcwczhCTldRcVZRcUhEOStIQUVCQWJoeTVZcW11WUNJZG91aTZCc2JHM3RObi9VWkFoN1JNV2JZT09oZUxvbGNMcDhDWURxQWpnQUVNek16akIwN0Z1Ky8vMzZwajdneEZMbTV1VGg0OENDMmJ0MktmLy85RndCQVJBOEIvRVJFUzJOaVlqTDBXNkhoNEtCanpMQngwRlVSR3h1YmdWS3BkQ2FBUHBvSjZNN096bkJ6Y3pPb0NlaXBxYW5ZczJjUGR1ellVWFNCNWFzQU5rUkhSMjhFSU9xdk9zUEVRY2VZWWVOcmRGWGswcVZMaHdFY3RyR3hlY2ZNekd3dUViMy94eDkvV1B6eHh4L28zTGt6M04zZDRlVGtwSmNKNkVTRWhJUUU3TnExUy91RWN5SVNBVVFBV0tWUUtBNVVlVkdNTVZaSk9PaXEyS1ZMbHk0RGNMT3pzNXRCUkhNQWZCUVRFL05LVEV3TW1qVnJCazlQVHd3Wk1xUktKcUNMb29nelo4NGdNREFRRnk5ZUJLQU51RjlFVVZ6MlpMSThZNHdaTmNNNFgxYTltY2xrc3MrZVBBRzlMUURVcUZFRGJtNXVHRDE2TkJvMmJGanBCMVFxbFFnTEM0Ty92ejhTRTdWenVYTUFiTXZQejE4Y0h4K2ZVdWtITldGODZwSXh3OFpCWjBCa010bG9BRjhDNkNvOHVXam40dUtDaVJNblZzb0U5TXpNVE96ZHV4ZmJ0bTBydXNEeUhWRVUvNnRVS3YxTVlZRmxmZUNnWTh5d2NkQVpJTGxjM2hYQUhBREQ4T1Qwc3FPakk5emMzUER1dSs5V09QQnUzYnFGUFh2MllPL2V2UUMwQ3l4ZkpLSTFNVEV4T3lxMyt1cUhnNDR4dzhiWDZBeFFkSFQwV1FDdU5qWTIxbEtwOUd0QkVEd2pJeU5yUkVaR29tM2J0dkR3OE1DQUFRTmdadmIwWDE5VVZCUzJiOStPa3lkUGF0dEVVUXlWU0NUTG82T2pJMTd5eDJDTU1ZUEFJem9qMExwMTZ4cjE2dFdiSzVGSVBnYlFGQURxMUtrRFQwOVB1THE2Nmt4QUp5S0VoNGRqNjlhdHVIWk5PNWRiQldDN1VxbGNGQmNYOTArVmZ3QVR4eU02eGd3YkI1MlJzYlcxOVpSSUpKOEJzTlVzSkQxMjdGaTR1TGdnS2lvS216ZHZ4cU5IanpUZDAwUlIvRkVxbGZwV2x3V1c5WUdEampIRHhrRm5wR1F5V1Y5QkVHWVRVVC9OQkhRTklvb1hCR0ZkZEhUMEQvcXFyenJob0dQTXNQRTFPaU9sVUNpT0FqaHFZMlBUUVNxVnpnTXdEc0FwQUg0S2hTSk12OVV4eHBqaE1KM254MVJUbHk1ZFNsQW9GQjZDSUZnS2d0Q1hRNDR4eG5SeDBESEdHRE5wSEhTTU1jWk1HbCtqTTBKRUpBQ3dBR0FKd0J5QXhOblpXYk90MFpOdUlnQWxnSHdBQllJZ2tCNUtaWXd4dmVPZ00wN21BQm9Cc0g3eXZ4Wnl1Vnl6cmNlVC95MEE4QytBSkFDcFQxNHp4bGkxdzBGbm5DeFJHSEtSbW9ibHk1ZHJ2ZzBxMXRjUndDTncwREhHcWltK1JtZWNMRkE0a2l1UFJrLzZNOFpZdGNSQlo1d2tLSDhUUDUrbUFBQWdBRWxFUVZSNFdZSi96NHl4YW96L0FETEdHRE5wSEhSR3pzSEJBWC8rK2FkTzIvSGp4K0hrNUtTbmloaGp6TEJ3MEJtNXdZTUh3OS9mWC91YWlQRGpqejlpM0xoeGVxeUtNY1lNQndlZGtmdmdndzl3OWVwVm5EMTdGZ0J3NHNRSkpDY253OTNkWGMrVk1jYVlZZUNnTTNJdFc3YkV3SUVENGUvdnJ4M05UWnc0RVhYcjF0VjNhWXd4WmhBNDZFekFsQ2xUb0ZBb3NHblRKdHk3ZHc4VEowN1VkMGttaVlnRUlySWtvcnBFOUNvUk5TS2lSaTFidHJTcVg3OCsyclJwVTB2VDl1VHIxU2Q5TForc1pzTVkwd09lTUc0Q1dyVnFoZjc5KzJQTGxpMllQbjA2YXRXcXBlK1NURldKRldrQW9GKy9maTF1Mzc2Tjl1M2J0OEgvVnFZQmVIVWF4aGg3UGs5R0M2T29pSXNYTDVKY0xxZU1qQXdxWm5TUjlTL1pDeUNpT2tUVXRmZ1B1Qnk2RWxFZGZkZlBXSFhGcHk1TmhJVkY0Znh4YzNOelBWZGkwaXF5SWsxUnZEb05ZM3JFUWNkWStWVmtSWnFpZUhVYXh2U0kvOC9IR0dQTXBISFFtWWhPblRvaEtpb0tWbFpXK2k2bFdvaUxpNE9kblIwKysreXpNcmNWRlBDOUo0d1pBZzQ2eGw2QVFxRkFhR2lvdnN0Z2pEMEZCNTF4RWxIK1c5WHpuL1JuTDRHbnB5ZjgvUHp3OE9GRGZaZkNHQ3NEQjUxeDBzelBLbzkvd2ZPM1hwcXhZOGVpVFpzMldMcDBxYjVMWVl5VmdTZU1HNmY4MmJObnQ1WktwVHNiTldwa1pXRmhJVTFLU2hvR0FOYlcxZ2NCb0tDZ1FDMlZTczkvOGNVWFNTZ2MxYkdYUUJBRWVIdDdZOXk0Y1RoNjlDajY5dTJyNzVJWVk4VncwQmtuWlZ4Y1hGcHVidTRFTXpNelNDVC9HNWhIUlVVTkF3QlJGRkduVHAyZ0w3NzQ0bDhBU24wVldoMjBhdFVLbjN6eUNaWXVYUW9IQndkOWw4TVlLNGFEemdnSmdrQUFqc3Rrc29lQ0lEUW9vMXRtYW1ycUw0SWc4R25MS2pCeDRrUWNQWG9VSzFldXhKZ3hZL1JkRG1Pc0NMNUdaN3hVQVBZOFpmc2Y4Zkh4SEhKVlJDS1J3TWZIQitIaDRZaU1qTlIzT1l5eElqam9qRnR3V1J1STZKZXFMSVFCclZ1M3h0U3BVN0Z0MnpaOWw4SVlLNEtEem9obFpXVkZBTWdzM2s1RU9lbnA2ZnYwVUZLMTUrN3VqdGRmZjEzZlpUREdpdUJuWkJrNW1VeTJSUkFFcjJMTkI2T2pvMTMwVXBBSmUvSVVpQjRBZ2lxNDZ4Z0FKd1JCS08rVUVNWllKZUlSblpFam9sK0x0NG1pV0tLTk1jYXFLdzQ2STVlYW1ub2NRRTZScGp5bFVzbEI5M0pVWkVXYW9uaDFHc2IwaUlQT3lOMjllemNYUU5IcmNTZmk0K096OVZXUGlhdklpalJGOGVvMGpPa1J6Nk16QWFJb0Jra2trb2xQWHZKTktDOVBQb0FrQUk0b2ZKaXFKUUNzWDc5K1ltSmk0b2pYWDM5OXg0Y2Zmcml2V1A5L24rekRxOU13cGljY2RDWWdMeS92YUsxYXRSNFRrVVNsVXUzVmR6MG1USW5DNE1vRVlJNG5aMFQrK09PUDd0bloyYmgrL2ZyTkR6Lzg4RVNSL3VLVGZmTEJxOU13cGpjY2RDWWdJU0VoU3lhVGhRcUMwQ0F1TGk1ZDMvV1lxaWNyMHVTajJPaE1KcFBsQ29LQWh3OGY1dkNkbFl3WkhnNDZFMEZFZXdFMDFYY2RqREZtYUl3NjZPUnkrVkVBZmZSZGh5R1J5K1ZyOVYyRHZoSFJlWVZDMFVYZmRUREdESU94MzNYSkljZEtFQVRoWFgzWHdCZ3pIRVk5b3RPSWlvclNkd25NUU5qWjJlbTdCTWFZZ1RIMkVSMWpqREgyVkJ4MGpESEdUQm9ISFdPTU1aUEdRY2NZWTh5a2NkQXh4aGd6YVJ4MGpESEdUQm9ISFdPTU1aUEdRY2NZWTh5a2NkQXh4aGd6YVJ4MGpESEdUQm9ISFdPTU1aUEdRY2NZWTh5a2NkQ1ZnMUxKRDRkK0VZOGZQOVozQ1l5eGFveUQ3aGxDUTBNeGMrYk1DdTJqVnF2aDdlME5VUlIxMm5OemMrSGo0NFA4L1B4Uzl5TWl1THU3SXpZMkZnQ1FtWm1KeVpNblAxL2hsZWpZc1dQYW1rcHovLzU5SkNjbkF3QjY5dXdKQUxoeDR3YlMwdEtRbTV1TFhyMTZvYUNnb0VwcVpZeXg0ampvbnFGdjM3NjRmdjA2VWxOVEFRQ3VycTV3ZEhRczlldjI3ZHNBZ0pTVUZKdzdkdzRTaWU2UGQvdjI3Y2pQejRlbHBXV3B4N3A0OFNMdTNyMkx0OTU2QzBEaFNQTHk1Y3M2Zlc3Y3VLSHpPalEwRkM0dUxuQndjRUJBUUVDbGZPYWlnb0tDOFAzMzM4UEt5Z29BRUJnWVdLS21pSWdJTEZ5NFVQdWFpT0RyNjR2YnQyOGpMaTRPTFZ1MmhJV0ZSYVhYeGhoajVjRkI5d3cxYTlaRVVGQVFHamR1REFBSURnN0c4ZVBIVVZCUWdPUEhqeU15TWhLUmtaR3dzcktDdWJrNUFDQXhNUkZ0MjdiVmVaKzdkKzlpOSs3ZG1ENTlPa1JSaEplWEY5TFMwblQ2QkFZR1l0S2tTV1dHd3ZIangrSG01b2FrcENRQWhZSDY3YmZmWXZyMDZUaHo1Z3pHamgxYmFaODdMeThQeTVZdHcvSGp4L0h6enoramZmdjJVS2xVZU9PTk56Qmp4Z3hzMzc1ZDI5ZlYxUlhtNXVhNGQrOGVBT0RLbFN0bzA2WU43T3pzY09yVUtkalkyRlJhWFl3eFZsRW04ZURWbDZWZnYzN2E3ek16TXhFWUdJZzMzbmhEMjFaMHhGWlFVQUFMQ3d0NGVucml5cFVyRUFRQlRrNU95TXZMdzRVTEY3Qnc0VUpNbWpRSnpaczNCd0FNSHo0Y0sxZXV4TktsU3dFQThmSHhPSDM2Tkh4OGZFcXQ1ZkxseTFpd1lBRysvdnByV0Z0YkF3RFMwdElnaWlKNjl1d0pjM056YmRCV2hubno1aUVpSWdMMTY5ZkhtREZqWUdGaGdabzFhOExLeWdwdDI3YkZyNy8raW52MzdtSDI3TmtZUFhvMEFPRFRUejlGYm00dUZpeFlBQUE0YytZTWZ2dnROMWhZV0dEbzBLSEl5Y21CVXFuRXpKa3pNWExreUVxcmxUSEdub2FEN2luQ3c4TUJBSC85OVJkOGZIelFybDA3QUlDWldlR1ByZWcxT0tWU0NRc0xDMnpkdWhYZTN0N28wcVVMK3ZYcmgvNzkrMlA1OHVXNGNPRUMxR28xL3Z6elQyUmxaU0VuSndlWm1abUlqWTJGalkwTlZxeFlBUUNsaHRXNWMrY3dhOVlzZlBycHB4ZzZkS2kyWFhQOXp0SFJFVURoazlaMzc5NE5mMzkvWkdWbFlkU29VWmcxYXhiaTR1TGc0ZUVCSHg4ZnJGdTNEb0lnWU5HaVJmajc3Nyt4ZWZObW1KbVpZY0dDQmVqUm80ZjJ2WDE4ZkdCaFlRRXJLeXY0K1BpZ2Rldlc4UER3MEc3UHpjM1ZuczRORGc3RzdkdTM0ZXZyaTd0MzcyTGd3SUdZTkdrU1FrSkNrSkdSZ2NPSEQ2TlJvMGI0NmFlZmtKMmR6U0hIR0t0U0hIVFBjUC8rZmN5Y09SUC85My8vaDQwYk4wSW1rOEhKeVFrU2lVUjd2WTJJb0ZRcXRkZmVFaElTNE9YbGhmdjM3Nk41OCtad2RuWkcrL2J0WVcxdGpZWU5HNkpCZ3daNDVaVlhjT0RBQVd6WnNnWHZ2dnN1VkNwVm1UWE1talVMYytmTzFRazVBTmkyYlJzOFBEd1FHUmtKQ3dzTEpDVWxZY1dLRmRpMGFSUGVlZWNkM0x4NVU2Zi85ZXZYc1cvZlBpeGJ0Z3pmZlBNTmV2ZnVqVU9IRG1IMTZ0Vll0V3FWTnVpR0R4K3UzZWZldlh1b1c3Y3VGQW9GUWtKQzhPREJBOVNvVVFPMWF0VUNVQmpNUFh2MlJFeE1ETHk5dmVIbTVvYjI3ZHZqNDQ4L2hxMnRMZXp0N1hIanhnMDBhdFFJTjI3Y3dIdnZ2VmNwdnhmR0dLc1c1SEk1eWVWeWVsbHUzNzVOdzRZTkkzdDdlMXEzYmgxNWVYbFJUazRPRVJGMTdkcVZVbEpTaUlqbzhlUEhKSmZMU2ExV1UwNU9Eams3TzVNb2loUWVIazQrUGo1bHZ2L2p4NDhwTXpPVHhvOGZUMy8vL1RmSjVYTEt6TXdrSXFJN2QrN1E5T25UU1M2WDArWExsMHZkLzlLbFN5U1h5eWsvUDUrSWlGSlNVc2pPem83Mjc5OWZhci9rNUdRaUlqcDc5cXpPNndzWExwQmNMaWVWU3FYZFJ4UkYycmh4STNsNmVsSk9UZzRWRkJUUWdRTUhTS0ZRMEpneFl5Z2hJVUhiTHp3OG5OUnFOUzFmdnB6Q3c4T0ppTFNmWS9mdTNiUjgrWEpTcVZUVXQyOWZTa3BLcXNCdm9PSTAveWFxOHQraFRDWmJJcGZMU1NhVGZWV1Z4MldNbFErUDZNcVFuWjJOeVpNbnc4dkxDK3ZYcjhlVksxZncrdXV2UTZsVWF1K3ViTml3SVFBZ1B6OGZGaFlXa0VnaytQdnZ2MUduVGgxa1oyY2pNaklTZG5aMkFBQTdPenZ0RFMwYUdSa1ppSXlNeElZTkcxQy9mbjBBd01PSEQ3Rm16Um9jUG53WXpzN09BSUNPSFR1V3ErWW1UWnBnMGFKRldMTm1EYlp2MzQ1NTgrWkJKcE5wdDllclZ3OEF0SGRRYXVyWGpFVFZhaldrVWludTNMa0RYMTlmTkdqUUFDdFdyTURCZ3dleGE5Y3VkT3ZXRFgzNjlNSENoUXN4Wjg0YzlPN2RHeE1uVHNUR2pSdXhmdjE2SkNZbUlqSXlFaHMzYmdRQStQdjdvM2Z2M2hnL2ZqeGF0R2lCNXMyYjQ3WFhYcXZnYjRJeHhsNE0zM1ZaaHRxMWEyUExsaTF3YzNPRFJDTEIrdlhyMGFSSkV5UWtKT0Rnd1lQbzNMa3pwRklwZ01JN0ZEVmhZV3RyaThHREIyUHk1TW1JaUlqUXppdXpzTEJBV0ZpWXpwZUdKdVNBd3JzODY5YXRpejE3OW1ENjlPa2w2b3FQajRlL3YzK1pkUThhTkFnSER4NUVseTVkTUdmT25BcC83cVNrSkV5ZE9oWDkrdldES0lxWU9IRWlFaE1Uc1duVEp2VHYzeCt6WjgvRzMzLy9qUjA3ZGlBL1B4L3Z2LzgrVnE5ZURaVktoZURnWUFRSEI4UFgxeGRtWm1hb1c3Y3VHamR1RENjbko2eFlzUUpUcGt5cGNEMk1NZmFpT09pZW91Z1VBWWxFQWk4dkx6UnMyQkE3ZCs3RWlCRWp0TnV5czdOUm8wWU43ZXNwVTZhZ2FkT21LQ2dvS0hHZDdGbHExcXlKeno3N3JNeVJ6NjFidDNENjlPbFN0OTI3ZHc4eE1URVFCQUV0V3JSQVFVRUJpQ3AyRnMvYTJocjc5Ky9INk5HajRlYm1CbjkvZjdScTFRcXpaczNDdW5YcjRPYm1obTdkdWlFb0tBaWZmLzQ1d3NMQ1lHNXVqbmZlZVFmZTN0N1l0MjhmdnY3NmEzejk5ZGVRU0NRUVJSSFoyZGtBd0pQR0dXTjZ3VUZYQVhmdTNNSDA2ZFB4eGh0dm9FK2ZQbmowNkJFS0Nnb1FHUm1KcGsyYmF2dnQyN2NQR1JrWitQampqL0dmLy93SC8venp6M01kVHpOS1RFbEpBVkE0RWZ2OCtmUGF1eitMVTZ2VldMaHdJYnAxNjRiZHUzZGo4ZUxGRUFTaHdzZTFzTERBNzcvL0RsOWZYMHlkT2hWSlNVbnc5dmJHa2lWTEVCc2JpMG1USmdFb0RIOUxTMHMwYjk0Y0N4Y3VSTWVPSGVIbjU0ZnM3R3drSkNSQXBWTGgyMisvUlVaR0J2ejgvT0RqNDRQZzRPRG4rbGt3eHRqejRtdDA1WlNRa0lDUFAvNFk1dWJtV0xKa0NRb0tDdENuVHg4QVFLMWF0ZURyNndzQTJMVnJGL2J1M1lzZmZ2Z0JqUnMzaG8yTkRkcTJiUXVsVXFsek4yTjUxSzVkR3lOR2pORGVqaStLSXBvMWF3WS9QejhBUUtkT25SQVZGYVh0YjIxdFhXcVFGTy8zck5jQUlKZkw4ZWFiYjhMUzBoS25UNS9HaGcwYmNPM2FOUXdmUGh6YnQyOUhnd1lOQUJTT1psZXNXSUdvcUNqMDdOa1QrL2Z2UjNwNk9rNmZQbzFQUHZrRU5Xdld4THAxNjJCbFpZV1ZLMWRpN3R5NWtFZ2tPaU5peGhoalpYalpkMTFxZE8zYWxYSnljc2pOelkxdTNicWxiYy9QejZmYzNGeFNxOVhhdGpObnpsQmFXbHFKOS9qaWl5K2UyZmJMTDc5UVFVRkJKVmIrL0ZhdlhrMERCdzZra1NOSDBuZmZmVWRuenB3cHM3WVRKMDVRWGw1ZWlmYW9xQ2dTUlZHbkxTVWxSWHVYNk12QWQxMHl4b3FyK0hrdEE2TDVnMVo4TkZMWk5LdWVFTkZ6blFvMFJtbHBhYkN5c3RMZW9Xa3NOSGU1UmtkSFY5a3ZTaWFUTFJFRTRTc2ltcWRRS0paVzFYRVpZK1hEcHk3TFFiUDJaSFVKT2VCL1V3OFlZOHpZOGMwb2pESEdUQm9ISFdPTU1aUEdRY2NZWTh5a2NkQXh4aGd6YVJ4MGpESEdUQm9ISFdPTU1aUEdRY2NZWTh5a2NkQXh4aGd6YVJ4MGpESEdUQm9ISFdPTU1aUEdRY2NZWTh5a21jUmFsNXFGZkJsampMSGlqSHBFUjBUbjlWMERNMGlYOVYwQVk4eHdHUFdJVHFGUWRORjNEWVpDODhpaXFudzhEV09NR1FPakh0RXh4aGhqejhKQnh4aGp6S1J4MERIR0dETnBISFNNTWNaTUdnY2RZNHd4azhaQnh4aGp6S1J4MERIR0dETnBSajJQanBVa2w4dTM2cnVHYW9pWDVtSE1nSEhRbVI0UGZSZFFYUkZSbnI1cllJeVZ4RUZuWWtSUjlOQjNEZFdSSUFnRmFXbHArL1JkQjJPc0pGNHV5a2pKWkxLbGdpQ01MdExVN3NuLzN0QTBpS0s0T3lZbVpuN1ZWc1lZWTRhRlIzUkdpb2p1Q1lMUXJwUk43WXIwZVZpRkpUSEdtRUhpRVozeHFpR1h5M05SeHUrUWlPamZmLyt0bFpTVXhOZU5HR1BWR2s4dk1GNlBBVnd0YTZNZ0NEYzQ1QmhqaklQT3FJbWl1TDJzYlVTMHF5cHJZWXd4UThWQlo4VHk4dkxXQWFEaTdVUkVpWW1KSy9SUUVtT01HUndPT2lPV2tKQ1FCZUJPS1p2dXBLV2xaVlYxUFl3eFpvZzQ2SXljS0lwN2k3Y1JVWWsyeGhpcnJqam9qRnhxYXVyeTRtMlBIejllcG85YUdHUE1FSEhRR2JtN2QrK21BVWpXdkNhaXBLdFhyejdRWTBtTU1XWlFPT2hNQUJHRkZQbCt2ejVyWVl3eFE4TkJad0pFVVZ4S1ZIanpKUkV0MFhNNWpESEdXT1dUeVdUM1pUSlppcjdyWUl3eFE4TnJYWm9JVVJRUFNpUThRR2VNc2VLTWVxMUx1VngrRkVBZmZkZGhDSWdJZ21EVXY4NUtRMFRuRlFwRkYzM1h3Umd6RE1ZK0JPQ1FlNEpEN244RVFYaFgzelV3eGd5SFNaeTZqSXFLMG5jSnpFRFkyZG5wdXdUR21JRXg5aEVkWTR3eDlsUWNkSXd4eGt3YUJ4MWpqREdUeGtISEdHUE1wSEhRVlJPUEh6OHUwWGIxYXBrUEtIL3B4MmFNc2FwUzdZSXVORFMwd3Z1Y09uWHFKVlJTZGU3ZXZZc2hRNFpBclZicnRIdDZlcGJvbTV1Ymk5V3JWME9wVkphNnpjN09Ecm01dVRydDkrL2ZSM0p5NGJyU1BYdjJCQURjdUhFRGFXbHB5TTNOUmE5ZXZWQlFVRkJxYmZuNStiaC8vMzZKOW4vLy9SZVBIajBxM3dka2pMR25NSW5wQlJXeGF0VXFEQjA2VlB2YTN0NGVUWnMyMWVtVG01dUxZOGVPYVY5Lzg4MDNPSEhpQkZ4ZFhTR0tJa3BiZ1NRakkwTm5IME1TRVJHQjd0MjdZKzNhdFRoKy9MaTJYYWxVWXZqdzRUcDk5KzdkaXdzWEx1RGJiNy9GNHNXTHkvMys0ZUhoK09HSEh3QVVUbDczOWZYRnA1OStDcFZLaFpZdFc4TEN3cUxVZmE5Y3VRSnZiMi84OU5OUGFOS2tpWGIvQlFzV29FbVRKdmoyMjIrZjR4TXp4dGovVkx1Z0s2NVdyVm9sUm5sOStwUTlEMzNidG0yb1Y2OWVpZmFuN2FOdnYvMzJHMmJObW9WT25UcGh4b3daMm5aSFIwZnMzMS95WVFjclY2N0V1SEhqY1Bqd1lRd2NPUENaNysvcTZvcmp4NC9qM3IxN0FBckRxMDJiTnJDenM0T2ZueDlzYkd6SzNGY21rMkhFaUJIWXQyOGZwazZkQ2dEWXRXc1hzck96c1hyMTZvcCtWTVlZSzhHb2w5T1F5K1VFbEcvQytQYnQyeEVjSEl6YnQyK2pWYXRXQUlEZzRHQTRPRGlnZWZQbU9uMnpzckp3N05neHVMcTZJaU1qQTVtWm1haGJ0eTdxMWFzSFFSQWdsVXBMdkg5YVdwcEJqdWl1WGJ1R3FWT240czgvL3dSUUdFb2FkKzdjUWN1V0xRRUF0V3ZYeHM4Ly82eXozK3V2djY0emVzM056VVgzN3QwUkVSRUJLeXNyYlh2UjkweE1URVNMRmkwQUFMTm16Y0tDQlF0Z1lXRUJxVlNLbkp3Y0tKVkt6Snc1RTBTRUpVc0tIN1JRMmlpNWVOdUZDeGZLOVhrMUU4YWpvNk9OK3Q4Mlk0d0JLQXc2dVZ4TzVmWFBQLytRWEM2bmdvSUNiVnVQSGoxSzlPdmR1N2ZPYTAyZmtTTkhVbnA2dXJiOXUrKyswMzYvWU1FQ0lpSzZkT2tTeWVWeU9uRGdBUFhyMTQvNjkrOVA1ODZkbyszYnQxT3ZYcjNJMmRtWlRwdzRvZDB2UHorZmxpMWJScjE2OWFKdTNiclJ2SG56S0NzclMrZTl6cDQ5UytQSGo2Y3VYYnJRbURGajZNcVZLenJiYzNKeXRPK25hY3ZQenljaW9xKysra3JuODVUMmVZdTJaMlZsVVhwNnVzN24xTWpKeVNseFBJMWJ0MjdSaHg5K1NGMjZkS0VmZnZpQmNuSnlhUHYyN1NTWHl5azFOWldJaUg3ODhVZGF0V3BWaVgwSERCaEFkKzdjMFdrcjZ6alBvdmszb2U5L200d3h3MUd0YmtZNWZmbzBKQklKWEYxZGNlWEtsUmQrdi9Ed2NPMzNDeGN1MU5sMi9mcDE3TnUzRDEyN2RzVTMzM3lEMjdkdjQ5Q2hRK2pWcXhkV3JWcWw3YmQ0OFdKY3ZYb1Z1M2Z2Um1ob0tOTFQwK0huNTZmelhzSEJ3Vmk3ZGkxKy8vMTNORzNhRklzV0xTcFhmWEZ4Y2JoMTY1Wk9XMjV1THQ1Ly8vMFNYMFUvaDVlWEYvcjI3UXUxV28yQWdBRDA2ZE1IZmZyMDBWN2JIRHAwcUxhdFQ1OCtXTGR1SFJZdVhJajU4K2ZEMHRJUzdkdTN4OGNmZjR5VWxCVFkyOXZqeG8wYkFBcHZVR25YcmwyNWFtZU1NWWFLaitqbXpadEh2WHYzcHYzNzkxUFBuajNwbjMvK0lUczdPeG95WkFnNU9UblJrQ0ZEYU1pUUlkb1JrRktwcEN0WHJsQ1hMbDNJM2QyZEhCMGRhZGl3WWVUaTRrSXVMaTVrYjIrdi9kN0Z4WVdpbzZPMUk2cms1R1FpSWpwNzlxek82d3NYTHBCY0xpZVZTa1VQSHo0a096czdTa2hJME5aNDZ0UXA2dDY5T3hIOWIzUldkTFJ6K3ZScHNyT3pJN1ZhL2N3UjNjR0RCK25peFlzVkd0RVZIUm1wVkNxZHR0SkdkS0lvVW5oNE9LblZhbHErZkRtRmg0Y1RFVkZtWmlZUkVlM2V2WnVXTDE5T0twV0srdmJ0UzBsSlNTV08zYjkvZng3Uk1jWmVtbXB6TThxVksxZlFxRkVqQUlDTGl3c2tFZ21zcmEyMU42Tk1uandadnI2K3NMYTJSa0JBQU5MUzB1RGw1WVVPSFRyQXpNd01peGN2eGtjZmZZU1FrQkR0TmJvK2ZmcVV1SmtqTGk0T0FMUTNyR2l1WlRWczJCQUFZR2xwQ1FCUXE5VklTVWtCRVdIOCtQRWw2aTE2ZS8rcnI3NnEvYjVPblRvZ0lxaFVxbWQrNWlGRGhwUjRxb0ZtUkZkWkJFSEF4bzBic1g3OWVpUW1KaUl5TWhJYk4yNEVBUGo3KzZOMzc5NFlQMzQ4V3JSb2dlYk5tK08xMTE0REFEZzRPR2pmUXhSRm5ldDhHcHFwQ2dEdzBVY2Y0Y01QUDZ5MHVobGoxVWUxQ2JvalI0NWc4T0RCT0hqd0lBRG9UREVBQ3NQdjRNR0Q2TnExSzM3OTlWZTgrdXFyT0hEZ0FJRENQN2pXMXRZb0tDaUFWQ3JWQmtWV1ZwYjIrOWRlZTYzQ2R3azJhTkFBQUhEbzBLRVNVeHpLUTNQTC91UEhqN1dCbXAyZHJkMWUycU43ckt5c3NIZnYzaEx0UlVPbG9yWnQyNFlKRXlZZ09EZ1lyVnExd2w5Ly9RVnZiMi9VclZzWEVva0VUazVPV0xGaWhjN1BSM056aVZLcGhLT2pJeUlpSWxDalJnM3RkanM3TzV3NGNVTG5waGZHR0hzZTFTYm94bzBiaDJiTm1wVzVmZGl3WVpnd1lRTE9ueitQNWN1WDQ4MDMzOVRabnBLU29oMFJGci9ETWlNakExNWVYaFd1cVVtVEpwREw1Vmk1Y2lWbXo1Nk5oZzBiNHNhTkc4akl5TUM3N3o3N2tXcXRXN2VHbFpVVlFrTkQ0ZTd1anZ6OGZBUUdCajUxbjRxTzZPTGo0NUdSa1lGdTNicVYyU2M3T3h2dnZQTU92TDI5TVdMRUNBUUVCTURiMnhzU2lRU2lLR3JEdDdSSjQvSHg4V2pSb29WT3lESEdXR1dxTmplalBDM2tSRkhFc1dQSDRPWGxCYVZTaWNhTkc1Zm9FeHNiKzFKdXBGaTJiQmtrRWdsR2p4Nk5idDI2d2NmSEIwVGx1OFJrYVdrSlgxOWZCQVVGd2NYRkJaOTg4Z25lZSsrOXArNmpHZEVWL3lwS0UwamUzdDVZdEdpUmR1UlpsdWJObTJQaHdvWG8yTEVqL1B6OGtKMmRqWVNFQktoVUtuejc3YmZJeU1pQW41OGZmSHg4RUJ3Y3JMTnZZR0FnK3Zmdlg2N1B5eGhqejZQYWpPaEtjKy9lUFR4Ky9CZ2pSb3hBdTNidDRPM3RqY2VQSDJQU3BFbVlNV01HWkRJWmxFb2xMQ3dzY1Bqd1llM3B2YUtuTEFIb0xLM1ZxVk1ublhsOXozcmRvRUVETEYrK3ZOVDZpdmN0cmExSGp4N28wYU9IVHA5Smt5YVZlSy9Bd0VBRUJRVWhOemUzeEdvb0FMVHQrL2Z2UjF4Y0hLeXNyTkN4WTBjc1hMaXcxSlZnTkxLenM3Rml4UXBFUlVXaFo4K2UyTDkvUDlMVDAzSDY5R2w4OHNrbnFGbXpKdGF0V3djckt5dXNYTGtTYytmT2hVUWl3WWdSSXhBWUdJZ3JWNjdBeDhlbnpQZG5qTEZxcmFKM1hSTHB6cEdMaUlpZzhlUEhVMHhNakU2ZkV5ZE8wTTZkTzJuOCtQSFVzMmRQMnJoeEk2MWR1NVl5TWpKS3ZBY1JVWHA2T28wY09iTENkd2hXRmMyZGtCWHg4T0hERW0xS3BaSjI3TmhCU3FWU3AvM0VpUk9VbDVkWG9uOVVWQlNKb3FqVGxwS1NRdm41K1hUdDJqVnlkbmFtcTFldmxucDh2dXVTTVZaWmpIcjFpSXFzakZJV0lpcjFwbzNuN2NmS0x6YzN0OHliVGU3ZXZZdG16WnBWK0dmT0s2TXd4b3FyMXFjdWdkTHZUSHlSZnF6OG5uWkhaZkZsMlJoajdIbFZtNXRSMk5PVjlSaWQ4dUpINmpER0RCVUhYUVdKb2xqaWVXeW13TkhSc2NUejZod2NISkNibTR2RXhNUm43ajlreUpDWFZScGpqTDJRYW4vcXNxSkNRME94WThjT3JGdTNUanNOd2M3T0RyVnIxOWIyeWM3TzFybHVPSGp3WUZoYld3TW9uRGZXc1dOSEFNRGx5NWZ4emp2dmFQdmR2MzhmKy9mdlIycHFhb1dENDhLRkMzQndjQ2pYQk91Q2dnSkVSa1krczU4b2lyaHo1dzVtejU2TnpaczNhNThYVjV4S3BVTE5talVyVkM5ampGVVZEcm9LR2pac0dLS2pvL0dmLy93SHUzYnRnbHF0aHFXbEpVNmNPS0h0bzdraG9xaWlTM2FWOWIxRzQ4YU5TMzBzemV6WnMvSGd3UVA0Ky91WFdWL1JPc3JpNk9nSW9IQ1I2N1MwdEZLbkc0aWlDQURvMEtFRFBEdzhjT2pRSWUyaytFR0RCdW4wTFNnb1FFWkdCcHlkbldGdWJxNno3YjMzM3NPQ0JRdWVXUk5qakwwc0hIUVZKQWdDNXMrZmo1U1VGRmhZV0NBNE9CaHZ2LzEyaVQ1WldWbW9VNmNPZ01LMUtvdUgwOVdyVjB1c3Z1TGg0VkhtY2MrY09ZTmp4NDQ5TmVRQTROeTVjNWcvZjM2WjJ3TUNBclRmdi9ycXExaTBhRkdwbzBlbFVnbXBWQXBCRURCcTFDaWRRQTRMQzlQcDYrM3RqWXlNREFDRkQyMHRIbmFNTWFaUEhIUVY0T2ZuaDBPSERzSFMwaEpoWVdFSUNnckNoZzBic0g3OWVwMStnd1lOZ291TEMwUlJST1BHaldGbFpZWEpreWZyOUNrdDZNcnk2TkVqK1ByNllzQ0FBYkMxdFgxcTN5NWR1dWc4UHVocDNuenpUVFJ1M0ZnN0NuUnljdEl1V0UxRVVLdlZjSEp5MHZZUER3L1hPVVdwVkNyeC9mZmY0K2JObTlpMmJSczJidHlJcVZPbll0R2lSZHJGbXhsampMMkE1NWt3WGhtNmR1MUtSRVJYcjE2bFc3ZHVQZGQ3T0RzN2w2dWZXcTJtVHovOWxFYU9IRWx5dVp6UzB0SW9KQ1JFK3hpY291enQ3Y3YxbnByNmlZaE9uanhKQ29XaXhHTjVFaElTU0M2WDA5MjdkMHZzcjFRcUtTd3NqRWFPSEVudTd1NzB3UWNmMEpFalI0aUk2T0RCZzlTdlh6OWF0bXdaWGI5K3ZWejFWQ2FlTU00WUs0NUhkQytnUTRjTzZONjlPNlJTcWM3TktJOGVQWUtscFNYKytPTVBiVnZYcmwxMVRuRzJhTkZDWnlIb2UvZnVsVGdsU0VUdzlmVkZmSHc4dG0zYkJsZFhWK1RsNWVIa3laUFlzR0VEcGsyYkJoY1hsMUxuK05uYjI2TnUzYnJhMTVtWm1iaDQ4V0tKZnQyN2QwZHljbktKOXF0WHIwSXFsZUw4K2ZNNjEvQnUzcnlKano3NkNNMmFOY01ubjN5Q3ZuMzdJaWNuQndzWExrU1BIajB3ZE9oUWRPdldEZHUzYjhkSEgzMEVSMGRITEY2OCtGay9Tc1lZZTJrNDZGN1FnZ1VMRUJJU2drMmJOZ0VvdklsajdOaXg2TktsUzRtK1ptYmwvM0dMb29pbFM1Y2lQRHdjbXpadFFxdFdyUUFBTld2V3hLcFZxM0Q4K0hFc1c3WU0rL2Z2eC96NTg5RzJiVnVkL1d2VnFxWHpoSVd5SHNOejdOaXhVdGZhL1BQUFB6RnAwaVFjUFhwVUoramF0R21EelpzM28wR0RCcWhUcHc3Mjc5K1BGaTFhb0ZPblR0b25FTlN2WHg4alI0N0U1TW1UdGFkQ0dXTk1YM2dlM1F0eWRuYkd3NGNQdGFPM24zLytHUVVGQmZqa2swK2UrejB6TXpNeGJkbzBuRHg1RXBzM2I5Wk9SeWlxVjY5ZTJMdDNMMXEwYUlISmt5Yy8xNFR0RFJzMjRQdnZ2OGU2ZGV0MDJ2LzU1eDljdlhvVlU2ZE94ZjM3OTB2TW84dkx5OFBZc1dOQlJGaThlREZzYkd4dzRjSUZyRm16QmtEaHFDOG9LQWhmZmZXVjlrR3pqREhHbm9NK3I5SGR2bjJiZnZycEp5SWl1bmJ0R3ZYdjN5SFF4K0VBQUJFMVNVUkJWSi9XcmwxTEF3WU1LUFc2M2NDQkE1LzZua1czWDc5K25UNzc3RE5LUzB2VDZhTzVSbGRjVWxJU0VlbGVvN096c3lObloyZWRyNkwxRXhWZVkzejA2SkgydlZVcUZSVVVGTkRreVpNcExDeU1pSWhDUWtMb3l5Ky8xRG5lOHVYTGFjMmFOVHJIek1uSm9WdTNibEZPVGc0NU9EaFFmbjQrVFpzMmpieTl2Wi82dVNzYlg2TmpqQlhIcHk0cktDVWxCVXFsRWxPbVRNR01HVE1BRko1T2ZPMjExeEFRRUlCUm8wWnBIOUJhVkhwNk9qNzY2S055SGFOZHUzYmEwVkY1bEhhSDQ1QWhRL0R0dDk4K2RiOE9IVHJvdkZhcFZQRDI5b2F0clMwR0Rod0lvSERlWUZCUUVBSUNBclFqeDlEUVVPemV2UnRBNGVuWXZMdzhXRmxab1ZXclZqaDM3aHhhdFdvRkN3c0wrUHI2SWlBZ0FDcVZxa0tuYlJsanJETHhYNThLZXZqd0llUnlPZWJPbll1Yk4yL2l5eSsvUkV4TUROemQzYkZreVJKczJyUUpnd2NQUnZmdTNkRzFhMWZzMnJWTGU1MHFQeisvelBkTlQwL0g1TW1UMGFkUG54SlRFWjVIOFpCTFRVMUYzYnAxa1o2ZVhtYm9mUEhGRjNqNzdiY3hmZnAwYlp0VUtzV1NKVXZ3NmFlZll0Q2dRV2pZc0NIOC9mMjFEN0lkT25Rb0JnOGVySDFQbFVxRm1UTm5BZ0RxMXEycjgxNk1NY1lxU0Yrbkxva0tiOHQzYzNPalhidDJVWFoydHM2MjVPUmsyclJwRTgyWk00Y0tDZ29xN1poZHUzYWxCdzhlbExuOWFkTUx4b3daUTcxNjlTSm5aMmRhdjM1OWllMC8vL3p6VTZkSzVPZm5WNnhZUGVGVGw0eXg0b3o2MlRPVjhUdzZabHI0ZVhTTXNlTDRya3ZHR0dNbWpZT09NY2FZU2VPZ1k0d3hadEk0NkJoampKazBrNWhlVU5yejN4aGpqREhBeUVkMFJIUmUzelV3ZzNSWjN3VXd4aGlyWkR4L2pESEdTbWZVSXpyR0dHUHNXVGpvR0dPTW1UUU9Pc1lZWXlhTmc0NHh4cGhKNDZCampERm0wampvR0dPTW1UUU9Pc1lZWXlhTmc0NHh4cGhKNDZCampERm0wdmpobEVaS0pwUDFCVEJJODFvUWhKa0FRRVIrUmJwRktoU0tYNnU2TnNZWU15UW1zYWh6TmFYU2hGdFJSZHZVYXJWcjFaYkVHR09HaDA5ZEdpbUZRbkdhaUI0K3BVdW1TcVU2VkdVRk1jYVlnZUtnTTE0cUFIdWVzdjJQK1BqNGdxb3FoakhHREJVSG5YRUxMbXNERWYxU2xZVXd4cGloNHFBellsbFpXUkVBTW91M0UxRk9lbnI2UGoyVXhCaGpCb2VEem9oZHYzNDluNGlDaXJjTGduRHMxcTFiai9WUkUyT01HUm9PT2lOSFJDV21ENGlpeUZNS0dHUHNDUTQ2STVlYW1ub2NRRTZScGp5bFVzbEJ4eGhqVDNEUUdibTdkKy9tQWloNlBlNUVmSHg4dHI3cVlZd3hROE5CWndKRVVTeDZuWTV2UW1HTXNTSTQ2RXhBWGw3ZVVRQ1BpYWhBcVZUdTFYYzlqREZtU0Rqb1RFQkNRa0lXRVlVS2duQXFMaTR1WGQvMU1NYVlJZUcxTGswRUVlMEYwRlRmZFRER21LRXg2cWNYeU9YeW93RDY2THNPWmxpSTZMeENvZWlpN3pvWVk0YkIyRTlkY3NpeEVnUkJlRmZmTlRER0RJZEpuTHFNaW9yU2R3bk1RTmpaMmVtN0JNYVlnVEgyRVIxampESDJWQngwakRIR1RCb0hIV09NTVpQR1FjY1lZOHlrY2RDOVpBVUZML2FRNzBlUEhwV3IzK1BISlovS2MvWHExUmM2Tm1PTW1ZSnFHWFNob2FFVjN1ZlVxVlBQZFN4SFIwZW8xV3FkTmdjSEIrVG01aUl4TWZHWit3OFpNdVNaZmU3ZXZZc2hRNGFVT0k2bnArY3o5NzE5K3phQ2drbzgwdTZsR3pKa0NQTHo4NnY4dUl5eDZzY2twaGRVMUtwVnF6QjA2RkR0YTN0N2V6UnRxcnVvU0c1dUxvNGRPNlo5L2MwMzMrREVpUk53ZFhXRktJcVFTRXIrTjBKR1JvYk9QbVVSUlJGMzd0ekI3Tm16c1huelpqUnAwcVRVZmlxVkNqVnIxbnptKzBWRVJLQjc5KzVZdTNZdGpoOC9ybTFYS3BVWVBueTRUdC85Ky9mcnZBNEpDVUZ5Y2pKR2p4NWQ1dnZIeGNYQnc4TURFUkVSc0xLeWVtWTlaZTBmR1JrSkN3c0xBSVUvSzBFb1hLL0EwZEd4ekgwblRKaUE2ZE9uVi9pWWpER21VUzJEcnJoYXRXcVZHT1gxNlZQMlhQUnQyN2FoWHIxNkpkbzErNXcrZlJwcGFXa2xRZ1lvRERrQTZOQ2hBenc4UEhEbzBDRjRlWGtCQUFZTkdxVFR0NkNnQUJrWkdYQjJkb2E1dWJuT3R2ZmVldzhMRml3QUFQejIyMitZTldzV09uWHFoQmt6Wm1qN09EbzZsZ2kydUxnNFRKczJUZnM2T3pzYnRXdlhScytlUGN2OHZPdlhyeTl6VzBYTm1UTUhTNWN1MWY3SHd1clZxeEVjSEl4bXpab0JLUHdQak83ZHUvUGNTTVpZcGFsV1FiZDkrM1lFQndmajBhTkhjSFYxQlFEOGYzdjNIbE4xK2NCeC9OMDVESW5FQ294V1NLNm93U3pYcElzYUttVzB5SXdRTGNXaExFc3F0TkNKWTlBU1VsVHdzcGd1M2RKRW9kRmRNMVEwekdZM2w3S200emZuOElLekNEUVNpczdoY29Edjd3OTJ2ajhPQi9TbjREckM1N1d4ZmMvMytoeGc1M09lNS9zOHozZjc5dTNZN2ZadVF3a2dMaTZPK3ZwNmJEWWJFeWRPNUpaYmJ1SGxsMS9HYXJYMmVKMkFnQUNXTFZ2V2JiT2p3K0hBYXJWeXd3MDNNSFhxVkZwYlc4MXRKU1VsTHZ0bVptWlNYMThQd0pvMWE5ekNEcUNpb29KejU4NHhjdVJJczd5ZHIrVjhQWGp3WUFvS0NoZzVjaVFIRHg0RU9nSjV4NDRkckZtekJ1Z0k0U05IampCNnRPdnNXZVhsNVQyKzF5djE5OTkvYytiTUdkcmEybWhwYWVIcnI3L216VGZmN0xQemk0aDBOYUNDTGlFaGdZaUlDS1pObThZbm4zeGlCb2V2cjY5YnpjZFpPOXUrZlRzQWtaR1JIRGh3Z0xpNE9ENzQ0QU96UnJkeTVVclMwOU1CV0xKa0NRQmhZV0VFQmdhYWdUSnUzRGd6R0EzRG9LMnRqWEhqeHBuWEtpMHRkV21pZERnYzVPWGxVVmxaeWRhdFc5bXdZUU92dnZvcXk1WXRJeWdveUtXYytmbjVaaE1nd0o5Ly9tbGV0N091TmJiVzFsYnk4L05ac1dLRnVhNnBxWW5rNU9UTDFxWmFXbHJJeTh1anBLUUVoOFBCaEFrVHlNaklZUERnd1VCSG1DMWJ0b3dmZi93UmYzOS9ZbU5qeldQRHdzSW9MeS9ITUF4Kyt1a254bzhmZjhrdkRTSWl2VFdnZ2c0NmFqRVdpNFc0dURoeWMzTVpNV0pFcjg1WFdscHFCdDNTcFV2TjlYUG56c1hQencvbzZNamkvREN2cUtnZ1BqNmV6ejc3ekd5dWMycHRiV1gvL3YyOC8vNzcrUG41NGUzdHpmNzkrNWsvZno2N2R1M2lwWmRlSWlvcWlxbFRweElTRWtKNWVUbG56NTUxT1lmZGJ1ZkZGMSs4YkxrM2JkcEVZbUlpZ1lHQlYveWVzN096K2UyMzMvajQ0NDhaTkdnUTZlbnByRjI3bHN6TVRLQ2pKbXF6MmZqcXE2OEFTRXRMTTQ5OTRJRUhPSGZ1SEQ0K1BsUlhWN3MxMTRxSTlMVUJGM1RIangvSHo4K1B1WFBua3B5Y1RINStQamFiamNtVEovUFhYMzl4ODgwM3UremYydHJLeVpNbmFXNXVKakV4a1pxYUdtYlBubTNXb2hvYUdseWFQYk95c2hnMWFoVGp4NCtucXFySzdmb25UcHpBYXJWeStQQmhsK01xS3l0SlNrcmlqanZ1SURrNW1TZWZmQktiemNiU3BVdVpNR0VDa3lkUEppSWlnZzgvL0pDa3BDVEdqaDNMbURGalNFMU5aZkhpeGVaNWZIMTkrZlJUOTJldmRxN1IvZnp6ejJ6WnNvVWpSNDZ3Wk1rU3R4NmxuZTlQZHUxY1UxZFh4NTQ5ZXlncUtqSTcwU1FrSkpDZW5rNW1aaVlYTDE3a3UrKytvN0N3a0tGRGh3THd5aXV2bVBjRm82S2lxS3FxWXZ2MjdjeWFOYXU3UDVHSVNKOGFVRUYzL1BoeGJydnROZ0JpWW1Ld1dDd01HemJNN0l5U21Kakk4dVhMR1Rac0dOdTJiYU8ydHBZNWMrWVFHaHFLbDVjWDJkblpKQ1Vsc1dQSERyT0dObkhpUkxkbVQrZ0lpRldyVnJtdC8vYmJiMGxJU09DYmI3NXhDYnE3Nzc2YnpaczM0Ky92ajUrZkh6dDM3aVE0T0ppUkkwZmk0K01Ed0syMzNzcVVLVk5JVEV6RWFyWGk2K3ZyMG13Smw2L1JWVlJVc0hIalJyTlRUT2RhcUxNanlLVjZqdGJVMUdBWUJ2SHg4VzdiSEE0SDU4K2ZCK0N1dSs0eTF6dWJOSjFPbmp5SnQ3YzNLMWFzSUNNam84ZHJpWWowaFFFVmRQdjI3V1BTcEVrVUZ4Y0R1QXd4Z0k3d0t5NHVac3lZTVh6eHhSY0VCQVNZelcrUmtaRU1HemFNbHBZV3JGYXJHU1lORFEzbWNsQlFFTysrK3k3dnZmY2UrL2J0WS8zNjljeVlNY004LzVrelp6aHg0Z1E1T1RuTW5qMmJYMy85bGVEZ1lITjdZMk1qMDZkUFovZnUzV1JuWjNQbzBDRzJidDNLeFlzWFNVbEpvYkt5a3AwN2QxSlJVY0c2ZGV2Y1FnNHVYNlA3L2ZmZm1UZHZIcSs5OXRwVi9RNzkvZjBCMkwxN3Q5dVFEUGhmcUYyNGNNRmNkb2FmVTFsWkdWRlJVUnc3ZG95UFB2cW8yOUFVRWVrckF5cm9ac3lZNFhaZnJMUG5ubnVPbVRObmN2andZVmF0V2tWWVdKakw5cHFhR3JOR1dGdGI2MUx6cWErdk40Y0pSRVZGTVd2V0xJWU1HV0p1ZHpnY0xGMjZsSlNVRkFZTkdrUjhmRHg1ZVhtc1hidlczS2U0dUpqbzZHZ3p3THk4dk1qSnllR1BQLzdBYnJjemZmcDBmdmpoQnhZdFdrUjJkalpaV1ZsdTcrRnlOYnJISDMrODUxL1EvK0gyMjI4blBEeWNOV3ZXc0hqeFlvWU9IY3JwMDZlcHI2L24wVWNmSlRnNG1IdnV1WWYxNjlmenpqdnYwTkRRUUVGQmdYbDhTMHNMZS9ic1llUEdqVHovL1BNa0pDVHc4TU1QYzk5OTkvV3FYQ0lpUFJsUU02TmNLdVRhMjlzNWNPQUFjK2JNd2VGd2ROdEo0OWl4WTRTRWhGejJPcUdob1M0aDE5cmF5dHR2djgyRER6NUlkSFEwMEJHcTU4K2ZaOXUyYlVESFZGKzdkdTNpaFJkZUFEcENyckd4RVY5Zlg0WVBIMDU1ZVRuRGh3L0gyOXViNWN1WEV4QVE0REkwd2NsWm8rdjYwNWR5YzNPeFdDeE1temFOaUlnSXNyS3lNQXpEM0o2VGswTnRiUzFQUGZVVWFXbHBMa01lQ2dvS3VQZmVld2tORFNVb0tJaUZDeGVhd3pmYTI5dXBxcXJDeTJ0QWZmOFNrV3Rzd0graVZGZFgwOVRVUkd4c0xDRWhJV1JtWnRMVTFFUkNRZ0lMRnk1azFLaFJPQndPdkwyOTJidDNyOWtFMkxuSkVuQ2JmcXV6QlFzV01HTEVDSmNaUHF4V0t5dFhybVRldkhrODg4d3pEQjA2bEMxYnRwaGhQSG55WkNaTm1tUis2TGUydHJKbzBTSUFoZ3daNGpaYlNHRmhJWjkvL25tUFl3S2Q2enZmVDZ5cnEyUG16Smt1K3dVR0JycjFoQ3dwS1hFWmN1RHY3OS90L1VlbmtKQVFDZ3NMWGRZNWh4aWNPbldLMU5SVWMzMU1UQXlHWVJBWkdZbk5ac05pc2JnTVJ4QVJHZERDdzhPTjhQQnc0MG85OGNRVDV2TDMzMzl2eE1mSEcwZVBIblhaNStEQmcwWlJVWkVSSHg5dlJFWkdHaHMyYkREV3JWdG4xTmZYdTUzRE1BeWpycTdPbURKbGl0dTFDZ29LakxObnovWllsdWJtNWlzdWYxZWxwYVZYZkV4TVRFeXZyOXVYbXB1YmphYW1KcU90cmExWDUzSCtUL3piLzVzaTRqbmNlek5jUjV3ZmFMMmRMc293akc0N2RsenRmdkx2ZWVpaGh3RDQ1WmRmOUljU0VXQ0EzYVByeWY4YlhnbzVFWkhyajRKT1JFVDZOUVdkaUlqMGF3TysxNlduR2p0MnJOdU1JbDM5ODg4L0hEcDB5SHpkZWFMb1MxbTFhaFdQUGZaWXI4b25Jbks5VU5CNXNOTFMwa3R1Ny9yQTBxdDlDcnFJU0grbW9QTmduUWRhaTRqSTFWSFFlVERucy9CNjByVkdKeUlpN2hSMEhxeno0M0l1cDZmN2M0Mk5qUzRQZFhXS2pZMTFtYUZFUkVRODBOWE9qSEk5ZVAzMTE4M2xXYk5tZGJ2Y2VSOG5tODNtOGpvOFBOeW9xNnN6RE1NdzdIWjdYeGZUNDJobUZCSHBTc01MUEZCWldSblBQdnVzK2Zya3laUGRMai85OU5QczJMSEQ1ZGdGQ3hhd2QrOWV0M05ldUhDQnVMZzRUcDgrZlExS0xDTGl1UlIwSHVqKysrOG5Qeitmc3JLeUh2YzVkZW9VNjlldk42ZThBdmp5eXkrQmpnRHNLakF3a0pTVUZPYlBuMDlOVFUzZkYxcEV4RU1wNkR6UWpUZmVTRnBhR20rOTlSYU5qWTF1Mjl2YjI4bkl5Q0ExTmRWOGtuZFZWUldiTm0waUt5dXJ4Nm5Lb3FPamlZNk9ac0dDQmRqdDltdjZIa1JFUElXQ3prTTk4c2dqRkJVVmRkdVJ4R0t4c0huelp2UFpkZ0NyVjY4bUxTMk5PKys4RTd2ZFRudDdPOVhWMWViK1RtKzg4UWJCd2NFY1BYcjAycjhKRVJFUG9GNlhIcWhyYjh1V2xoWnpYZWRscDdTME5ISnljdkR4OFFFZ1BUM2RIRHcrZXZSb2w0ZkFXaXdXVnE5ZWZTMkxMeUxpVVJSMEh1akFnUU85T2o0M041Zm01bWE4dkx5NDZhYWIrcWhVSWlMWEp3VmRQK1RqNDJQVzdrUkVCanJkb3hNUmtYNU5RU2NpSXYyYWdrNUVSUG8xQloySWlQUnIvYUl6U3VmWlFVUkVSRHE3cm10MGhtRWMvcmZMSUI3cFAvOTJBVVJFUkVSRVJFUkVSRVJFUkVSRVJFUkVSRVJFUkVSRVJFUkVSRVJFUkVSRVJFUkVSRVJFUkVSRVJFUkVSRVJFUkVSRVJFUkVSRVJFUkVSRVJFUkVSRVJFUkVSRVJFUkVSRVJFUkVSRVJFUkVSRVJFUkVSRVJFUkVSRVJFUkVSRVJFUkVSRVJFUkVSRXBEZitDK2JGUy9ubTFHZCtBQUFBQUVsRlRrU3VRbUNDIiwKCSJUaGVtZSIgOiAiIiwKCSJUeXBlIiA6ICJmbG93IiwKCSJWZXJzaW9uIiA6ICIzMiIKfQo="/>
    </extobj>
    <extobj name="ECB019B1-382A-4266-B25C-5B523AA43C14-2">
      <extobjdata type="ECB019B1-382A-4266-B25C-5B523AA43C14" data="ewoJIkZpbGVJZCIgOiAiMjA1MTQ1NzUwNzUxIiwKCSJHcm91cElkIiA6ICIyNjE2ODg0NjgiLAoJIkltYWdlIiA6ICJpVkJPUncwS0dnb0FBQUFOU1VoRVVnQUFBK3dBQUFFMENBWUFBQUMySzduakFBQUFDWEJJV1hNQUFBc1RBQUFMRXdFQW1wd1lBQUFnQUVsRVFWUjRuT3pkZDFnVVY5c0c4UHZzVWhRRkJSV04wV2pVcUFraXppQ3g5eEpyN0IxRm8xR2pmcGJFOGhvMVlDR0t2VVd4MTlpREpWanlLaWJHcUZGQ0UwbGlpN0ZYRktVb3NMdnovWUc3THd0TEZWakErM2RkWHJLeloyYWVoYk83ODh4cEF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lJMQzNBRVVOczdPemxVc0xDeDZBV2d0aEtnRm9CUUFTek9IbFpNMGlxSkVBdmdMUUlCR285a1hIaDcrdDdtRElpSWlJaUlpS215WXNPY1FGeGVYZDFVcTFWd2h4RUJ6eDVMWEZFWDVRYVBSVEE0UEQvL0gzTEVRRVJFUkVSRVZGa3pZYzRDTGkwdGJsVXExU3doaFg2eFlNYlJzMlJMTm16ZkhSeDk5Qkh0N2UxaGFGcDRHZG8xR2c2aW9LUHoxMTEvNDlkZGZjZUxFQ2J4NDhRSUFYbWkxMnNGaFlXSDd6UjBqRVJFUkVSRlJZY0NFL1ExSmt0UkRDTEViZ0xwang0NzQ4c3N2VWJKa1NYT0hsV2VpbzZPeFlzVUsvUERERDFBVVJRZmc4NUNRa0kzbWpvdUlpSWlJaUlqZVlwSWtOWkJsT2JGdTNickt2bjM3bExmWnNXUEhGRGMzTjBXVzVVUVhGNWRQelAyM0lTSWlJaUlpS3VqVTVnNmdvSEoyZHJaWHFWUy9DQ0ZLVEo0OEdiMTY5VEozU0daVnJWbzFWS3hZRVNkUG5sU3BWS3AyNWNxVjIvemd3WU00YzhkRlJFUkVSRVJVVUtuTUhVQkJaV0ZoNFMyRUtOKytmWHYwN3QzYjNPSGtDKzNhdFVPL2Z2MEFvRFNBVldZT2g0aUlpSWlJcUVEakdQWnNrR1g1UTBWUkxwVXNXVkoxOE9CQjJOcmFtanVrZkNNdUxnN2R1blhENDhlUEZVVlI2b1dHaGdhYU95WWlJaUlpSXFLQ2lDM3MyYURUNlNZSklWUTllL1prc3A2Q2pZME5QdnZzTXdnaGhFcWwrc2JjOFJBUkVSRVJFUlZVYkdIUG90cTFhenRhV0ZqY0xWYXNtTVhodzRlWnNKc1FGeGVIamgwNzRzV0xGOXFFaElUM0wxMjZkTnZjTVJFUkVSRVJFUlUwYkdIUElnc0xpMjRBTEZxMWFzVmtQUTAyTmpibzJiTW5BS2l0ckt5R21qc2VJaUlpSWlLaWdvZ0pleFlwaXRJUEFGcTJiR251VVBLMVJvMGE2WC9zYk00NGlJaUlpSWlJQ2lvbTdGbFFyVm8xT3lGRTQ2SkZpNkorL2ZybURpZGZxMVdyRm9vWEx3NEFMazVPVGc3bWpvZUlpSWlJaUtpZ1ljS2VCY1dMRjVjQnFKMmRuV0ZwYVdudWNQSTFDd3NML1UwTnRiVzFkWE16aDBORVJFUkVSRlRnTUdIUG1qb0E4TjU3NzVrN0RwTzBXaTA4UFQyaDArbU10c2ZGeGNITHl3dng4ZkY1R2srTkdqVUFBSXFpTk1xZ0tCRVJFUkVSRWFWZ1llNEFDaEloUkMwQStPQ0REM0wxUEFjT0hNRHMyYk16WFQ0b0tBZ0E4T0RCQTV3L2Z4NHFsZkY5bU8zYnR5TStQaDdXMXRZNUdtZEdLbGV1clA4eGQzOWhSRVJFUkVSRTlIYVRKT2szV1phVmtKQVFKVGZwZERwRm85RW9HbzFHa1dWWmlZNk9OancydFUzdjNMbHp5aGRmZkdGMHJMdDM3eW90V3JSUTd0NjlxMmkxV21YSWtDSEs0OGVQY3pWK3ZjdVhMeXV5TEN1U0pJV1orMjlIUkVSRVJFUlUwTENGUFd2S0E0Qzl2WDJ1bmtRSUFiVmFiWGlzVXFtTUhwdmFObVRJRVB6NTU1OFFRcUJ4NDhaNCtmSWxBZ01ETVd2V0xMaTd1Nk44K2ZJQWdDNWR1bURod29XWU4yOWVycjRHQUxDenM5Ty9udEs1ZmpJaUlpSWlJcUpDaGdsN0Z1Z1R6OWV6bitjcm16WnRncWVuSityVnE0YzJiZHFnYmR1Mm1EOS9QZ0lEQTZIVmF2SHp6ejhqT2pvYXNiR3hlUEhpQmNMQ3d1RGk0cEtyTVJVdFdsVC9ZOGxjUFJFUkVSRVJFVkVoeElROWE0b0MrVE5oQjRETGx5L2pzODgrdzhPSEQxRytmSG0wYnQwYUgzendBU3BVcUlEU3BVdkR3Y0VCSlVxVXdLRkRoN0Jod3dZc1g3NDhWK05KbHJCYjVlcUppSWlJaUlpSUNpRW03TmtnaE1qVjQ3dTZ1aG85YnRLa1Nhb3l5YmNOSHo0Y0F3Y09SR1JrSk41Nzd6MEVCQVNnZXZYcXFGdTNMdXJXclp0cTMvYnQyNk5WcTFZNUgzZ0t5WDVQdWZzTEl5SWlJaUlpS29TWXNHZUJvaWl2aEJERlkySmk0T0Rna0d2bjBjLzZucENRZ0FZTkd1RENoUXRHNDlWZFhWMXgrdlJwMk5qWUdMYUZoWVhCMXRZV01URXhPSGZ1bkNIcGQzVjFoYU9qbzlIeG82S2ljTzdjdVZ5TFh5OHVMazcvWTk2dUowZEVSRVJFUkZRSU1HSFBta2dBdVo2dzZ6MSsvQmgyZG5hcEpwd3p4Y1hGQlIwNmRJQ0hod2RpWW1Jd2Z2eDRBSUNWbFJXT0hqMXFWTFpCZ3dhNUVtOUtMMSsrMVAvNFBFOU9TRVJFUkVSRVZJaW9NaTVDeWR3RGtscW84OEx2di84T0p5ZW5USmNmTm13WXlwVXJoNFNFQk55NGNTTVhJOHVjbUpnWS9ZOVB6QmtIRVJFUkVSRlJRY1NFUFF1RUVKY0I0UHIxNjdsK3JuLysrUWVyVjY5R3YzNzlNcjNQZ1FNSEVCVVZoWkVqUitLTEw3N0FQLy84azRzUlp1ek9uVHY2SDIrWk13NGlJaUlpSXFLQ2lGM2lzMEJSbEV0Q0NGeTVjaVZYejNQdzRFRXNYcndZdzRjUFI2TkdqVEsxejg2ZE83Rm56eDZzV2JNR2pvNk9xRjI3TnFwVXFZTEV4RVIwNmRJbFYrTk55ODJiTi9VL1hqVkxBRVJFUkVSRVJBVVlFL2FzQ1FXQVc3ZHl0OEc0Yk5teVdMcDBLU1JKTXZuODhPSERZV2xwYWJTdGN1WEtXTDkrUFVxVktnVUErT2lqandBa3pTYS9aTWtTbzdJVEprekloYWhUdTN6NU1nQkFxOVhtL2d4M1JFUkVSRVJFaFF5WDI4b0NKeWNuQjJ0cjYwZkZpeGRYQndRRXdNS0M5enZTb3RWcTBhWk5HMFJGUmVtMFd1MDdGeTllZkdUdW1JaUlpSWlJaUFvU2ptSFBnb2lJaUtlS29weVBpWWxCWUdDZ3VjUEoxLzc4ODA4OGYvNGNRb2hMVE5hSmlJaUlpSWl5amdsN0Zna2hkZ0pBUUVDQXVVUEoxL1RydkN1S2N0ak1vUkFSRVJFUkVSVklUTml6U0t2VjdnZWdEUWdJUUZ4Y25MbkR5WmRldlhxRnZYdjNBb0EyTVRGeGc3bmpJU0lpSWlJaUtvaVlzR2RSV0ZqWVhVVlJkcjk0OFFJN2QrNDBkemo1MHRHalIvSDA2Vk1BQ0xoMDZWTHVyNEZIUkVSRVJFUlVDREZoendaRlVSWW9pcUxzMmJPSHJld3B2SHIxQ2hzMmJJQ1N4TnZjOFJBUkVSRVJFUlZVVE5peklUUTBOQlRBMWlkUG5tRHg0c1htRGlkZjJiQmhBKzdmdnc4aHhPR1FrSkJmelIwUEVSRVJFUkZSUWNXRVBadTBXdTFrQUUvMjc5K1B3NGM1cnhvQW5EcDFDaHMzYm9TaUtGRWFqZVlMYzhkRFJFUkVSRVJVa0tuTkhVQkI5ZkRodzloeTVjcUZDQ0g2Ly9ycnI2cEtsU3FoYXRXcTVnN0xiTTZjT1lPSkV5ZENwOU5wQVhpRWhZWDlidTZZaUlpSWlJaUlDakltN0cvZ3dZTUgvNVFyVis2dVRxZnJIQkFRSUdKalkxR3JWaTFZVzF1Yk83UThFeGNYaC9YcjE4UGIyeHRhclZZSFlISklTQWhuaGljaUlpSWlJbnBEd3R3QkZBWXVMaTY5MVdyMWVnQzJkbloyNk5HakJ4bzJiSWozMzM4ZnRyYTJzTEN3TUhlSU9VYXIxU0k2T2hyLy92c3Z6cDgvajMzNzl1bG5oSS9WNlhUalEwTkQxNXM3UmlJaUlpSWlvc0tBQ1hzT3FWV3JWbFZMUzhzVlFvajI1bzdGREU1cU5KcHhGeTlldkdUdVFJaUlpSWlJaUFvTEp1dzVySGJ0MnJYVWF2VndBUFdGRUZVQWxBQlFlSnJZQWEyaUtNK0ZFUDhxaW5KZW85RnNDQThQRHpKM1VFUkVSRVJFUkVUNWtpekxpaXpMaXJuaklDSWlJaUlpb3B6QlpkMklpSWlJaUlpSThxSEMxRldiaUlpSUtFMktvZ2dBVmdDc0FWZ2k0NFlMSFlCRUFQRUFFb1FRN01sR1JFUjVpZ2s3RVJFUnZTMHNBWlFCVU9IMS8xWVpsRThBOEJqQUhRQ1BYajhtSWlMS00wellpWWlJNkcxaGphUmsvVndXOTJzQTREbVlzQk1SVVI3akdIWWlJaUo2VzFnaHFXVTlxekxUR2s5RVJKVGptTEFURVJIUjIwS0Y3Q1hlMXVBMUV4RVJtUUcvZklpSWlJaUlpSWp5SVk1aE55RWJzOGlhWGV2V3JRRUFpcUprcDZ1ZnVYRDJYU0lpTW92dzhIQU1IandZalJvMXd2TGx5MDArZCs3Y09WaFpzU2M4RVJHWkR4TjIwN0k2aTZ6WnliS3MvN0dwT2VQSUlzNitTMFJFWmhVU0VnSi9mMzkwNnRUSjNLRVFFUkdsd29UZHRPek9JbXMyOCtmUDEvKzR6NXh4WkJObjN5VWlJck1ZTW1RSUZpMWFoSVlORzhMQndjSGM0UkFSRVJsaHdtNWFkbWVScGV3cEVMMFlpS2h3a3lTcGh4Q2lzYm5qb056VHRXdlhvaTFidG54MzdOaXhobTE5K3ZUQmI3Lzlobm56NWlXLytXMWt4WW9WZ3dNQ0Fsckxzdnd5cjJJdGdQNEtEZzVlYSs0Z2lJZ0tHeWJzcG1WM0ZsbktIczYrUzBSbUo0VFlpYVFoVVZSSXhjVEU0TTZkTzBiYmhCRHc5UFJFMzc1OUVSQVFnRmF0V3FYYTc4NmRPeDFqWW1MeUtzd0NTVkVVcFdiTm1qLzgvZmZma2VhT2hZaW9NR0hDVGtSRWxNUVNBSFE2M1dBengwRzVwR3pac3JaMTZ0U3BBV0JNOHUyVktsWENxRkdqTUcvZVBMaTV1YVhhejhYRjViczdkKzc4SFJrWkdaMVhzUllrUW9qdmhCREYxR28xSjQ4bElxTGNweWhLR1VWUmVpZ1p1SGp4b2lMTHNoSWJHMnYwYzJaZHZYcFY2ZGF0bS9MczJUT1R6MnUxV2lVa0pFUlp1SENoa3BpWW1PcjVtemR2S3BNbVRWS2FOMit1MUs5Zlh4a3hZb1J5NTg0ZG85Z0dEeDZjNXZuNzlldW55TEtzeE1mSHB4bS9mbnQ4Zkh5bVg1ZmU4K2ZQbFY2OWVpbC8vLzEzUmtWN0tnVnJkbnNpS29Sa1dWWmtXV2JDVVlncHliN2ZVMzd2YWJWYXhjUERRNWt4WTRhcDd6NStUNlZEa3FSSVdaWVZKeWNuVGdKQVJKVEQyQTNaVEhRNkhiNzU1aHRNbURBQkpVdVdORm1tWGJ0Mm1ESmxDbmJzMkFHZFRwZnErVk9uVHFGdTNibzRlUEFnRGg4K0RDc3JLMHlmUHQyb3pOV3JWL0hYWDMrbDJqY29LQWkzYjkvT21SZVRCanM3TzN6MTFWZVlNV09HeWZpSmlJanlDNVZLQlM4dkx4dy9maHpuemhXWU9XZUppS2lRWThKdUpyLysraXVFRUdqU3BFbWFaWll2WDQ2RkN4ZW0rZnlBQVFQUXUzZHYyTm5ad2NIQkFRTUdERUI0ZUxoUmN1enE2b3BkdTNhbDJuZm56cDJRSk9uTlhrUW0xS3RYRDhXTEY4ZkpreWR6L1Z4RVJFUnZvbkxseWhneFlnUTJiOTVzN2xDSWlJZ0FNR0hQRkoxT2g4MmJOK1BUVHo5RnZYcjEwS0ZEQjVPdDFzbXRYTGtTYmR1MlRiTVYrNmVmZnNJbm4zeVM3akZxMXF5Wjd2TXFsZkdmNytuVHA3QzN0emZhM3F0WEwvejN2Ly9GczJmUEROdnUzYnVITTJmTzROTlBQMDMzK0dseGRYVTErcGZSMnJWdDI3YkY4ZVBIczNVdUlpS2l2RFJvMENCVXExYk4zR0VRRVJFQjRLUnptYkpreVJLY09uVUtzMmZQaHBPVEUyN2R1b1dpUll2aXlaTW5Kc3Z2MmJNSGZuNStXTGR1SFNwV3JHaXl6S1ZMbDlDN2QrOGNpMUdqMGVENzc3OUhqeDQ5akxiTHNvektsU3RqLy83OStPeXp6d0FBdTNmdlJyTm16VkMyYk5sc25Tc29LQWdBOE9qUkl3d1lNQUF6WnN4SXQ3eVRreE8yYmR1V3JYTVJFUkhsQm1kblo4UDNXWElxbFFwYnQyNDFRMFJFUkVTcE1XSFBRSFIwTkhidjNvMVZxMWJCeGNVRkFGQ2xTaFVBTUptd256eDVFcXRXcmNKMzMzMkhxbFdycG5uY1I0OGV3ZEhSTWNmaW5EdDNMbFFxbFNFcFQ2NWZ2Mzd3OWZXRmg0Y0hFaElTY1BEZ1FTeGJ0c3prY2RMcm9wK2NScVBCbENsVDBMUnBVOVNyVnkvZHNvNk9qbW5lM0NBaUlpSWlJaUxUbUxCbjRPN2R1OUJxdGFoUm8wYW15aTlidGd4dDI3YUZrNU5UdXVVVVJZRVFJaWRDeEpJbFN4QVNFb0wxNjlmRHlpcjE4dkh0MnJYRGloVXI4UFBQUCtQWnMyZW9XTEVpWEZ4Y0VCNGVucXJzNmRPbllXTmpZM2djSGg2T3dZTUhweXEzY09GQ1BIejRFQ3RYcnN5UjEwQkVSSlFIZEFBU3NyRmYvT3Q5aVlpSThoVEhzR2ZBM3Q0ZUFIRHIxcTFNbFo4M2J4Nk9IajJLdlh2M3BsdXVkT25TaUl5TWZPUDRWcTVjaWQ5Kyt3MXIxNjZGZzRQcDFWU3NyS3pRdlh0MzdOKy9Iei84OEFQNjlldjNSdWM4ZlBndzl1N2RpMm5UcHFGWXNXSVpsbi84K0RGS2x5NzlSdWNrSWlMS0FRa0FIbWRqdjhmSVhxSlBSRVQwUnRqQ25vR3laY3VpYWRPbThQYjJocGVYRjZwV3JZcHIxNjZoZVBIaUpzdC8rT0dIOFBIeHdaZGZmb2xpeFlxaFE0Y09hWmFMaUlpQXM3Tnp0bU5iczJZTlRwMDZoWFhyMXFXWnJPdjE2dFVMVzdkdWhhMnRMZHEwYVpQdGMxNjVjZ1hlM3Q3bzFLa1RHalZxbEtsOUlpSWk4TkZISDJYN25FUkVSRGtrSHNBZEFBMEFsQUZnbllueWoxL3ZFNSs3b1JFUkVhWEdoRDBUdkwyOXNXelpNb3dhTlFxeHNiR29YTGt5dkwyOTB5emZzR0ZEVEo4K0hUTm56b1NOalEyYU4yK2Vxa3liTm0yd1o4OGU5TzNiTjgzanVMcTZHbjV1MEtDQjRXZjlKRGxyMTY0MUhDczVVK3ZIbGk1ZEdxMWF0Y0o3NzcwSFMwdkxOTStaa1VtVEppRStQaDcrL3Y3dzkvZFBGWk1weDQ4ZlI2OWV2Yko5VGlJaW9oeVNpS1FFL0FVQVMyVGMwMUQzZXAvNDEvOFRFUkdSdVNtS1VrWlJsQjVLTGtwTVRGUzZkZXVtL1BISEg3bDVHck1MQ2dwU3VuWHJwbWcwbXZTSzlWUVVwWXk1Lys1RTlIYVRaVm1SWlZreGR4eEVCWTBrU1pHeUxDdE9UazdwZC9jaklxSXM0eGgyTTdHd3NNRE1tVE14Zi81OHhNWEZtVHVjWEJFWEY0ZDU4K2JCeThzTGFyWGEzT0VRRVJFUkVSRVZLT3dTYjFwMlo1SE5FbWRuWjJ6YXRNbmt6TzZGZ1pXVkZUWnYzbXcwNjN3YU9Qc3VFUkVSRVJGUkNrellUY3Z1TExKWmxvbGt0c0N5c0xDQWhVV21xaGhuM3lVaUlpSWlJa3FCQ2J0cFdaMUYxdXltVEpteUZ3QjhmSHdLMHV4dW5IMlhpSWlJaUlnb0RVellUY3ZxTExKbWwyeVc5bFBtakNPTE9Qc3VFUkVSRVJGUkdwaXdteUNFVUpDVVJCYVlWbDlabGdFQVFvZzg2Y3BQUkVSRVJFUkV1U3ZmdHh3VEVSRVJFUkVSdlkyWXNCTVJFUkVSRVJIbFEwellpWWlJaUlpSWlQSWhKdXhFUkVSRVJFUkUrUkFublN1Z0pFbHFCYUM5aWUwTGt6MDhGeElTOGtQZVJVVkVSRVJFUkVRNWhRbDd3YVVSUW55VmNtUHliVnF0dG52ZWhrUkVSRVJFUkVRNWhWM2lDNmlRa0pBemlxSThUYWZJQzQxR2N6alBBaUlpSWlJaUlxSWN4WVM5NE5JQTJKM084eWNpSWlJUzhpb1lJaUlpSWlJaXlsbE0yQXMydjdTZVVCUmxiMTRHUWtSRVJFUkVSRG1MQ1hzQkZoMGRmUnJBaTVUYkZVV0pmZmJzMlFFemhFUkVSRVJFUkVRNWhBbDdBWGJ0MnJWNFJWSDJwZHd1aERqNTc3Ly92akpIVEVTWkpVbFNEMW1XZzJSWlZpUkorckpHalJxMjVvNkozbDR1TGk2TkFad0VBRW1TL2crQXBYa2pJaUlpSW1MQ1h1QXBpcEpxMlRhZFRzZWwzQ2hmcWxDaFFsRlpsa2RMa3ZSQUNMRVBnQXdBUW9oRnhZb1ZleXBKMGtKblorY3FaZzZUM2lJdUxpNk5aVmtPVUt2VnB3RzBCQUFoeEhKWmxoL0xzandhVE55SmlJaklqSVM1QTZBM1U3NThlWnR5NWNvOUFsRHM5YWFYOGZIeGpoRVJFVEhtaklzb3VWcTFhbFcwdExRY0pZU1lpTmZMU1ZhcVZBbDkrdlJCK2ZMbDhmMzMzeU13TURENUxuc1ZSVmtTRWhKeXppd0JVNkZYcDA2ZFJpcVZhaWFBVmdCUXRHaFI5Ty9mSHpWcjFzVG16WnNSRVJHaEwvb2N3TFRnNE9DMUFCTE5GQzVSdmlaSlVxUVF3aUUrUHI1VVJFUkVlaXZZRUJGUkZqRmhMd1JrV2Q0T1lNRHJoOGVDZzRQYm16TWVJajFKa3VvS0ljYmpmL1VUc2l6RDNkMGR6Wm8xTXlwNy9mcDFiTnEwQ1QvOTlCTjBPcDErOCs5YXJYWitXRmpZSVFEYVBBdWNDcTIwRXZYaHc0ZkR3c0xDVU82MzMzN0QyclZyRFltN29paFJpcUpNRHcwTlplSk9sQUlUZGlLaTNNT0V2UkNvVTZkT1Y1Vkt0Zi8xdzVIQndjRnJ6Qm9RdmUxVWRlclU2YXhTcWI0QzBFUy9zVTJiTmhneVpBaHExS2lSN3M0dlhyekFoZzBiY09EQUFjVEVHRHFLM0ZNVVpWNUNRc0ltOWg2aDdKQWtxWmtRWWdZeVNOUlRTaU54OTRxS2lsckR1VUtJa2pCaEp5TEtQVXpZQzRFYU5XcllGaXRXN0pHaUtDcU5SbE11UER6OG1ibGpvcmRQNWNxVml6ZzRPSGdBbUFhZ0lwQ1VGSFhwMGdXZmYvNDVTcFlzbWFYamFiVmE3TjY5RzN2MzdzV3RXN2YwbXhNVVJWbWlVcWxXQlFVRjNVcHZmeUlnS1ZFSDRDV0VhQTVrUGxGUDZmVHAwMWkzYnAxUlYzbEZVYjZKam81ZWMrM2F0ZmdjRDV5b0FHSENUa1NVZTVpd0Z4S1NKTzBWUWpnRUJ3ZTNNbmNzOUhaeGRYVjlSNmZUNmNlbkZ3R0FDaFVxb0h2MzduQjNkNGRhclg3amMvejY2Ni9Zdm4wN2dvS0NETnNVUmRtaDArbVdoWVdGWFhqakUxQ2hJMGxTVXdBejlZbDZzV0xGMEtkUEg0d1lNU0pMaVhwS3AwK2Z4b1lOR3hBZUhxN2Z4TVNkM25wTTJJbUljZzhUOWtLaVRwMDZ2WVFRNVVKQ1FsYVlPeFo2TzdpNHVFaHF0WG9zZ01ISnRtSEFnQUZvMVNwMzdodGR2bndabXpkdlJrQkFBTFRhcENIdGlxS2NGa0lzQ0E0T1BneEFsLzRScUxBemxhZ1BHREFBUTRjT2ZhTkVQYVZ6NTg1aHpabzFUTnlKd0lTZGlDZzNNV0hQZ0NSSjU0VVFINXM3anNKQ1VaVFFrSkFReWR4eFVMYXA2dFNwMDE2bFVuMkoveTJCaFJZdFdtRHc0TUZ3Y25MS2t5Q2VQbjJLalJzMzR1REJnNGlMaXdNQUtJcHlBOEFDclZhNzllTEZpN0Y1RWdqbEY4TEZ4YVc1V3EyZUFhQUZrSlNvOSsvZkg4T0dEY3ZSUkQybE5CTDNXUThmUHZTOWQrOWVYSzZkdUlDUlpma29nSGJtam9PeTdZV2lLQTFDUWtMK05QVmtUaWJzc2l3SDRQWDNDNUdlb2lnWFFrSkM2dVhGdVZnSHlaUzhySU1wTVdIUGdDekxpcmxqS0d5Q2c0Tlo3d3FZYXRXcVdSY3ZYbnlnU3FYNkQ0Q3FBR0J0YlkzT25UdGoyTEJoS0ZPbWpGbmkwbWcwMkxsekovYnMyWU43OSs3cE44ZnBkTG9saXFLc0Rnc0x1MnVXd0NpdjZCUDFtWGc5d1dGZUplb3BuVDE3Rm12WHJqVkszQUhNZlBEZ3dSb203dnd1TFF4ME90MlkwTkRRNzB3OWw4TUpPK3NLbVpSWDE0K3NnNVFXYytVd2VYYzFVOEFsSHp0TDJlUHE2bXJ1RUNpTGF0ZXU3YWhXcTBjQ21DU0VLQTRBNzd6emptRjh1cFdWbFZuanM3Q3d3TUNCQXpGdzRFQWNQMzRjdTNidFFtaG9xSTFLcFpvR1lKb2tTVnUwV3UzeWl4Y3ZCcHMxVU1wcHFSSjFPenM3OU9uVEo4OFRkYjJHRFJ1aVljT0dPSHYyTE5hdlg0K3dzTEFTQUJhWEsxZk9zMXk1Y2t6Y1grTjNhY0V6ZWZKa0JBUUVRQWp4TUMvUHk3cENldWE2Zm1RZEpEMXo1ekJNMklrb0ZXZG5aMmNMQzR1eFFvaWhlTjBUcDFhdFd1amZ2ejgrK2VRVE0wZG5XcHMyYmRDbVRSdEVSRVJneTVZdCtPV1hYNkRWYWowc0xDdzhaRm4rV1ZHVUJTRWhJVCtCNDl3THNsU0p1cTJ0TFFZTUdJQWhRNGFZSlZGUFNaKzRuejkvSG12V3JFbVZ1RDk2OU1qM3pwMDdMODBkSnhFUkVSVU01cis2SVFLZ0tJb0FZQVhBR29BbEFKVjVJektpQTVBSUlCNUFnaENpc0hhVlV0V3BVNmZWNi9YVFB3RUFsVXFGSmsyYXdNUERBeTR1TG1ZT0wzT2NuSnd3Zi81OFBIcjBDSnMyYmNLUFAvNklseTlmdGhCQ3RKQWs2WXFpS0l2VWF2WDJvS0NndDc2MXN3QVJMaTR1elZVcWxaY1FvaW1RL3hMMWxPclZxNGQ2OWVxbFN0d2RIUjA5SFIwZFo4Ykh4NitMaUlpSU1YZWNSRVJFbEwvbHY2c2NlbHRaQWlnRG9NTHIvODNiMTlwWUFvREhBTzRBZVBUNmNhSHhlbng2UDVWS05RVkFUU0JwZkhySGpoMHhaTWdRbEM5ZjNzd1Jabytqb3lPbVRKbUM4ZVBIWThlT0hkaTdkeThlUG54WVhRaXhSbEdVQmJJc0w0bVBqL2VOaUloNFlPNVlLVTFDa3FSV1NKcjF2U0dRL3hQMWxQU0orKysvLzQ2MWE5Y2FFbmRyYTJzdldaYm54TWZIcjJiaVRrUkVSR25KLzFjNzlMYXdSbEt5ZnM3Y2dhU2pBWklta2lvVUNYdjE2dFZMMjlqWURCZENUQkpDbEFTQTBxVkxvMGVQSGhnMGFCQ0tGQ2xpN2hCemhMVzFOWVlNR1lMQmd3ZmoyTEZqMkxWckZ5NWR1bVFId05QS3ltcUdKRW1iaEJETGc0T0RMNW83VmpMUUorcGVRb2hHUUZLaTNyOS9mM3oyMldjRklsRlBxWDc5K3FoZnYzN3l4TjBPd0h4cmErdnBycTZ1czErOWV1WEx4SjJJaUloU0tuaFhQVlJZV1NHcFpUMC95Mjh0LzlraXkvS0hpcUw4bnhCaU9BQTFBSHo0NFlmbzE2OGZPblRvQUNFSzV5VCtRZ2kwYjk4ZTdkdTN4OFdMRjdGbHl4YWNQbjFhcGRWcWh3SVlLc3Z5ZjdWYTdhS3dzTEFUNERoM2N4R1NKTFZFVW90Nkl3QW9VYUlFM04zZE1XalFvQUtacUtla1Q5d0RBd094WnMwYWhJU0UyQ21Lc3NEYTJub0dFM2NpeW9wWHIxNmx1cm4rOTk5L28yYk5tbVk1TitXZGhJU0VONXI0OS9uejV5aFJva1NHNWN4WngraC84dE00WVhxN3FaRC9rMkZyRk56M2pNckZ4YVdGTE12K0FQNFVRbnloVXFuVWpSczN4dHExYTdGOSszWjA3Tml4MENicktkV3VYUnVMRmkzQ2dRTUgwTE5uVHhRdFdoUUEycXJWNnA4a1Nib29TZEtnQ2hVcUZEVjNuRzhSSVVsU0swbVNUZ3NoVGdnaEdwVW9VUUtqUjQvR2YvLzczd0xicXA0ZU56YzNyRisvSHI2K3ZwQWtDUUQwaWZ1ZE9uWHFUS3hXclpxZHVXTWtLaWo4L2YyenZNOXZ2LzJXQzVIa25YdjM3cUZqeDQ3UWFyVkcyNGNNR1pLcWJGeGNISllzV1lMRXhFU1R6N202dWlJdXpuaGFsNGNQSCtMdTNhU1ZVWnMxYXdZQXVINzlPcDQ4ZVlLNHVEZzBiOTRjQ1FtbU94ekd4OGZqNGNQVWl3bzhmdndZejU4L3o5d0xMSUR5c2g0MmFOQWcxZC9lemMwTmNYRnh1SDM3ZG9iN2QrellNY015V2FsaktkMjhlUlA3OXUzTHNGeE82OWl4SStMajQvUDh2TG10Y0YwQkVaR1JhdFdxV2R2YTJ2WVdRa3dHVUFzQXJLeXMwS0ZEQjNoNGVPQzk5OTR6YzRUbVZiNThlVXlkT2hYanhvM0RqaDA3c0cvZlBqeCsvTmdKd0pZeVpjb3NjWFIwWEt6UmFOWmR2SGp4a2JsakxhU0VpNHRMVzdWYVBSMUFZeUNwUlgzQWdBSHc4UEFvZEVtNktXNXVibkJ6YzB2ZTRsNUNwVkl0c0xPem15RkowdHpvNk9oVjE2NWRlMkh1T0lueXM4V0xGNk5UcDA2R3gzWHIxa1c1Y3VXTXlzVEZ4ZUhreVpPR3g5T21UY09wVTZmUXZYdDM2SFE2cUZTcDc4ZEhSVVVaN1pPZm5ENTlHazJhTk1IeTVjdnh5eSsvR0xZbkppYWlTNWN1Um1YMzdObUR3TUJBekp3NUUzUG16TW4wOFk4ZlA0NDFhOVlBQUJSRmdiZTNOMGFQSGcyTlJvUDMzbnN2elJiZVAvLzhFNTZlbmxpM2JoM0tsaTFyMkgvR2pCa29XN1lzWnM2Y21ZMVhuUCtadXg3cWREcmN1blVMa3laTnd2cjE2dzIvKzVRMEdvMitvU0pkV2FsakJ3OGVOSHE4Zi85KzNMMTdGejE3OWt6eitPSGg0Umc4ZURCT256NE5HeHViRE9OSmEvOXo1ODRaNm1KVVZKU2g4YWxCZ3dacDd0dS9mMy84My8vOVg1YlBhUzZGLzJxSUNwWGtiKzdyMTY5bjY0MnUwK2x3OGVKRkJBUUVZRHpjL2RVQUFDQUFTVVJCVk55NGNZVXlLWEJ5Y25Ld3RyWWVCbUFpWGc4MWNIQndRUGZ1M1RGbzBDQVVLMWJNdkFIbU16WTJOaGcyYkJpR0RoMEtmMzkvN055NUU1Y3ZYM1lBTU1mQ3dzSkxrcVQxQUZhRWhJVDhhZTVZQ3dsOW91NEZvRDd3OWlYcUtabEkzTzJFRUhQdDdPeW1TcEwwYlhSMDlHb203a1NaVTZ4WXNWU3RuUzFidGt5ei9PYk5tMUd5Wk1sVTI5UGJ4OXlPSERtQ2lSTW53dG5aR1JNbVREQnNiOUNnUWFya0NRQVdMbHlJdm4zNzR0aXhZMmpYcmwyR3grL2V2VHQrK2VVWDNMOS9IMEJTRXY3KysrL0QxZFVWaXhZdFF1M2F0ZFBjVjVJa2RPM2FGUWNPSE1DSUVTTUFBRHQzN2tSTVRBeVdMRm1TMVpkYVlPVjBQVHh6NWd5ZVBIbVNLbGtHa3E1dEFhQkdqUm9ZUEhnd0RoOCtqTTgrK3d3QTBMNTllNk95Q1FrSmlJcUtRdXZXcldGcGFXbjBYTU9HRFRGanhnd0FXYXRqNGVIaEdETm1qT0Z4VEV3TWloY3ZidWlkWWNyS2xTdlRmQzZySmsrZWpIbno1aGx1ZWl4WnNnUitmbjU0NTUxM0FDVGRLR25TcEFtQ2dvSnk3Sng1NmUyN0txSzNYcnQyN1NDRXdKTW5Ud3JVM2JYTWNIRnhxYTVTcWNZSUlVWWlhZVo5Vks5ZUhYMzc5a1huenAxTjNybWwveEZDb0hQbnp1amN1VE9DZzRPeGRldFduRDE3MWtLcjFZNEVNRktTcENOQ2lFWEJ3Y0cvZ09QY3MwTzR1TGkwZWIyT2VuMGc2VVpTMzc1OU1XalFvRlFYRG04amZlSWVIQndNWDE5ZkJBVUYyUWtoNXRuWjJYM054SjNJMlBidDIrSG41NGZuejUramUvZnVBQUEvUHovRXhjV1pUR3FBcEVRMEtpb0tzYkd4YU5teUpVcVdMSW1oUTRkQ3JWYm5aZWh2NU1xVks3aDE2eGFjblowQndQRGFnYVRXVC8zajRzV0xZK3ZXclFDU2VwU3RYNzhlMWFwVnk5UTU5QzJqbzBlUFJseGNuQ0dKTzN2MkxJNGNPUUlyS3l0MDZ0UUpzYkd4U0V4TXhGZGZmUVZGVVRCMzdsd0FNQ1JPNjlldk54eFRwOU9oYWRPbWhzZUJnWUhaL1JYa0szbFZEMHVWS29YWnMyZWI3TTZlbUpnSXRWb05JUVI2OU9nQmpVWmplTzdvMGFOR1pUMDlQUkVWRlFVZzZVYU9xZS9lck5ZeFoyZG5uRHAxQ2tEU2pZWDkrL2RqNGNLRkFKTCs3b0dCZ2FoWHI1N1JPY0xEdzlOOHJWbjE0c1VML1BQUFA5QnF0VWhJU01CLy8vdGZqQjA3TnNlT2IyNU0yT210czN6NWNpUW1KbUx3NE1IbURpV25DRm1XR3dQNEVrQlhJR245OUhyMTZtSFFvRUg0K09PUHpSdGRBU1hMTW1SWnh1M2J0N0ZseXhZY1BYb1VyMTY5NmdDZ2d5UkpGeFZGOFltS2l2TDc5OTkvWCtWRlBJcWlDQ1ROODJDTnBKc3hwdTYrNkFBa0FvZ0hrQ0NFVVBJaXRreElsYWpiMjl2RDNkMGQ3dTd1YjJXTGVrWmtXY2JhdFdzUkZCU0VOV3ZXNUVuaVhzRHJHTDJGM04zZDBhaFJJL1RzMlJPN2QrODJKQjQyTmphcFdnRDFyWlIrZm40QWtzWmxueng1RXQyN2Q4ZUdEUnNNTFp0ejU4N0YxS2xUQVFEZmZQTU5nUC8xN3ZQeThzS0tGU3NnaE1EczJiTng5ZXBWckYrL0hoWVdGcGd4WTRZaEdVMUlTTURTcFV0eDlPaFJKQ1ltb21uVHB2ajY2NjlSdkhoeHc3RldyVnFGWmN1VzRaOS8vc0Y3NzcySG1UTm40c01QUHpUWlRUaGwxOTlObXpZWnpUa1RHUmxwU0phUzA3ZHV4c1RFUUtQUndOSFJNZE0zN3YzOC9IRHo1azE0ZTN2ajNyMTdhTmV1SGR6ZDNiRi8vMzVFUlVYaDJMRmpLRk9tRE5hdFc0ZVltQmgwNjlZTndQOFN1M2J0Mm1IZHVuV29XTEdpNFppdXJxNDRkZXBVdHJvLzUyZDVWUTlyMXF3SlIwZEh3OSs2Y2VQR2hnUmZVUlJvdFZvMGJ0elljSzdqeDQ4YmRYMVBURXpFMHFWTGNlUEdEV3pldkJtclZxM0NpQkVqTUh2MmJMejc3cnRHY1dhMWp1bHBOQnBzMnJRSjMzNzdyV0hicTFldk1HclVxQXhidDlONzN3QkpTZm5zMmJOeDVzd1pPRGc0b0d2WHJvWjlhOWFzaWZEd2NDaUtnck5uejZKSmt5WUY2aVpjUm5pVlJQbVNUcWZEMXExYjRlZm5oNGNQSDZKVXFWSll0R2hSdXZ1c1hMa1NodzRkd29ZTkc0eStJRkxTdjZuVHNtdlhMbXpjdUJIUjBkSG8wYU1ISms2Y21PM1hrWnVjbkp5c3JLeXNlZ0Q0Q29BcmtEUSsvWk5QUG9HSGh3ZmVmLzk5OHdaWVNGU3NXQkhUcDAvSCtQSGpEWGZSSXlNamF3c2h2cmUzdDM5a2IyKy9KRFkyZHYyVksxZWU1SElvbGtnYTNsQUJhYTlZa0FEZ01ZQTdBQjdCL0VzUXFpUkora1FJTVFOSnl5SXlVYzhpVjFmWE5CTjNXWmJuNjNTNjcwSkRRNk55NkhRRnNZN1JXKzdNbVROUXFWVG8zcjA3Zkh4ODhORkhINzNSOFk0ZlAyNUlsR2JObW1YMDNMVnIxM0Rnd0FINCtQaGcyclJwYU5HaUJRNGZQb3dsUzVaZzhlTEZob1I5enB3NXVIUG5EbmJ0MmdWcmEydE1uVG9WaXhZdGdxZW5wK0ZZZm41K1dMNThPYXlzckRCOStuVE1uajBiTzNic3lEQys4UEJ3L1B2dnYwYmI0dUxpMEx0Mzd6VDNtVFZyRnE1ZHU0YWJOMi9pd29VTDJMNTlPN1pzMldKVUp2bllhd0RvMXEwYlFrTkQ0ZW5waVlFREIrS0REejdBeUpFajRlTGlncnAxNitMNjllc29VNllNcmwrL2pvWU5HMllZZDJHWFYvWHc4ODgvaDYydExZQ2tDZXYwU2VtVksxZlFyMTgvN04yNzE5QU5YRStqMGVERWlSTll1M1l0YkcxdFlXVmxoUk1uVG1ETW1ESHc5L2ZIa0NGRDBMcDFhL1RvMFFOVnExYk5WaDNUVzdkdUhUdzhQT0RvNkpqbDE1elIrOGJUMHhPeHNiRTRkT2dRQUdES2xDbUdmV3ZWcW9WYnQyNmhTSkVpdUgvL2ZxcGhBQVVkcjVZb1gxcXlaQWxPblRxRjJiTm53OG5KQ2JkdTNVTFJva1h4NUlucG5HalBuajN3OC9OTGRUYzNxKzdjdVlNRkN4Wmc5ZXJWcUZXckZtN2N1Skh0WStVV1oyZG5ld3NMaXlGQ2lJa0EzZ0dBa2lWTG9sdTNiaGc0Y0dDbWx1bWdyQ3RldkRoR2poeUp6ei8vSEQvKytDTjI3dHlKYTlldU9RS1lXNnhZc1ptU0pLM1ZhclVyTDE2OGVEbVhRckJHVWlKMUxoTmxHd0I0RHZNbFV5cEprajVCMHZKc2JnQVQ5VGRsS25FSE1FZWxVazJSWlhtZVRxZGJsUU9KZTBHcVkwUUFrc1pXMjlyYTR2UFBQOGVvVWFPd2FkTW14TWJHb2xPblRpYVhydEpvTkxoNjlTcmk0K1BoNGVHQkJ3OGVZTkNnUVliV3hPam9hS051ekY1ZVhvYlByRDU5K3NER3hnWWRPblNBdjc4L0JnOGVEQnNiRzN6eXlTZnc4L09EVnF2Rml4Y3ZjT1RJRWV6WXNjTXc2WmU3dXp1bVRwMXFsTENQR1RNR3BVdVhCZ0QwN2RzWFk4ZU9OWXhEVHMvTm16Y3hjZUpFVEpvMHliRE54c1lHZS9ic1NWVlczL281Zi81OEFFbWZJd0RnNGVFQkR3OFBBUDhiMit2djcyOW8rVllVQlFFQkFSZzllalFXTFZxRUdUTm1vRVdMRnFoYnR5NXNiVzJ4ZS9kdW5ENTlHbTV1YnZqamp6OU1EaTlVbExlcjgwMWUxRU5Ka3RDa1NSUEQ3UDNKL2YzMzMxQ3IxYmh3NFlMUmZqZHUzTUR3NGNQeHpqdnZZTlNvVVdqVnFoVmlZMk14YTlZc05HM2FGSjA2ZFVLalJvMndmZnQyREI4K0hBMGFORUQ5K3ZXelhNY0E0UHo1ODlpNGNTTUNBd1B4elRmZnBKb0JQL240L1pTVDZEMTc5aXpkOTgzVHAwL3g2NisvWXR1MmJZYjN6YkJod3d6ajVsdTNibzI3ZCsvQ3o4OFBBd2NPTlBVbkt0QjQxVVQ1VG5SME5IYnYzbzFWcTFiQnhjVUZBRkNsU2hVQU1KbXdueng1RXF0V3JjSjMzMzJIcWxXcnZ0RzVMUzB0SVlUQWd3Y1A4UEhISDhQSnllbU5qcGVUbkoyZHExaGFXbzRCOEFXQUlnQlF0V3BWOU96WkV6MTY5Q2hVWFgveU03VmFqYTVkdTZKcjE2NElEQXpFbGkxYmNQNzhlU3VkVGpmR3dzSmlqQ1JKQndFc0Rna0pPUTBnSjY5WXJQQjZBc0ZNU0t0MU5MZWxTdFJMbFNxRmZ2MzZZZURBZ1V6VWMwRHl4SDNkdW5VSURBeTBCZUN0VXFuK2t3T0plNzZyWTRtSmlaemI0QTBVOXJXeS8venpUNVFwazFSbFAvMzBVNmhVS2xTb1VNRXcyWmVIaHdlOHZiMVJvVUlGYk5teUJVK2VQTUZubjMyR0dqVnF3TUxDQW5QbXpNSHc0Y094Zi85K3czZG95NVl0VFU2b0JjRFFYVm1mMk9vVEIydHJhd0NBVnF2Rmd3Y1BvQ2dLK3ZYcmx5cmU1TXVxbFNwVnl2Q3pyYTB0RkVVeEduZWNGbE5Mc0dhMjlUT3poQkJZdFdvVlZxNWNpZHUzYitQY3VYTll0V29WQUdEanhvMW8wYUlGK3ZYcmg0b1ZLNko4K2ZLRzd0UnVibTZHWStoME9xTnh6M3JKRTd6aHc0Zmo4ODgvejdHNHpTV3Y2aUdRZE0ycnZ3R1QzTTgvL3d4M2QzY0VCQVFZSmV6dnYvOCsxcTlmRHdjSEI5amEydUxnd1lPb1dMRWluSjJkRFo4Tjl2YjI2TmF0R3p3OFBLQldxMkZqWTVQbE9uYmx5aFdzWHIzYWNOTXBlYThBL1UyaDlHYTZ6K2g5bzE4bU1QbnFSdnF1OG5wWHIxNkZsWlVWdnYzMlczejk5ZGRwbnFzZzRneFVCVUJJU0lqaFEzN1RwazJwMXNwTXlkZlhOeS9DeWpWMzc5NkZWcXRGalJvMU1sVisyYkpsYU51MmJZNGsxMlhMbHNYczJiT3hhdFVxOU83ZEd5RWhJVzk4ekRjbFNWSURXWmIzV0ZwYVhnY3dRUWhSNU9PUFA4YUtGU3V3Wjg4ZTlPN2RtOGs2a3BieTBDOC9reG5SMGRHNGN1VUtmdjc1Wi9qNyt5TWhJY0hRK3BEY3MyZlAwanlHbTVzYlZxNWNpYjE3OTZKejU4NG9VcVFJaEJCZGhCQ25aRm4rdzhYRnBiZVRrMU5PSlRVcVpENUJza2JlZnI2clpGbHVKMG5TNzBLSUkwSUl0MUtsU21IOCtQRTRjdVFJaGd3WndtUWRTUmNkL2Z2M3ovQXpQTGtkTzNiZzBhUFVxd3E2dXJyQzE5Y1hHelpzMEY4azZ4UDNtN0lzZjEyblRwM1VVdzFuTEYvVk1YOS9mM3oxMVZkWjJrZXIxY0xUMHpOVlMyVmNYQnk4dkx6U1hKOVhVUlFNR2pRSVlXRmhBSkxHU3VwYklNM3A1TW1UaHBoTWVaTzFzZ3VEbjM3NkNSMDZkREE4N3RTcGs5RU5uazgvL1JRLy92Z2pRa0pDOE1NUFArRDMzMy9Ib1VPSHNHREJBcWpWYWxTb1VBRUpDUWxRcTlYbzNiczNldmZ1amVqb2FNUFB5V2ZHeml3SEJ3Y0F3T0hEaHhFVUZHVDBMek0zbi9UTFU3MTY5Yi9wVVdKaVlndy9wMHlrZ1ArMWZxYjg5eVkyYjk0TWpVWURQejgvK1BuNXdkdmJHeFlXRnJDenM0T2pveU1hTjI2TUJRc1dZTml3WVlaOUFnTURFUmdZaUxObnowSUlnZE9uVHh1MjZTZVlPM1hxbE9GeFlValdnYnlyaDk5OTl4MldMbDJLRlN0V0dKMy9uMy8rd2Q5Ly80MFJJMGJnNGNPSHFkWmhmL255SmZyMDZRTkZVVEJuemh6VXJsMGJnWUdCV0xac0dZQ2tWdmg5Ky9iaFAvLzVENnl0cmJOVngrN2R1NGZSbzBkbiszZVkwZnRHbjV3bi96N1VKL0Y2Zi96eEIxcTNibzJiTjI5aTU4NmQyWTRsUCtJVlZENTM3ZG8xZlBubGw5aXhZd2ZlZWVjZFhMdDJEVHQyN0RENmdOUTdjZUlFV3JkdWpUMTc5bURreUpFQVlMakxwdEZvOE9USkU4TjZrRldxVk1tM1MydlkyOXNEQUc3ZHVwV3BKSHpldkhrWVAzNDhQdmpnQS9UcTFldU56OSsrZlh1MGJ0MGF5NWN2eCtUSmszSDgrUEUweTBxUzFGZW4wMTBPQ3d2TDBjemV5Y25KeXRMU3NvdEtwZm9TcnlmcHNyS3lRdXZXcmVIaDRaRnFsdGY4dU54ZDNicDFVMDFpb25mMzdsMzg4Y2NmaHNlbWxqbUppWW1CbFpWVnFuVmV1M1hyWnJMN1hWUlVGTmF1WFd0WVFpYWw2T2hvakI0OUdsRlJVWGo2OUNsZXZueUpEei84RU8rKysyNjZzK1l1WDc0Y1Q1OCt4ZXpaczJGblp3Y2dLVmxLZm1jM0ppWUdRVUZCR0Q5K1BMNy8vbnZzMzc4Zno1NDlrOVZxOVc2VlNuVlhrcVFsTDErKzNQejMzMzlIcG5taVhKWkxkVlVseTNKYlJWRm1BdmhZQ0lGU3BVcGg0TUNCNk5ldlg3NU8wbk96ZmxhdFdqWFZCZFhSbzBkeDd0dzVsQzFiTmt2dnk4aklTR3phdE1sb3JGNXlkZXJVZ2ErdkwwSkRRK0hyNjR2QXdFQTdKQ1h1VTJSWjlvbVBqL2VOaUloNG11a1Q1aU90V3JYQ3FsV3I4T2pSSXpnNk9xSjc5KzZHSmFaUzJyVnJGeXBWcW9RSER4N2cvUG56cVNiVzJyNTlPK0xqNHcwdG9Tbjk4Y2NmdUhmdkhqNzg4RU1BU1RkWExsMjZaRlRtK3ZYclJyMjQvUDM5c1hidFd0eS9meDlqeG96SjhRUi8zNzU5MkxwMXEySCtsbTNidGtHU0pOU3FWY3RRNWszV3lzNXRzaXd2MWVsMEYwSkRRL2NBeUxqcE9CdjY5dTJiYXJ4dWNwMDdkMGIvL3YxeDRjSUZ6SjgvSHpWcjFqUjYvc0dEQjRhVzBTZFBuaGkxQUVaRlJSbVd4Y3FLc21YTFFwWmxMRnk0RUpNbVRVTHAwcVZ4L2ZwMVJFVkZaV29TMk1xVks4UEd4Z2IrL3Y0WU5HZ1E0dVBqc1czYnRuVDN5V29MZTBSRUJLS2lvdENvVWFNMHk4VEV4S0JXclZydzlQUkUxNjVkc1dYTEZuaDZla0tsVWtHbjB4bHVJcGk2SVJRUkVZR0tGU3VhdlhlSEpFbi9BWEFpSkNUa2p3d0x2NEc4cW9ldFc3Zkd3SUVERGRjaVFOSm4xYXhac3pCdTNEaFlXMXVqWDc5K1dMcDBxZEc4VHovKytLTmhoU1FBc0xDd3dMeDU4L0Q0OFdQRXhjV2hUNTgrK08yMzMvRFZWMTloenB3NThQTHlTdlVhTXFwanpaczNUL3NYbEFrWnZXOHFWcXlJS2xXcVlNV0tGWmc1Y3lhaW82TU5LeUFBU2ZYd3lKRWpXTDE2TmJwMDZRSjNkM2ZVclZzWEgzend3UnZGbFYvazM2c3B3cXRYcnpCdDJqVEQyQk1BR0RWcUZBWU9ISWltVFp1aWV2WHFSdVVYTFZxRTFxMWJBL2pmTEozNjdqU0JnWUhZdFd0WGhoTzM1UWRseTVaRjA2Wk40ZTN0RFM4dkwxU3RXaFhYcmwxTDFmVkY3OE1QUDRTUGp3KysvUEpMRkN0V3pPZ3VaMWJkdjM4ZkR4OCtSSzFhdFZDeFlrVWtKQ1JBVVJTVGR4c0JRQWd4U3ExV041RmwrYVpPcC90ZXA5TWR1bmp4WWlDeXVlU1hxNnRyQ1oxTzV3RmdraENpQXBDMFBuV1hMbDB3Y09CQXd4M0kzSkRUeTkxWldscWE3TTRGSkszaG1WektibEorZm43NC92dnZzVzdkdWh4N3piYTJ0cGcyYlJyczdlMVJwRWdSdEdqUkF0dTNiemM4bjFZcjFQVHAwekYzN2x3TUhqellNUHVybFpXVjBXeXArdGRUc21SSmpCNDlHaU5Hak1DQkF3ZXdhOWN1M0xoeDQxMEFDMjFzYkdiWHFWTm5qVXFsK2k0NE9QamFtN3dXTnpjM3pKOC9IeTFhdERCcysrV1hYekI5K3ZSVVk4YjBjcml1cWx4Y1hEcThudlZkMWlmcTd1N3U2TisvZjc1TzFQVnl1MzRtL3h6U2R4UDE5L2ZINzcvL25tcFczUzVkdW1EQWdBR3BWcTdRSjZwQTBqd2RLU2Z4U2I1VVQxcUp1N1cxOVg4a1NWcVlrSkN3TWl1SmUwWjFiUHIwNmI2WExsM2FXcnQyN2QwWEwxNDhuOW5qWmtYUm9rV3hiOTgrd3cwT1B6OC94TWZIbzJIRGhqaDc5cXdoK1c3VnFwV2hOZXYyN2R1R0lWUjY5KzdkdzY1ZHU3QjkrM2JvZERvTUd6WU04K2ZQTjNSbkJwS1NZWGQzOXpTVDIxOSsrUVZmZi8wMTl1elpnd29WS3VEQmd3ZVlPWE1tdnYzMld6UnYzaHhhclRiSFh2ZkxseSt4ZlBseTNMNTlHMXUzYmtYSmtpV2gwV2hRdlhwMVRKZ3dBUjRlSG5CM2R3ZndabXRsNTRFdlZDclZPRW1TdGdFNHB5aksrc1RFeEIwUkVSRTUxdVNmWHBLazArbHc4dVJKZlBiWlo5aXhZNGZKU2JEQ3dzTGVlQ2lkS1Q0K1BwZzNieDU2OXV5SnhNUkVWS2xTQmVQR2pjdlV2dGJXMXZEMjlzYkNoUXV4Yjk4K2xDbFRCaTFhdE1ENTgybS96VEl6dmxqL0hlZnA2WWxyMTY0WmphYzNwWHo1OHBnMWF4YVdMVnVHUllzV29VaVJJcmg4K1RKcTFhcUYyYk5uSXlvcUNvc1dMY0wwNmRQeDRzVUxvKzd2MjdadFE5dTJiVFAxZW5PVEVHSTZnTG15TE4vVzZYUmJkVHJkajdueGVaVlg5VEJsejFPTlJnTlBUMCs0dUxpZ1hidDJBSkp1RHV6YnR3OWJ0bXlCaDRjSG5qOS9EbjkvZit6YXRRdEFVckwrOHVWTDJOallvRktsU2poLy9qd3FWYW9FS3lzcmVIdDdZOHVXTGRCb05LbSt4ek5UeDk1VVJ1K2JlZlBtd2N2TEMyM2F0TUVISDN5QW5qMTdJaUlpQWdDd2RldFdWS3RXemZBN21qQmhnbUhadktKRmkrTHUzYnNGNHRva0xRVTM4a0pPcDlOaHhvd1pxRkNoZ3RGNGpuZmZmUmNUSmt6QXVISGo0T3ZyaTBxVktwbmNYNzljQkpCME1SZ1hGd2VOUm1Ob2NVL3JRalcvOFBiMnhySmx5ekJxMUNqRXhzYWljdVhLOFBiMlRyTjh3NFlOTVgzNmRNeWNPUk0yTmpicDN1bEwzdTA1K1lWNVVGQVF0Rm90WnMyYWhidDM3K0xkZDkvRm5EbHowa3pXVTZpa1VxbStWcWxVWDh1eWZGOVJsQjFDaUlQQndjRm5BV1I0SlNkSlVpVkZVVWJwZExyUlFvaGlRTkpkZHYzNDlMeG9JY25wNWU0U0V4UFR2QnViZkJ4ZmN2SHg4Vmk4ZUxGaGh0SWZmL3dSRVJFUkdEWnNXS29iVk5taC95RFBTcGRrdFZxTjZkT240K3JWcTdDMHRFUnNiR3lHTGFRV0ZoYUd2OTJaTTJmdy9mZmZJekF3c0toS3BSb1BZSndrU1g2S29pd09EUTA5bTUzWDBhRkRCOE00UWlDcFZXM3QyclhvMjdkdlpuWi9rN3FxcWxPblRudVZTalVMZ0F5Z3dDWHFlbmxkUHg4K2ZJalRwMC9qOU9uVGh0OVQ0OGFOOGROUFA2RllzV0lBa2hKd25VNkgyN2R2bzFLbFNtalFvSUVoS1hkemM4T1JJMGR3Ky9adG96RjhLZWtUOTVDUUVLeFpzd2FCZ1lHMlFvaVoxdGJXRXlWSldwQ1FrUEJkWmhMM2pPcFlZbUppcVppWW1Ba1dGaFlUSkVtNkw0VFlwdFBwRG9hR2hwNUREc3pkMEtaTkc4UFBMMTY4d0xadDI0eCt4OGxiMEJNU0VtQmxaWVVoUTRiZ3p6Ly9oQkFDalJzM3hzdVhMeEVZR0loWnMyYkIzZDBkNWN1WEI1RDBuYmh3NFVMTW16Y1BRRkpyNEpreloweTJLZ0hBcFV1WE1HUEdESHo5OWRlb1VLRUNnS1JXTUoxT2gyYk5tc0hTMGpKSHg5bFBuVG9WcDArZmhyMjlQWHIxNmdVckt5c1VMVm9VTmpZMnFGS2xDbjc0NFFmY3YzOGZreVpOeXRaYTJmcmx0L0tLRUVJRm9KRVFvcEdWbGRWR1daYURBS3g3OE9EQjludjM3bVgrd3ppVDd0Ky9qMWV2WHFGcjE2Nm9XclVxUEQwOThlclZLN2k3dTJQQ2hBbVFKQW1KaVltd3NyTENzV1BIREFtSHZndXlYdktiTU03T3prWkxVbVgwMk1IQndlUTRZMU5sVFcxcjJyU3AwWHJsQUF3M2FaTGJ0bTBiOXUzYmwrWjYzL3J0Qnc4ZVJIaDRPR3hzYk9EazVJUlpzMmFsdTd4YlRFd01GaXhZZ0tDZ0lEUnIxZ3dIRHg3RXMyZlBjT2JNR1l3YU5RcEZpeGJGaWhVcllHTmpnNFVMRjJMS2xDbFFxVlRvMnJVcnRtM2Joai8vL0RQTjk1T1pWRlNwVk5OVUt0VzAzUGk4TWlVMzZtRks0OGVQeDBjZmZXVFV5S0pXcXpGMzdseU1IajBhN2R1M1IrblNwYkZ4NDBiRFRZVk9uVHFoUTRjT2h1OGhqVVpqR0hwa1oyZVhxc0VtSzNWTTc5bXpaK2pmdjc5Uk9VZEh4MVF6dHg4OWVqVFQ3eHNnYWQ2bWxMMU45RXU3WGJ0MnpXaFZwMDgvL1JTS29xQlpzMmFJalkwMTFNK0NxdUJjWGIxRkVoSVM0T25waVljUEg1b2NqOTY1YzJjOGVmSUVnd2NQeHZUcDA5R3FWYXQwanhjWkdXblU2cGFUZDhOeWk0Mk5EYVpPbldwWTBpSTUvWnM3NVJkY3AwNmRVaTFMWWtwNjYwQldxRkRCNkdaSE5yMGpoUGdLd0ZleUxEOVJGR1dYRUdKL2ZIejhieWxiRmx4Y1hENStuY1QxVWIzKzluUjFkWVc3dXp1YU5HbVM2bVpCUVZydXp0TFNNczB4ZENsYk1JR2syVVY5Zkh6ZzVPU0VEUnMyb0hIanh1alhyeC84L2YweGJ0dzQxSzVkRzZOSGowNDNXUUZnY2h6NjVzMmI0ZXpzbk81K3BseStmQmtuVHB6QUYxOThZZWhXZGZ6NGNhTXVxVURTYTQyTWpEU2FSQWlBSVhGbzNMZ3hybCsvanMyYk4rUEVpUk1pSVNHaGh4Q2loeVJKRndETUR3a0pPWVNrdGEwelplalFvZWpSb3dkKy8vMTMxSzlmSDZkT25jTGR1M2N4YU5DZ3JMN0V6TmJWVklsNm1USmxNR2pRSVBUdTNUdmRSRDIvclYrc2w5ZjE4L3Z2djRkR284R2RPM2RRdVhKbFBIMzZGQllXRm9aa1hjL0h4d2VQSHovRzRzV0xVeDNqMGFOSEdETm1ES1pNbVpKdVYxWUFrQ1FKdnI2K0NBOFB4K3JWcTNIKy9IbGJJY1FzYTJ2clNabEozTE5TeDRRUTd3Q1lyRktwSmt1UzlBakFka1ZSL0Y1ZkRHZXJ0NUYrS05KZmYvMWw2R2tGd0ZEWGtvOVIxMS8wYnRxMENaNmVucWhYcng3YXRHbUR0bTNiWXY3OCtRZ01ESVJXcThYUFAvK002T2hveE1iRzRzV0xGd2dMQzBQdDJyV3hZTUVDQURDWmRKOC9meDRUSjA3RTZOR2pqYjVmOU4zZjlYVWxLQ2pJNUdka1Z1cy9rRFFidEpXVkZXeHNiT0RsNVlYS2xTc2IzVWlOaTRzempPUE03bHJaNWlLU3Z0VHFBcWhicmx3NTM3Smx5NFpydGRvMThmSHgyeTVmdmh5ZEUrZlFEMTJZTW1XS1llTGE3dDI3bzNUcDByaDc5eTdHamgyTGUvZnVvVStmUHRCb05JWWhMN2EydGthZkNkbnRFcDlYdnY3NmEwTVg2Y3h3ZFhYRm9VT0hETU1POWF5c3JQRFZWMThaZlQ0V0wxNGNyVnExd3RTcFV3M2QyaDBjSEZDMWFsWFVxbFVMa2lRWnJrL3ExNitQUFh2MndON2VIbGV2WHNYV3JWdXhjdVZLdzlKaitVMXVmRjZaa3R2MWNQejQ4V2phdEtuSmhydUtGU3RpMzc1OWhyOXA4dGI3YWRPbVlkcTBhWmw2RFZtdFkwRFNkYlM5dmIxUkQ3QzhvTDhCbTV3UUFpZE9uSUNpS0xDMHRFejNKbFYrbDZtbXc3ZVpMTXNLa0g2U2w5TysvUEpMUkVWRlllblNwVWJqVkZJNmN1UUk1czZkQ3c4UEQ5eTRjU1BWZURzQVdMRmlCZnIzNzQvZmZ2c05VNlpNZ1krUEQ1bzFhMmJVblRldm1FcWs5T3p0N1NITGNycDMxdDcwWEZXclZuMmpTVmltVEptQ29LQ2dkQ2NoeThCekFMc0IrT2wwT3AxS3Bmb0dRR01nNlVLeFJZc1dHRHg0Y0xxVDdTMWF0Q2pONWU1TWpXSDM5L2VIcjY4djFxMWJsNm51Vm1rbE4zZnUzRUdYTGwyTWxydkxhSDZCekk0UnZuSGpCaFlzV0lEcjE2OWo0c1NKaHBZMVYxZFhYTGh3QVdxMUdxOWV2Y0tHRFJ1d2MrZE85T2pSQStQR2pVdjF3ZnZ2di8raVI0OGV1SERoUXFyenFkVnFiTisrM1REQkNwQjB3Wi95R0NtM0JRUUVHTVlPKy9qNEdDWlo4ZlgxTmVwMnUyN2RPdXpac3djSkNRbFl2bnk1NGN2WmxLZFBuMkw3OXUwNGVQQWdvcUlNazNuZlVoUmxvUkJpZVZyN3BYeVB6Smd4QXc4ZlBzU2FOV3N3WU1BQU5HL2VITU9IRHdlUUszVjFIcktZcU92cDY1Uzd1enRHakJnQkh4OGZuRDE3RmkxYXRNRDQ4ZU94Wk1rU0JBWUc0c0NCQXdDQWI3NzVCbmZ1M01IY3VYTU42N0NXSzFjT25wNmVobU8xYnQwYWt5Wk5NcXhmL09USkUrellzU05MQ1h0dTE4K09IVHNhanZmbzBTTzBiTmtTSlVxVVFLMWF0ZEMxYTFlY1BYc1dHemR1eFByMTZ3M2xsaTVkaXJDd01LeGF0UXBGaXhaRmd3WU5jTzVjMGdwcmJtNXVDQXdNeEkwYk56Qnk1RWhNbWpUSk1BUXFNeTVldkFoZlg5L2szV3FqRlVXWkw0U1lyZCtRQzNVc1VsR1U3d0g4QU9DVUVDSkwzNlVQSHo3RWtDRkQ4TTAzM3lBd01CQ1NKS0Z4NDhad2MzTkRRRUFBN096c29DZ0s2dGF0YStnaTM3ZHZYL2o0K0VDdFZtUEtsQ21ZTUdFQ2J0NjhpUW9WS3FCMDZkSndjSEJBaVJJbGNPalFJWnc4ZVJJZmYvd3hqaDA3aHIvKytndS8vUEtMSWNtSWpJeEUyN1p0WVdOamd5bFRwcVM2R1p5eVhxWDFHWm5WK3ArOEJldisvZnV3czdNejNOU0pqSXhFa1NKRkRJOHRMUzNSckZrem83V3l2Ynk4c0duVEpyaTR1T0RLbFNzWU1tUUk2dGV2ai8vODV6OW8yTEFoUHYzMDAwei8vdlVtVDU2TWdJQ0FMTytYRllxaUtFS0l2M1U2M1JvQVMxVXExUnRkZDZVM2xDMDc1U2p6NHVMaTB1eUZkdS9lUGJ6enpqdFovcDJuZC8yWWc5N284OG9VMXNQQ1ExOEhnNE9EemZLSFlndDdQalIyN0ZqY3YzOGZuVHQzQnBEMDRWZWtTQkdqUkNJMk5oWS8vUEFEOXU3ZEN6czdPOWpZMk9EcDA2Y29VYUlFT25YcVpQTE8xcGt6Wi9Mc05aaGJYdDVneVN4RlVkUUF5Z29oU2dOWXlrWnU1UUFBSUFCSlJFRlVqYVJablZHNmRHbXNYTGt5dzRreEN0cHlkOHVXTFV1ekZUQjVYU3hSb29SaG9wSGtYL0xObXpjM2ZJRVZLVkxFME1JVkZCU1U3bDNTdEdiTTE2OEJEaVIxc1czWHJoM09udjFmai9TRWhBUTBhTkRBTUpPdDNzcVZLN0Z0MnpaWVdWbWhRb1VLMkxadG0yR05VTDNQUC84ODA3UGRPamc0WU96WXNSZzZkQ2pHamgyTDBOQlFBSGd2dldUZGxHSERocUZuejU1WXZYbzE3dCsvandFREJtUmw5M1NscUt1K0FJb0R3RWNmZllUMTY5ZW5PWEZYZXZMRCtzWEo1WGI5ZlBMa2lhRXVqUnc1RWo0K1BqaDE2aFQ4L2YwTlN3TFdxVlBIY0x5blQ1L2kvdjM3K082NzcxQzBhRkVBTU9xYU9IbnlaQUJKUy9Rc1hyd1lCdzRjeUZMQ1hydDJiYXhhdFFyNzkrL0huRGx6QU1BMmViSnVTZzdVTVFzQVpSVkZzYy9xeGVpdFc3Y3dac3dZUEg3OEdILzg4UWRDUTBNeGRPalFwSU8rSG9OcFoyZG5HSmRyYVdtSnVMZzRSRVpHNHIzMzNrTkFRQUNxVjYrT3VuWHJvbTdkdXFtTzM3NTllN1JxMVFvalJvekFyRm16MEtkUEg4Tnp0Mi9mTnJTNisvcjZadXJ6THFQUHlNelVmN1ZhallNSEQwSlJGUDA4QkZpNWNpVXNMUzF4N05neFZLeFlFZDkrK3kzbXpKbUQ2dFdyNThoYTJmbUZFRUlvaWxKV0NGRS9oNDZYbytVbzg5SWJNcVlmbHBKUFpmdnpLaTJzaDVSVG1MRG5RNVVyVjBibHlwVU5yZUR0MnJYRDJyVnJqYnBhZnZMSkp5aFNwSWhSNGpCaXhBakRPcG1Lb21EZXZIbUdpWThTRWhMeXpWcTJwdTVPS1lwU0JrQlRBUHZ5UHFMTThmSHg2WVdrdTY2UDlkdGtXZjRWUUpPMDlsRVVKVW9JY1Z5bjArMk5pWWs1ZE8zYXRYZ0FxRk9uVHF5aUtGNUNDSmNuVDU3QXc4TUQzYnAxUSsvZXZkT2NseUEvTEhlM2JOa3liTisrSFZPblRvVWtTYW5LWGIxNkZXUEhqalY1ak9RVGFDVjM5T2hSREJzMkRHNXVicW02MENWUFNLS2pvM0htekJtVDY3cG0xZlBuejlQdHZaS2NXcTFHdTNidFlHRmhnWGJ0MnNIVjFkWGtCRE9Sa1pHRzF0RDB2SGp4QXY3Ky90aTZkU3NlUHpaVXBRY0FOZ1lIQjMrRE5NYVJwM3lQVktwVUNXM2J0c1dHRFJ2d2YvLzNmLy9mM3AzSFJWVzlmd0QvM0dGUk5EY1VGTDlwWll1YXBqQklTaTRwdWU5THFZV0phVjgxbDlRMHllMkxDNHFtNWdhYWdvcVZ1ejhFeGQxd1M4a1VCamNVdGNWZEVCQ1VkWUE1dno5d2Jvd3pLTWpBRFBoNXYxNjltam4zenIxbjhETE1jODg1ejZNenRkclkxeW9BSHdBTm9xT2o4Y2tubjJEVXFGSG8wS0ZEb2NvSm1rUDlZbE5kbjlxbFRTMWF0SUMzdHpmdTNMbURBd2NPNkN4bnNiVzF4WUlGQzlDbFN4ZWtwNmNqUFQwZHRyYTJPdXYxbGk5Zmp2YnQyOFBMeTZ2UXY5ZlhyMS9IMnJWcmNmRGdRVzFUR29EMWtpUk5qb2lJU0FNS2Q0M2xSd2lSQ0dDL0pFbWJJeU1qOStMSkZGT2xVbG5ndnFha3BNRER3d05EaHc2RnI2OHZvcU9qOGRaYmJ5RXJLd3MzYnR3QThPLzFrNW1aQ1d0cmF5Z1VDbHk3ZGcyVktsVkNTa29Ld3NQRDVSRVJaMmRudlgvYnBLUWtoSWVIdzgvUFQ1NGluSmlZaUdYTGxtSC8vdjN5djIxQmY4N1ArNHdzeVBWdllXR0JtemR2WXU3Y3ViQzF0Y1hDaFF1eGUvZHViTjY4R1MxYnRvU2JteHRtejU2TnlaTW5vMTI3ZG5CM2QzK2hXdGt2U2dqeGlVcWxLdkRmYUtWU21Zbm5sQWtVUXNRRDJLTldxNys3ZE9uUy9TZXZLMUF5RG5vK2JYNkhGNVdjbkl3cVZhb1lzVWRGVTlqUlRhVlNtUUlnM3c4dVkzeGVFWlVFQnV4bTd0NjllMGhMUzVNVDNXaWxwYVhwZkhrNmZmbzA2dFdySjJjczNyQmhBdzRjT0NDdmU3dHg0NFpPUmx3cVZ2RUFEZ2dodHFsVXFuMHdzRFk1S2lvcUdFQ3dvNk5qQjRWQ01Ta2pJNlBEbGkxYnBLMWJ0Nkp0MjdZWU5HZ1Ftalp0cW5QWHRUU1V1M3Y3N2JmbDJSM0J3Y0d3dGJWRm16WnRrSk9UZy9mZmYvK1phNW8wR2czMjc5K2Y3NWNMWTA2Smk0bUp5ZmZHaUNGejVzeUJtNXVibkFBd05EUlVieDlENjU3enVuMzdObmJzMklIdDI3Zkw5WFdGRU5FQVZxalY2blV2a2ptNWI5KysyTDkvZjFIV3BSYjBXdDNsNk9qNHVVS2htSExuenAzNjA2Wk53OHFWS3pGcTFDaTBiOS9lYU1ubTh0WmgxWmFnTEl5ODlZdTFnVkhlK3NXbXVqN3YzTGtEQndjSDJOallvSGZ2M2hnK2ZEaGVmZlZWdVlSWVh2djI3VU5DUWdMYzNkMHhjK1pNTkcvZUhFRHVlc2lKRXljV2FpMGhrQnVvcjF1M0RnY09ITkEycFFFSVZLdlZzeTlldkJqN2pKY0NLUEExRmkrRTJDZUUyQm9WRmJVWFJVemk5TW9ycjJEdDJyV29WNitlSEpBR0JnWWlKaVlHZi96eEJ4d2RIZVdiUmVucDZYTFEyN1JwVTNUdDJoVWVIaDVJU1VuQitQSGpBZVJlRjAvLzIycC9YL091NTdXeHNVSGx5cFd4ZGV0V2xDOWZIcnQzNzlaNXphVkxsM0Q2OU9sODF6VVhwaVNvSWJkdjM4YUlFU013Yk5nd25EbHpCdTd1N21qZnZqMVdyVnFGdUxnNGZQdnR0K2pTcFFzMmJ0d0lQejgvOU8vZkgrdlhyOGZvMGFNUkZCU0UxMTU3RFpjdlg0YVhseGNxVjY0TWhVSWgxOG8ybHpLdVFnaWhVQ2ppaEJDN01qTXp2ek9Ya29NYWpVYm5jNk9zY0hWMWxaZnVhTG00dU9EWXNXTklTRWg0Wmw0YkFPaldyVnUrbFVkS01hTitYaEdWQkFic1ppNGdJQUFkT25UUW1RS2NsWldsOTRmbCtQSGpHRHAwS0NSSmdwV1ZGZno5L2JGbzBTSTRPRGlnZWZQbTJMSmxDeXBWcW9UMDlIVDVDeUFaMVgwQSszSnljcmFjTzNmdU1BcVl1Q1FxS3VvUWdFUE96czROTkJyTkZBQ2ZIRGx5eE9iSWtTTm8yTEFoQmc4ZUREYzNOMWhhV3BhcWNuZUppWWxZc1dJRlpzK2VyZFArZEliUi92MzdHM1VxZDBGb05CcHMyN1pOTHdOdmZ0UnFOU0lqSXpGMTZ0UkNuMHNJZ2ZQbnoyUExsaTA0ZE9nUWhCQkE3cGVEb3hxTlp0R1RMd3N2VEJzOEZuTDJ6SXRjcTVxb3FLZ05BSDUrT25CZnNXSUZSbzBhaFU2ZE9oVTVjQytwK3NVbGRYMCtldlFJNjlldmwwdnFWSzllSFE0T0RyaC8vLzR6cDdOcmswbE9talFKVTZaTVFWWldGcFl0V3dZdkx5KzlrbVg1dVhyMUtnSUNBdkt1UFM1VW9LNlYzelZtWVdHUlhMNTgrYjJTSkFWR1JFUWNOUFRhb3NqN1BoVUtCWVlPSFlxLy92b0xtelp0MGxrZWtaS1NvbFByK2NzdnYwUmtaQ1NpbzZQeDk5OS9GNnFzbVkyTmpUd0RJeUVoUVcvN1AvLzhnNU1uVHhvTTJQUDdqQ3lNVjE5OUZTRWhJYkMydGthREJnMHdidHc0bkR4NUVwTW1UWUtOalEyR0RSdUcrdlhyWThlT0hSZzNiaHpHalJ1SGhJU0VGNjZWWFlLRUVPSStnTzFwYVduVGpaVmN6cGhDUTBPeGNlTkdyRml4UXA2TjRlenNyUFAzTlNVbFJXZTVYZGV1WGVYQmxFdVhMc2szMGk5ZXZLaVRtRFEyTmhZaElTR0lpNHZUeVcxUkVHZk9uSUdMaTB1QmJpU28xZW9DemZMU2FEUzRlZk1tdnYzMld3UUVCT2d0OGRMS3pzNldsK2VVZGtLSVdFbVM5a3FTdEtVNFBxOUtFMWRYMTN5L04ycHBaeWxwdFdyVnFrREgvdjc3Ny9IQkJ4OFVxWDlrR0FOMk02VldxN0Z5NVVxRWg0ZmpsMTkrMFZuSGZ2RGdRZFN1WFZzbmlQLzIyMitoVnF1eGF0VXFwS1dsWWNtU0pYai8vZmVSbXBvS096czdSRWRIdzkzZEhSNGVIdmo4ODg5TFRZS0xzTEF3QkFZR1l1M2F0YkN3c01ENTgrZng2NisvWXR5NGNUckJnYUZrVTNuYm4wNDRaVWhDUWdLKytPSUxMRnEwcU1BbHhJUVEyd0hNVUtsVXgxR0V1N1FSRVJGWEFIZzBhTkRnR3hzYm0wa0FobDYrZk5sK3lwUXBzTFcxeFpBaFE5Q2pSNDlTVWU3dTBhTkhtRGh4SWx4Y1hMQmt5UklrSkNUSUgvYkdLaWNvaE5CYnM2d3RmWkpmQ1JRTEN3dGtaV1hCMjlzYlNVbEorWmIwZXRycDA2ZFJxMWF0UWswbnpjN094dkhqeHhFWUdDalhDQlZDWkFJSWtpUnBmbVJrNVBrQ0g4eElqSFN0NmdYdTkrL2ZyLysvLy8xUEhuRXZhdUJlM1BXTFMrTDZ2SHYzTG9RUTZOdTNMN3AyN1lvZE8zWWdKeWNITTJmT3hLbFRwN0I0OFdMNCtmbmg5dTNibURCaGd0NE1LaUEzWDhEUW9VTXhZY0lFU0pLRWVmUG1GV2lXaWJFQzllZVpOMi9lbDNocTJVVnh1bm56SnNhT0hZdDMzbmtIYm01dVNFNU9obzJORGNMRHczVm1Zd1FIQnlNcEtRa2pSNDdFVjE5OVpmQ0dUVUZvUiszdjM3K1BXclZxUVFpQlAvNzRJOTk4SUVVb0NhckQydG9hQnc4ZXhQcjE2NUdTa2dJM056ZDRlWG1oV3JWcStMLy8rei9NbVRNSEF3WU1nRUtoZ0pXVlZaRnFaUmMzSWNSaGpVWnpNU0VoWWVidDI3ZlRTK3pFTDZCSGp4NklqSXpFVjE5OWhjMmJOeU1uSndmbHlwWFRTZEJyNlBjdjcxS2MvQjVyMmR2YjYrVklBWEsvdnlVa0pHRGR1blg1OXE4Z2lZSzFmN2RQbmp5SitQaDRneVc0dEg4MzY5ZXZqeUZEaG1EUG5qM3lEYWluUzI2cDFXb2tKU1doZmZ2MmVqZnNQdmpnQTdtRW9KbGJuNTJkdmZQOCtmTmhwdTZJT1huZTdKK25ad3lXd1ZrV3BRNERkak4wNXN3WnpKbzFDNisrK2lyV3IxOFBXMXRiQkFRRTRNY2ZmNFJDb1VDVktsWDBQaWdQSGp5STVjdVhvMzc5K3ZKSXp2TGx5eEVTRW9MMjdkdGo5ZXJWc0xHeGdhT2pJNzc1NWh1Y09uVUtQajQrSm5xSEJaT1VsQVJ2YjIrc1dyVUtWbFpXNk5peEl5UkpRbng4ZkxFa3o2bGV2VHBHakJpQjZkT25ZOHVXTFFVcS82QlNxVllZc3c5WHJseEpBRERscmJmZW12bktLNjk4cVZBb1JpWW1KamIrNFljZjRPZm5oMDgrK1FTZmYvNjUyWmE3dTNUcEVpWlBub3hXclZyQjA5TVR0Mjdka3E5ZFMwdEx1TG01UWFGUXlBRjNkblkyZHU3Y0tTL1hNUFFGdzVCOSsvYmwrMlVodjVIWTMzLy9IVU9IRGtWT1RnNzgvUHdLdks1di8vNzlPc25KMUdwMXZqL1BsSlFVN05tekI0R0JnWExaSlNIRUF3QS9xZFhxUmRvMW1xWmc1R3RWRzdqLzByUnAwMCtmQk83dkdncmN6YWwrY1VsZG56ZHYzb1N6c3pPbVQ1K09PblhxWU5XcVZkaTBhUk5hdDI2TkxWdTJ3TmJXRnMyYk44ZUtGU3Z3OGNjZlk4S0VDZmprazA5dzY5WXRYTDU4R1JFUkVUaDU4aVFjSEJ3d2I5NDhKQ2NudzgvUEQydldySUdMaXd2cTE2K1AyclZydzlIUlViNk9yMTY5aXJWcjErTHc0Y1BhYnFRS0lkWmxaV1hOTldhZ2Jnb3hNVEVZT1hJa3JLeXM0T1BqQTdWYUxaZEFxbGl4b256VGN2UG16ZGkyYlJ0V3IxNE5lM3Q3TkduU0JQWHExVU5XVmxhQi8rMjBYbm5sRmZUdTNWdGVDcURSYU9EZzRDRG5IWGo2dXN2dk03S3cxeitRdTM2MlFZTUdLRmV1SEU2ZVBBay9QejljdlhvVnZYcjF3aSsvL0NJdkhTbEtyZXlTb0ZLcENqZWNiRUtTSkdINjlPbTRmLzgrcksydEVSUVVoSGZmZlZkdm44ZVBIOHU1TEtwWHI2NFhaRis1Y2dVTkdqVFFhY3Ria3U5cHAwNmRRbGhZMkRPRGRTRDN4dkgwNmRQejNiNWh3d2I1Y2ZYcTFURm56aHlEby9sWldWbXdzTENBSkVubzE2K2Z6bzJGcDVlTmVIbDV5WlZNRmkxYVpEWjVrQW9qTWpMU2ZETXRtbEJKM3JnajR6RC9JVllUTTBWWnQ4ek1URnkrZkZrbmc3Q1dvVkpVUUc0eXBlenNiSjAxa1JFUkVYQndjTkRMeXBtWm1ZbkV4RVNEaWJPSzA3TktJaGhLT3VmbjU0ZVltQmdzWDU2YlBQdktsU3ZJeXNveU9HSnVqQkYySVBmbjI3Tm5UNHdaTXdhZE8zZCtlck5lSXE4U0lEazVPWFdXSkdrU0FEY2dkM3JvUng5OWhNOCsrNnhRMHoyQjRpbDNsMWRhV2hvaUl5UHpuVDRsaE5BWkhaY2tTVjViTjNIaVJDeFlzQ0RmMGRrcFU2Wmd6cHc1UlJxOWpZaUl3SHZ2dldmd1d0Qm9OQWdMQzlPYnF1enQ3WTFPblRyQnhjVUZBSFJLYlduZHUzY1B2WHIxUXJseTVaQ1dscVp0amdIZ201aVlHUERQUC85a3ZIQ25ueWhrWXNhU3ZsWVZUWnMyL2N6Q3dtSUtnSGNCb0ZhdFdoZzllalE2ZHV4b3REWHVSV1dxNnpNOFBCeFZxbFRSQ3dDQTNQd2lkbloyZVB6NE1VYU1HSUczMzM0Yjc3Ly9QbHEzYnEyM2p2L0NoUXY0L2ZmZmNmSGlSVGxRdlhidG1zRkFYYUZRekk2SWlOQXZIL0VNeFhtTnZlamZVbGRYVi96NjY2OFlPWElrNXN5WkkrZWVVS3ZWOGlpbzltOWllSGc0M25ubkhaMmtoQUF3WWNJRXZUWGNUN2Z0MkxFRHZYcjFNb3VnWk9uU3BUaHc0QUJzYkd6ZzR1S0N0bTNib2xtelpnYjdkdno0Y2J6Ly92czZ5d0lBSURJeVVxZFdOcEE3TmJ0YXRXcUZUa0ttTGV0VzJLUnpMNnFrdjNjdFhyd1llL2JzUWJseTViQnYzejdzMkxFRGZuNSs4UFgxMWNrWE0yUEdEUHoyMjIvUWFEU3d0N2MzT0UzZFVNQU82QWJVV3NuSnlmanNzOC9RdEdsVHpKczNMOS8rYVVzNlBrL2V2MDJEQncrR2g0Y0hKaytlREd0cmEvbHpUQWlCakl3TW5hbnVodzRkMG5tZWxaV0ZwVXVYNHNLRkN3Z01ETVRLbFNzUkdSbUpPWFBtRkRseDRZc3E2WkphcHZqdVgxSU1mWWQ1a1gxZU5xWXU2OGFBL1RuSzhpOXRTU3Rzd042elowLzg5Ny8vbGN2YkFma0g0SVVKMko4T1doMGNISFNTaVAzd3d3KzRkZXVXb1NROXBnallaVTJhTkduOEpDRDZXSklrYXlCM2RHYlFvRUZvMTY1ZG9USjIwNHZMZTlNc09qb2Ftelp0d29FREIvSk8wVCt1MFdoK2lJcUsyZ1VqSnJNeDg0QmRTNkZVS2o4RElBZnVEZzRPR0RGaUJMcDA2V0kyZ1h0WmNPWEtGYXhmdjE0dlVBY3dSNlZTdmRDL3V6a0c3Tm9zMTZWbEdaY3h4TWZIbzBLRkNtYVRBSzJzQit4YTJpQWxKaVlHNWN1WEwxUmlVcTBPSFRvVUtObWdScVBCMTE5L2pidDM3K0xHalJzNGVQQWdUcHc0Z1k4KytraXZHc1dMQk93blRweEFwVXFWTUd6WU1KMmtjMWV2WHNXbm4zNkswTkJRdlVHYjdPeHNIRDU4R0d2V3JFR2xTcFZnWldXRi92MzdvMlBIamdnTkRaV3JWUFRyMTYvSXBXSUxpd0c3OGJpNnVqNDNOMEY2ZXJwOExlVjNnenM5UGQzZ2NYcjM3bzFKa3lZVnZhTm14dFFCTzc4OWtWbEtURXpFblR0M0RJNUlGWlgyQXpndUxnN3U3dTU2VTZzYk5XcUV2WHVMbEF1c1dKdy9mLzRpQUhjbko2ZnhBQ1lER0hMaHdvVWFucDZlcUZHakJvWU9IWXB1M2JvOU41a0lGZDJ4WThld1ljTUduRHQzVHR1VUJTQTRKeWZINTl5NWM2cGlPcTBHUUVFelIyV2lnSWtQalV3VEdSbjVDNEJOVHdMM3FmZnUzV3M0YytaTWVhcDgxNjVkZVhPcENLNWN1WUtBZ0FBY09YSkUyNVFtaEZpTElnVHFlWmpkTmFhOTBmcXlCT3NBV05IRnhPclhyNC9XclZ2RHdzSkM1KzlwY25JeXlwVXJsL2NtR1ZxMGFLSHpQYVZPblRvNlNRbnYzYnVuTjlWY0NJRzVjK2ZpMHFWTENBd01STisrZlpHZW5vN2p4NC9Eejg4UFk4YU1RYytlUFExZTg4MmFOZE1wU2ZybzBTT2NQWHRXYjcvV3JWdmp6cDA3ZXUxWHJseUJoWVVGL3ZqakQ1MWxJbi8vL1RlR0R4OE9Cd2NIakJvMUNoOTk5QkZTVTFNeGUvWnN0R25UQnQyN2QwZkxsaTN4eXkrL1lQanc0WEIxZFlXM3QvZnpmcFJraHB5Y25PVHlqNE1IRDhaUFAvMms5M2pVcUZIeS90cjE2MmxwYVRvM0VaMmRuUkVhR29xcVZhdm1HN3lUOFRCZ0o3T2tYZjlyWjJkWHFOZTFicDF2bVdrZDJkblo4UFQwUkpzMmJmU3k1dHZaMmVIaHc0Zkl6czQyeXhIQkoxL0t2MzM5OWRkblZLMWFkWVJDb1JnUkh4L2Y4UHZ2djhmeTVjc3hjT0JBOU92WFQyOHBCQlZOV2xvYTl1N2RpOERBUU55N2R3OEFJSVI0Q09CbkFBdFVLdFhkWXU2Q0drQkJBN0lIS0hqZ1ZSemt3TjNKeWNsZGtxVEpjWEZ4amJXQisralJvOUdsU3hjRzdvWHdkS0F1aEVnRnNCN0FiQ01FNmxxbDZSb2pLall6WnN6QXpwMDdzV3JWS2dDNUkrSURCZ3d3V0dXbk1OOFROQm9ONXMrZmowT0hEbUhWcWxYeUtMNk5qUTErK09FSEhEMTZGQXNXTEVCSVNBaW1UNSt1VnhXaVlzV0tDQXY3TjMvYWh4OSthUEE4WVdGaEJuT0JIRGx5QklNR0RjS3Z2LzZxRTdDLzhjWWJDQWdJZ0sydExTcFZxb1NRa0JEVXFWTUg3NzMzbnJ6Y29scTFhdWpUcHc4OFBEejQyVjFLblQxN1ZpZTN3YlZyMXd3Kzd0U3BFM2J1M0tsVHpuUDgrUEhvMjdldjNuTFJ1TGc0ZUhoNHdOZlh0OFJuWHJ4TW5wOVZpOGdFdE9Wd0NqdXFjdUxFQ1VSRVJNai9CUVlHR3R4djBhSkZpSTJOeFRmZmZLTzNUWHZPd3Bia0tXbi8vUE5QUmxSVTFMTEl5TWhHUW9oZVFvaGpHUmtaQ0F3TVJLOWV2VEJ0MmpRNVF6bTl1TmpZV0t4YXRRcWRPbldDajQ4UDd0MjdCeUhFTlFEZjVPVGsxRkdwVk9OS0lGZ0hja2MwYndOd0JkQVR1Vk9Tbi82djU1UHR0NS9zYjJvYWxVcjFjMlJrWkZNaHhHY0FMc2JGeGNITHl3dmR1M2RIYUdob3ZsbjlLZGVWSzFjd2FkSWt1THU3NDhpUkk5cEFmYWxhcmE2clVxbkdHakZZQjBybk5VWmtkTzNidDBkaVlxSThtdjdUVHo5QnJWYnJqRHdXMXFOSGp6Qm16QmdjUDM0Y0FRRUJPdXZqdGRxMmJZdHQyN2FoVHAwNjhQRHdRSEp5Y3FIUDQrZm5oNlZMbDJMRkN0MDhvMy85OVJldVhMbUNFU05HSURZMkZyZHUzZExabnA2ZWpnRURCa0FJQVc5dmJ6UnAwZ1JuenB6QnNtWExBT1NPd3UvWXNRUGZmZmVkWEVXQlNwZEdqUnBoL2ZyMUJtZGxhRjIvZmgwclZxelFXVDRhSEJ3TUlEZVFmNXE5dlQzR2pSdUhNV1BHNFA1OWsrWFZMZlBNYi9pUUNQOU9DVXhJU05CYnoxVlVlL2Jzd2ZidDI3RjgrWEpVckZoUmIzdDhmRHdxVjY1c0ZzbUhDa2lvVktwZEFIWTVPam82S2hTS0tScU5wdS8rL2ZzdDkrL2ZEeWNuSnd3ZVBCaXRXclVxVU9aN3loVVRFNFBObXpkajc5NjljbEFwaERnRllJbEtwUXBDeVU4NXowTHVxT1lqQUZZd2ZNTlY4MlMvekNmL054Y2FsVXExR2NCV0p5ZW5BWklrVFkyTGkydnM1ZVVGUHo4L2pCdzVFdDI2ZFRQTEdTMm1FaE1UQTM5L2Y1MFJkVW1TQXRScTlleExseTRsRnROcFMvTTFSbFJrTjIvZXhNR0RCL0hsbDEvQzI5c2JZOGFNd2VYTGw3Rm56eDZzWHIxYUw2OUF0V3JWc0diTm1ueVBsN2RVMm9NSEQyQmxaWVdOR3pmcUpVYk1xMUtsU3BnMWF4YUdEeCtPS2xXcTZHeExUVTFGaHc0ZDVPZUdFZ2kyYjk4ZW4zLyt1YzdVK2F5c0xNeWVQUnZqeG8xRHVYTGw4T21ubjJMcDBxVnkxUU1BMkwxN056cDM3aXdQV2xoYVdtTCsvUGw0OE9BQjB0TFNNR0RBQVB6MjIyK1lPSEVpdkwyOU1YUG16SHpmQTVrbkd4c2JlSHA2WXRxMGFYSVFucGRHbzhIVXFWTXhhZElrMUsxYkZ3Qnc1ODRkK1B2N3c5L2ZQOTlCdE02ZE95TW1KZ2JqeDQvSHVuWHJ6Q2IvUmxuQ2IwZGtsdXpzN0dCdmI0L282R2k4L3ZyclJqdnUxYXRYTVhmdVhIazlsaUhSMGRFRzczeVhCbEZSVVZFQUJqUnUzTGltdGJYMUZBQWVLcFdxcWtxbGdyMjlQWVlORzRadTNicHhyVkUraEJBNGVmSWtObXpZZ01qSVNHMXpEb0JkT1RrNTg4K2RPL2VIcWZvbVNaSkFicEJVbWtjMURRYnVzMmZQbHRlNHYreUJlM1IwTlB6OS9YSDgrSEVBSlJhb0F5Z3oxeGhSb2QyL2Z4OVpXVm40OHNzdk1XSENCQUM1d2MxLy92TWZiTml3QWYzNjlUTzRSTy9odzRjWVBueDRnYzd4NXB0dnlxUFZCV0VvSTN1M2J0MHdhOWFzWjc2dWZ2MzZPcyt6czdQaDVlV0ZwazJieXRPWmUvVG9nUjA3ZG1ERGhnM3lTSDVvYUNpMmJOa0NJRGRZVDA5UFI0VUtGZkRhYTYvaDlPblRlTzIxMTJCdGJZMjVjK2RpdzRZTlpydHNrSjdOeGNVRm16WnRNdmc5VUtGUUlDQWdRT2RtejhLRkMrSHA2WW5hdFdzakxTME41Y3VYUjJ4c3JMeS8xdGl4WTNINzltMUVSVVhoZ3c4K0tQNDM4cExoYnhxWnJZNGRPK0x3NGNQbzJyVXJBTjNzN3E2dXJ2TGp3bVR4L1BiYmI1R1ptWW5RMEZDZHpQRGFZd2doRUJZV2htSERoaFcxK3liMXBPN3krRmRmZlhWS2pSbzFSaXNVaXBGeGNYRnYrdmo0WU1tU0pYQjNkMGUvZnYxUXMyWk5VM2ZWTEdSa1pHRC8vdjFZdDI1ZDNrUTlqd0Q4a3AyZDdYUCsvUG5iSnV4ZVdhUVR1QVA0TGo0K3ZvazJjQjg5ZWpTNmRldjJVcTJUTkdXZ1R2U3lTMHhNaEZLcGhLZW5KLzcrKzI5ODg4MDNpSXFLd3VEQmcrSGo0NE5WcTFhaGE5ZXVhTjI2TlZxMGFJSE5temZMbjArWm1mbmYzM3I0OENFOFBEemc1dVlHRHcrUEl2Zno2V0E5TGk0T2xTdFh4c09IRC9NTm5zZVBINDkzMzMwWFk4ZitXNUxjd3NJQ1BqNCtjajZSR2pWcVlOMjZkWExtK083ZHU2TnIxNjd5TWJPenN6Rng0a1FBUU9YS2xYV09SYVdIbTV1YnpuTzFXaTIzNVgyczVlbnBpZm56NTh0NURLWk1tU0lub1d2ZXZMbE9ZSzlRS0xCdzRjTGk3UDVMN2VWSnUvcUN5bkpwaDVKVzJMSnVDUWtKNk5ldkg5YXVYVnRpaVN3T0hqeUlIMy84RVZ1M2JqVTBKZDZrWmQyS1NLRlVLbnNMSWI2UkpLa2xrUHNIdTB1WEx2ajAwMDhOMW8xOUdUeDQ4QURCd2NINCtlZWZrWnFhcW0zK0M4Q1BtWm1acXk1ZHVwUml3dTY5VENSSFI4ZVBKVW1hTGtsU0V5QjNXY3pMRUxoZnZud1ovdjcrT0hic0dBQkFDSkVDWUkxYXJaNWJsZ0oxL2kwdHZWNldzbTVBYmg0Y2YzOS9kTzNhRlQxNjlOQlpObmYzN2wzczJyVUxmLy85Tjd5OXZZMjJiTTdWMVJWNzl1eUJyYTJ0d2UzUEt1dld2MzkvUEhqd0FKYVdsdWpkdXpkR2p4NnRzLzNubjM5R216WnQ4aTFScHkyYmFPNVkxczA4WkdSa0lETXpFNWFXbGdhWGxKWmxwaTdyeG9EOU9maExhenlGRGRnQjROQ2hROWk0Y1NNQ0FnS0tmZXJWdzRjUDhjVVhYOERIeHdjTkd6WTB0RXRwRHRobGpvNk9McElrZlFlZ3R5UkpDaUMzVkl5SGh3ZGNYVjFmaXZKSjE2NWR3OWF0VzdGNzkyNWtaMmRybTA4TElaYXBWS3B0eUowR1R5VXYzOEE5NzJoUFdaQmZvSzVRS0daSFJFUVVQdE9VbWVQZjB0THJaUXJZeVR3eFlDZFRNM1hBWG5hKy9WQnBaN0QrYjRjT0hYUVNyQlNuYXRXcUdVekNrWWVwYWxzYlZWUlUxQmtBL1p5Y25Hb0RtQXBnOE5telp5dWRQWHNXdFd2WHh0Q2hROUcxYTljeWx3VldDSUhmZi84ZEd6ZHVSSGg0dUxaTkF5QlVDTEVnS2lycWxHbDdTQUJFVkZUVWRnQTdtalp0K29sQ29aZ1dIeC9mWk5hc1dWaTJiQm5HakJtREhqMTZsT3JBL2VMRmkvRDM5NWVuRlFKSWxTUnB0U1JKWlRKUUp5SWlvcUpoeW1neUY0V3AvMnNxWmFydXNFcWx1aHNaR1RtbVhMbHlOWVVRVTRRUU4rN2V2UXR2YjIrNHVibGh6Wm8xaUkrUE4zVTNpeXdyS3d1N2QrOUczNzU5TVdiTUdHMnduZ3BnRFlCNktwV3FGNE4xc3lQT25UdTNUYVZTT2ViazVBd0FjRDRwS1FuZTN0NXlmZGpTVmc3dTRzV0xHRGR1SER3OFBMVEJlcW9rU1Q5SWt2U2ZpSWlJaVF6V2lZaUl5SkRTTzB4QlpVM2UrcjkyQU14cGVEY1R1Y0Y2bWF3N0hCNGVuZzVnUG9DRlNxWHlZd0RqTXpJeVdxeGV2UnIrL3Y3bzJiTW5CZzRjaUxmZmZ0dkVQUzJjeE1SRUJBY0hZOE9HRFVoSmtaZWkzeFJDckUxTFMxc1NFeFB6MkpUOW93SVI1ODZkMndaZ3UxS3A3QU5nZWxKU2twTzN0emY4L1B6a0VYZHpYdU4rNmRJbHJGbXpSaDVSRjBLa1NKSzBTcVBSekl1S2lrb3ljZmVJaUlqSXpERmdKM05Sa1BxL3B2S3kxQjNPaVl5TTNJcmN6TjJ1QUR3MUdrM1A0T0JnS1RnNEdDMWF0TURnd1lQUnZIbHpVL2Z6bWY3NjZ5OXMzYm9Wd2NIQjh2cDBJVVFFZ0dVcWxXb1R1RDY5TkJLUmtaRkJBSFk2T1RuMUJURDk0Y09Iam5QbXpJR3ZyNjlaQnU3NUJlcFBzcjR6bVNFUkVSRVZTTm5QTGxWRTJzUVRaRHltU3RoQWhkZTRjZU02bHBhVzB4VUt4U0FBRlFEZzlkZGZ4NUFoUTlDNWMyZWpaY2sxaGovKytBT2JObTNDYjcvOUJpRnlmMjJGRUhzQmZLOVNxWTVPM0lWK0FBQWFUa2xFUVZTWnRuZGtaSkkyY0pja3lSSEl6VUh4MVZkZm9YZnYzaVlOM00rZlA0OTE2OWJoeElrVEFPUkEvY2ZVMU5UWkwvT3NEdjR0TGYxS091a2MwZE5LT3VrYzBkT1lKZDVNS1pYS0N3QWFtN29mWmNpVnlNaElneW5ZeVh6VnJsMjdRczJhTlNjQ0dDNUowcXNBVUtGQ0JRd1pNZ1Q5K3ZWRDFhcFZUZEt2N094c0hEeDRFT3ZYcjhkZmYvMmxiYzRRUW16S3pzNmVlK0hDaGIrZTlYb3E5ZlFDZDIyTjRGNjllcFZvNEg3Ky9IbXNXYk1tYjBKREJ1cDVPRGs1L2FZdEtVbWxVbXBPVGs3cmMrZk9xWXI3UkU1T1RxY2xTWHEvdU05RHBjN0Z5TWpJOTByaVJMd0dLUjhsZGcwK2pRRjdHYUc5RzhqUmF5cG1GbzZPanA4ckZJclJBSm9CZ0NSSjZOZXZId1lNR0lCNjllcVZTQ2VTazVNUkVoS0NkZXZXNGZGak9SYTZLNFJZWjIxdHZmRDA2ZE9QU3FRalpDNGtKeWVudnBJa1RRSGdESlJjNEg3aHdnV3NXYk1HcDA3bDVpMWtvRTVFUkVUR3hPQ3VqR0RBVGlYTnljbXBqU1JKa3dGMDA3YTFhdFVLZ3dZTmdvdUxTN0djODhhTkc5aStmVHUyYmRzbVp3a1hRa1FCV0tGU3FUYUE2OU5mZW82T2pyMFVDc1gvQUNpQjRndmNEUVhxQVB4aVkyTm4zNzE3Tjgxb0p5SWlJcUtYR29NN0l4RkNTQUNza1p2ZHZNU1RwclZ2M3o0T0FBNGZQbXhma3VjdGdMd0oyOVNTSkhGZFVCbmo2T2o0dWlSSk13QU1raVRKR2dEZWV1c3RlSGg0b0ZPblRrWUprbFFxRlRadTNJaWpSNC9LNjlNQkhCUkNMRlNwVkllTGZBSXFjNTRPM0t0VXFZSlJvMGFoVDU4K1Jib216NTA3aDRDQUFBYnFSRVJFVkNJWXNCdUpFTUlhZ0QyQVY1RmJsc3k2Sk04L2VmTGtIUUR3L2ZmZmYxeVM1eTBBYlgzMTJ3RGlKRWtxTTNYTVNaZXpzM01GalVZekJjQi9KVW1xQ1FBVksxYkVzR0hEMExkdlgxU3FWS2xReDlOb05EaDA2QkFDQXdOeDllcFZBSUFRSWd2QUZvMUc0MzN1M0xtcnhuNFBWUFk0T2pyMlZpZ1VNL0FrY0s5WXNTSysvdnJyUWdmdTU4NmR3K3JWcTNINjlHa0FETlNKaUlpb1pEQmdOeEloUkNVQWpRQ0VtN292WnNvVndDVkprcmltcyt4VE9EbzZEcE1rYVpRMkVSZ0FEQnc0RVAzNzk4ZHJyNzMyekJlbnBLVEk2OU9Ua3VReTFmRkNpQUNGUWpFL0lpSWl1Umo3VG1XVW82TmpiMG1TcGtxUzVBSVVQSEEzRktnTElWYkd4Y1hOWXFCT1JFUkV4WTBCdTVFSUlhb0QrQURBTGxQM3hVejFCSEJLa3FRRVUzZUVTbzZUazlOSGtpUjlDNkNUdHExdDI3WndkM2VIVXFuVTJmZjI3ZHZZdm4wN05tL2VMSzlQQjNBUmdHOWtaT1JhQU5rbDFXOHF1NVJLWlhjaHhQKzBnZnNycjd5Q3NXUEg2Z1h1K1FUcXkxTlNVbVpmdjM0OTB6UzlKeUlpb3BjTkEzWWpFVUxZQVdnRG9OaHJsSlpTbndBNEprblNBMU4zaEVxZW82UGoyNUlrVFpjazZUTUFsZ0RRb0VFRGZQSEZGNmhSb3dZMmI5Nk13NGQxbHFML0tvUllyRktwOXBta3cxVG1QUW5jdlNSSmFnYjhHN2kvOGNZYldMdDJMUU4xSWlJaU1nc00ySTJFQWZ0ek1XQW5OR3JVNkJWcmErdHB5SzNuYnZ2VTVod2h4RmFOUmpQdjNMbHpsMHpSUDNyNUtKWEtIazlHM0p2bGJYK3lSbjNGNDhlUFp6RlFKeUlpSWxNcDBVem1sRnNLeU5uWkdXbHBhVHFQaVY0R2x5NWRTbEdwVkZOVUtsVU5qVVl6R3NCbEljUkRJY1Rpckt3c081Vks1YzVnblVwU1pHVGticFZLNVFLZ3B4RGlMSUJIUWdpZng0OGYxMUNwVkZNWnJCTVJFUkdWQVVJSU95RkVQL0VjNTgrZkYwcWxVcVNtcHVvOExtazNidHdRdlh2M0ZwbVptU1YxM0k5Rjdpd0VJaUlpSWlJaUtnQ09zTCtra3BPVGNmUG16Vkp6WENJaUlpSWlvcGNOQS9aaW90Rm9FQmdZaUo0OWU2SjU4K2JvMnJVckxsKysvTXpYK1ByNm9tUEhqcmgxNjlZejk4dkt5c0xLbFN2UnZYdDMrZGorL3Y3UWFEUUFZSENxdmJaTnJjNHRnejVreUJBQWdLdXJLNXlkblhYMk9YbnlKRDcrK0dPNHVycmk2NisvbGt0cnZlaHhpWWlJaUlpSXFQQVlzQmVUSlV1V0lDZ29DSFBtek1ISmt5Zmg2K3VMcWxXcjVydi90bTNiRUJRVWhGV3JWcUZPblRyUFBQYmN1WE54OU9oUi9QREREemg1OGlUbXo1K1BuVHQzWXZYcTFRWHVYMkJnSUFBZ1BEd2NFUkVST3R0MjdkcUZOV3ZXSUNRa0JQSHg4Vmk0Y0tGUmprdEVSRVJFUkVRRng0QzlHRHgrL0JoYnQyN0YvLzczUHpSdDJoU1dscGFvVjY4ZUhCd2NETzRmRmhhR2xTdFhZc1dLRlhqenpUZWZlZXlrcENTRWhvWmkyclJwZU9lZGQyQnBhWWttVFpwZzVNaVJDQW9LTWtyL3YvcnFLOWphMnNMZTNoNURoZ3pCOGVQSGpYSmNJaUlpSWlJaUtqZ0c3TVhnenAwN3lNbkpRZjM2OVF1MC83Smx5OUN4WTBjMGF0VG91ZnZldTNjUFFnalVxMWRQcDcxdTNicElURXlVcDhVWGhiMjl2ZnpZenM0T2FXbHBSamt1RVJFUkVSRVJGUndEOW1KUXJWbzFBQ2h3OHJYNTgrZGozNzU5Mkw1OSszUDN0YlBMVGJSKzQ4WU5uZmJidDIralpzMmFVQ2dVc0xhMkJnQmtaR1RJMjFOU1VnclVsNmYzdlhIakJ1enQ3WTF5WENJaUlpSWlJaW80QnV6Rm9HYk5tbWpUcGczbXpwMkxxMWV2SWljbkJ6RXhNYmh6NTQ3Qi9SczJiSWdGQ3haZzhlTEYyTHQzN3pPUFhhTkdEWHowMFVlWU8zY3VybDI3aHB5Y0hGeThlQkUvL3ZnakJnOGVEQUI0L2ZYWFVhRkNCWVNHaGdJQU1qTXo4ZlBQUCtzY3AzTGx5Z0NBcUtnb1BIcjBTR2VicjY4dlVsTlRjZVBHRGF4YnR3NDlldlF3eW5HSmlJaUlpSWlJU3B4NHFnNTdhbXFxbURkdm52am9vNDlFaXhZdHhNQ0JBOFdmZi83NXpEcnN1M2Z2RnUrLy83NDRjdVRJTTJ1ZHA2ZW5pNFVMRjRvT0hUb0lGeGNYMGFkUEg3RjkrM2FkZlk0ZE95WjY5T2doZXZUb0lZWU9IU3ArL3Zsbm9WUXFkZXFqZTN0N2l4WXRXb2oyN2RzTElmNnRFYjk5KzNiUnZuMTcwYnAxYXpGdjNqeWhWcXVMZEZ6V1lTY2lJaUlpSWlLVGVUcGdMNDJldm9GZ1pBellpWWlJaUlpSUNzSFMxQjBnd3d6Vk1IL3p6VGV4YmRzMkUvU0dpSWlJaUlpSVNob0RkalBGR3VaRVJFUkVSRVF2Tndic0pIdnZ2ZmQ0bzRDSWlJaUlpTWhNTUVzOEVSRVJFUkVSa1JsaXdFNUVSRVJFUkVSa2hoaXdtNW13c0RBTUhqd1lXVmxadUhuekppWlBub3gyN2RyQjFkVVZJMGVPbEd1NVg3aHdBYzdPemtoTFM5TTdSbjdidE8xcXRmcTUvVWhJU0VEUG5qMXg5ZXBWNDd3eElpSWlJaUlpS2hRRzdHWWtLU2tKM3Q3ZW1EWnRHcXlzckhEczJERTBhOVlNSVNFaDJMTm5ENnl0clRGOSt2UVM2VXYxNnRVeFlzUUlUSjgrSFJxTnBrVE9TVVJFUkVSRVJQOWl3RzVHTm03Y2lNYU5HNk4rL2ZvQUFIZDNkL1R2M3grVksxZUdyYTB0M04zZGNlSENoUklMb0x0MDZZSzB0RFFjUEhpd1JNNUhSRVJFUkVSRS8yTEFia1lPSERpQURoMDZ5TThWQ3QxL25zVEVSRlNyVmsydkhRQjhmWDNSc1dOSDNMcDFxMURuZEhaMjF2bXZlL2Z1T3VkM2MzUERnUU1IQ3ZsT2lJaUlpSWlJcUtnWXNKdUp4TVJFM0xsekIrKysrNjdCN2RuWjJkaTRjU1A2OWV1bnQyM2J0bTBJQ2dyQ3FsV3JVS2RPblVLZE55SWlBaEVSRWRpM2J4OXNiVzB4WThZTW5lMk5HalhDaFFzWENuVk1JaUlpSWlJaUtqcldZVGNUY1hGeEFBQTdPenVEMjMxOGZLQlFLREIwNkZDZDlyQ3dNS3hjdVJKK2ZuNTQ4ODAzZGJhMWJ0MjZRT2ZPenM2R3A2Y24yclJwZytiTm0rdHNzN096dzhPSEQ1R2RuUTFMUzE0dVJFUkVSRVJFSllVUm1Ka1FRZ0FBSkVuUzI3Wmt5UktvVkNvRUJBVEEydHBhWjl1eVpjdlFzV05ITkdyVVNPOTFKMDZjUUlVS0ZlVG5GeTVjd0pBaFEvVDJXN1JvRVdKalkrSHI2NnUzVGRzZmJmK0lpSWlJaUlpb1pIQkt2Sm1vVWFNR2dOeHlhbm41K3ZyaXQ5OSt3NW8xYTJCcmE2djN1dm56NTJQZnZuM1l2bjM3QzUxM3o1NDkyTDU5TzZaTm00YUtGU3ZxYlkrUGowZmx5cFZoWldYMVFzY25JaUlpSWlLaUY4T0EzVXpZMmRuQjN0NGUwZEhSY3R2cTFhdHg3Tmd4K1B2N3l3SDkweG8yYklnRkN4Wmc4ZUxGMkx0M2I2SE9lZlhxVmN5ZE94ZmR1M2RIeTVZdERlNFRIUjF0Y1BTZWlJaUlpSWlJaWhlbnhKdVJqaDA3NHZEaHcramF0U3NBWU0yYU5RQ2dremtlQU1MRHczV2VmL0RCQjVnK2ZUcG16WnFGQ2hVcW9IcjE2Z1U2MzdmZmZvdk16RXlFaG9ZaU5EUlVibytJaUFDUU93MCtMQ3dNdzRZTmUrSDNSRVJFUkVSRVJHUlNRZ2c3SVVRL1VRVHg4Zkhpd3c4L0ZOZXZYeS9LWVl6bXdJRURvaytmUGtLdFZodmpjQjhMSVF4bjFDTWlJaUlpSWlJcUxzSUlBYnNRUWh3OGVGQjRlSGlJckt5c0lrZklSWkdZbUNoNjllb2xvcU9qalhWSUJ1eEVSRVJFUkVTRm9KK1NuRjZJRUtJNmdBOEE3REoxWDh4VVR3Q25KRWxLZU82ZVJFUkVSRVJFeEtSelJxUUc4TURVblRCakQ1RDdNeUlpSWlJaUlxSUM0QWk3a1FnaHJBSFlBM2dWZ0IyQWNpVjVmazlQeiswQXNHREJnazlLOHJ3RmtJbmNZUDAyZ0RoSmtoaTBFeEVSRVJFUkZRQ3p4QnRQRm5JRDAwY0FyRkRDc3hlMG1kMEJIQ3ZKOHhhQUJyay9tOHduL3ljaUlpSWlJcUlDNEFoN0tlWGs1RFFZd0dUdGMwbVNHZ0dBRU9LU3RrMElzU0VxS21xaENicEhSRVJFUkVSRVJjUVI5bElxT3p0YlpXVmwxZWpwZG0zZy9zUnZKZGdsSWlJaUlpSWlNaUtPc0pkaVNxWHlHb0MzREcwVFF0eFdxVlIxU3JoTFJFUkVSRVJFWkNUTUVsKzZiY3h2Z3lSSmUwdXlJMFJFUkVSRVJHUmNETmhMdDkzNWJjakp5ZGxTa2gwaElpSWlJaUlpNCtLVStOSk5VaXFWL3dDb203ZFJDQkdyVXFrY0FBaVQ5SXFJaUlpSWlJaUtqQ1BzcFpzUVF1aE5pNWNrYVI4WXJCTVJFUkVSRVpWcUROaExPVW1TZGhsbzNscmlIU0VpSWlJaUlpS2o0cFQ0MGsraFZDcnZBS2oxNUhsQ1pHUmtUUUE1SnV3VEVSRVJFUkVSRlJGSDJFcy9qVWFqMmF4OUlvUTRBQWJyUkVSRVJFUkVwUjREOWpKQW9WRHMxRDRXUW13elpWK0lpSWlJaUlpSTZGK1dTcVV5WHFsVUpnR3dNblZuaUlpSWlJaUlxT2dzVGQwQk1vcHNBRnVFRURVQlpKbTZNMFJFUkVSRVJGUjBETmpMQ0NIRVRpR0VyYW43UVVSRVJFUkVSTVpScXJQRUs1WEtYd0c0bWJvZlpGNkVFSCtvVktybXB1NEhFUkVSRVJGUlVaVDJwSE1NMWttUEpFbnZtN29QUkVSRVJFUkVSVlVtcHNSSFJFU1l1Z3RrSnB5ZG5VM2RCU0lpSWlJaUlxTW83U1BzUkVSRVJFUkVSR1VTQTNZaUlpSWlJaUlpTThTQW5ZaUlpSWlJaU1nTU1XQW5JaUlpSWlJaU1rTU0ySW1JaUlpSWlJak1FQU4ySWlJaUlpSWlJalBFZ0oySWlJaUlpSWpJRERGZ0p5SWlJaUlpSWpKREROaUppSWlJaUlpSXpCQURkaUlpSWlJaUlpSXp4SUNkaUlpSWlJaUl5QXd4WUNjaUlpSWlJaUl5UXd6WXpWaEdSb2FwdTBCRVJFUkVSRVFtd29DOWdGUXFGYzZlUGZ2Yy9icDA2V0t3UFRzN0czZnYza1ZFUkFTQ2dvSVFHeHVMMk5oWTNMbHpCd0R3NFljZkFnRCsvUE5QeE1mSEl5MHREVzNidG9WYXJUYmFlL2p2Zi8rTG8wZVA2clFsSnllalhidDJ1SHYzcnRIT1EwUkVSRVJFUkVWbmFlb09sQmJKeWNudzhmSEJ6cDA3VWFGQ2hRSzladWpRb1lpTmpVVm1aaWFFRUtoVXFSS3FWcTBLVzF0YjFLMWJGLy84OHc4T0hUcUUxYXRYQXdDRUVKZzdkeTVHang2TjdPeHMxSzFiRjliVzFqckhIRGR1SEtLaW9uVGFCZzRjaUtDZ0lKMjJwS1FrTEYyNkZDMWJ0Z1FBSEQxNkZGRlJVVWhKU1pIUDE3UnBVMWhZV0NBek14TVRKMDdVZVgyZlBuMndaTWtTdlBMS0s4OThqeWtwS1FnUEQ1ZWZ0MnJWcWtBL20rKy8veDRmZlBCQmdmWWxJaUlpSWlKNkdURmd6NGV6c3pNY0hCeDAycXlzck5DL2YzKzkvV2JObW1Yd0dQZnUzY09lUFh1Z1VCaWV5S0JVS25IMDZGSGN1M2NQQUJBZEhZMDMzbmdEenM3T1dMeDRNWm8wYWFMM21tWExsaUVsSlFWdWJtNElDZ3JDcTYrK0NnQzRlL2N1WnMyYUpaL3J3dzgvUksxYXRlUitMRjI2Rkx0Mzc4Ymt5WlBoNCtPRGF0V3FJVEl5RWo0K1BnZ0pDY0hFaVJPeGJOa3lWS3RXVFQ3WGtpVkxjT2pRb1dmK25GeGRYWFdlLy9iYmI4L2NuNGlJaUlpSWlBcUdBZnN6aElTRXdNTENBaHFOQnRuWjJjakl5RUI2ZWpwU1VsS1FuSnlNeE1SRWVTcDdZR0FnZHU3Y2liaTRPUFRxMVVzK1JuN0JPZ0I4L1BISEFJRFJvMGNqTFMwTk0yYk1BQUNjT25VS2UvZnVoYlcxTmJwMzc0N1UxRlJrWldWaDRzU0o2Tk9uRDA2ZlBvMTMzMzFYRHRiVmFqVk9uRGdobnlzakl3TXBLU2x5d0o2Y25Jemh3NGVqVnExYTZOKy9QMVFxRmQ1NTV4M01talVMVzdac1FmWHExZEduVHg5Y3YzNGRMaTR1T24zczI3ZXZrWDZhUkVSRVJFUkVWQmdNMkoraldiTm1LRisrUEt5dHJWR3VYRG5FeGNYaDNYZmZSZVhLbFdGcmE0dEdqUnJCd2NFQlE0WU1RY2VPSGRHalJ3K0VoSVFBeUYzUGJpamdyVktsQ3Rhdlg0K2dvQ0RjdUhFRGMrZk94ZDI3ZDlHNWMyY01HalFJTzNmdVJGSlNFdmJ2M3c4N096djQrL3NqSlNVRmZmcjBBUURzMjdjUG4zMzJtWHk4aHc4Znd0YldWbjcrNE1FRFZLeFlFUlVyVmdRQU5HalFBTzd1N2dnTUROVHBSN1ZxMWZEVlYxL3A5ZS92di8vR21UTm5BRUJ2cXYzVG5oNWhKeUlpSWlJaUl1Tmd3UDRjUWdpZGFkNHVMaTRJREF5RWhZV0YzcjdhVWU2SkV5ZkthOEpYcmx5SjJiTm5ZK1hLbFFDQXk1Y3ZZK0hDaFZDcjFWaTllaldpb3FMZzVlV0Z6ei8vSEcrLy9UWkdqaHlKcGsyYm9sbXpadmp6eno5aFoyZUhQLy84VTE3dmZlZk9IUnc3ZGd4WHIxNkZuNThmcWxXckJrOVBUMVN2WGwzdXg0TUhEK1RSZFMxcmEydHMyN2F0UU84NWJ4RHU1dVpXd0o5VS91dlgwOVBUWVdOam85ZmV1M2R2VEpvMHFjREhKeUlpSWlJaWVwa3dZSDhHU1pMMDJxcFVxWUxIangramF0V3FldHZDdzhOUm8wWU45T25UQjk5OTl4MkVFS2hWcXhiaTR1S1FtWm1KY3VYSzRlVEprMmpWcWhXc3JLelFzR0ZEakI0OUdvc1hMOGFNR1RQUXJsMDdOR3ZXREpVcVZjTFdyVnR4NHNRSnVMaTQ0T3pac3hnN2RpeUEzQnNBR28wR3UzYnRBZ0IwNk5BQlNVbEp1SExsQ2pwMDZBQUF5TW5KZ1ZxdFJ0dTJiYkY1ODJZNE9EZ2dQRHdjTGk0dXFGKy92c0gzZXVYS0ZUa0x2amFKbkpPVGszeWpZZkRnd2ZqcHA1LzBIbzhhTlVvK2h2YkdSbHBhbWs1aVBtZG5aNFNHaHFKcTFhcjVCdTlFUkVSRVJFU2tpd0c3QVZsWldiQzJ0cGJYaE9jZFpVNU5UVVhQbmoxaGFabjdvK3ZXclJzbVRweUlJMGVPb0Y2OWVvaUppVUdyVnEzZzR1S0M3dDI3QXdCYXQyNk52WHYzb252Mzd0aTdkeTlXcjE0TlNaS3djdVZLK1ByNjR0YXRXd2dQRDVlRDQzWHIxcUZkdTNiNDlOTlBVYWRPSGRTdVhSdi8rYzkva0oyZGpkdTNiNk5LbFNvNi9YVjFkY1dKRXlmMDNrZVhMbDFRcmx3NW5iWmZmdm5GNEh0K2VtcjcyYk5uMGExYk4vbjV0V3ZYREQ3dTFLa1RkdTdjS1UvWEI0RHg0OGVqYjkrKzZOeTVzODR4NCtMaTRPSGhBVjlmWDd6NTVwc0crMEZFUkVSRVJFUzVHTEFiOE9qUkk1MXlabUZoWWZKakh4OGZOR3pZRUwxNzk5WjV6ZjM3OXpGZ3dBRHMyN2NQd0w5QlB3QU1HalFJdzRZTnc5V3JWOUd1WFR2WTJka0J5RTFVOTlsbm55RW9LQWl2dmZZYUxsKytEQzh2TDFTdVhCa0toUUt0V3JYQ3dvVUxzV1RKRWdDQXBhVWxWcTFhcFpQVTdsa3lNakwwU3RBTkdqVEk0TDVaV1ZrNnp4czFhb1Q1OCtlalpzMmFhTmFzbWNIWFhMOStIU3RXck1DNmRldmt0dURnWUFDNWdmelQ3TzN0TVc3Y09Jd1pNd2JyMTYvWG03WlBSRVJFUkVSRS84by9oZmxMN01hTkczampqVGQwMmpRYURVNmRPb1dXTFZ2aXlKRWpjcnQyYXZqQWdRTlJzMlpOdWYzczJiTm8wS0FCQUtCNjllcFFLcFhZdVhPbm5Ca2V5SzFoM3JoeFkzaDVlU0U0T0JoVHAwN0YxS2xUb1ZBb29ORm9rSktTQWlBM0M3eVdvUnJ3SFRwMDBQdnY4T0hEeU1qSVFQbnk1UXYwbnUzdDdYV0NlUnNiRzNoNmVtTGF0R2xJVDAvWDIxK2owV0RxMUttWU5Ha1M2dGF0Q3lCM2ZiMi92ejltenB4cGNEa0JBSFR1M0JtZE8zZkcrUEhqa1phV1ZxQytFUkVSRVJFUnZZdzR3bTdBNmRPbjhkNTc3MEVJQVNCMzFQaW5uMzVDclZxMXNIejVjaXhkdWhSUlVWR29XN2N1Z29PRE1YandZTDBBZGZQbXplalJvd2NlUG55SUpVdVc0UDc5KzVnd1lRSysvUEpMVEowNkZTMWJ0a1R0MnJVeGUvWnNMRnUyRElzWEwwYjU4dVVSRXhPRHhvMGJZODZjT1VoS1NzTGl4WXN4ZmZwMFBIcjBTQ2ZqZk43SGhtcWx4OFRFNkUyZEIvS2ZFZy9vVDR0M2NYSEJwazJiREs0NVZ5Z1VDQWdJUU9YS2xlVzJoUXNYd3RQVEU3VnIxMFphV2hyS2x5K1AyTmhZZVgrdHNXUEg0dmJ0MjRpS2lwS1Q2UkVSRVJFUkVaRXVCdXhQU1V0TFEzQndNRmFzV0lFYk4yNEFBRUpEUXpGdDJqVDQrL3ZqekprejhQTHl3dVRKazlHc1dUTTBiTmhRN3hoSGp4N0Znd2NQa0pPVGcvNzkrK1BUVHovRnpKa3pvVkFvOE1ZYmIyRDY5T2tZT25Rb0xsKytqSWlJQ0h6NDRZY0lDUW5CdzRjUGNmTGtTWXdhTlFvMk5qWllzV0lGS2xTb2dFV0xGc0hUMHhNS2hVS2VpcTh0dDZaTk5BZmtKcHRyMjdZdE5Cb05KRW5DMTE5L3JkZTMvdjM3NS92ZTgwNkxmem83dkZxdGx0dnlQdGJ5OVBURS9Qbno1Ukg5S1ZPbXlFbm9tamR2cmhQWUt4UUtMRnk0TU45K0VCRVJFUkVSVVNtblZDcUZVcWtVeHBTYW1pcCsvUEZISVlRUU9UazVJaXdzVE43Mnp6Ly9pR25UcG9tY25CeHg4ZUpGNGVYbEpmNzY2eStkMXg4NmRFams1T1NJVzdkdWlZU0VCSEh2M2oyOWN5UWxKWW1jbkJ4eDdOZ3hrWjZlcnJjOUlpSkNhRFFhbmJiNzkrK0x6TXhNSVlRUTE2OWZsOXR6Y25MMFhxOVdxL1ZlTDRRUVAvend3N1BldWxpK2ZQa3p0eGRHZW5xNlNFcEtFaWtwS1VZN1prRm9yd2xUWDV0RVJFUkVSRVJGWlhpaGNTbWhEY3dpSWlKTTNSVXlFODdPemdDQXlNaklVbjF0RXhFUkVSRVJNZWtjRVJFUkVSRVJrUmxpd0U1RVJFUkVSRVJraGhpd0V4RVJFUkVSRVpraEJ1eEVSRVJFUkVSRVpvZ0JPeEVSRVJFUkVaRVpZc0JPUkVSRVJFUkVaSVlZc0JNUkVSRVJFUkdaSVFic1JFUkVSRVJFUkdhSUFUc1JFUkVSRVJHUkdXTEFUa1JFUkVSRVJHU0dHTEFURVJFUkVSRVJtU0VHN0VSRVJFUkVSRVJteU5MVUhUQUdaMmRuVTNlQmlJaUlpSWlJeUtoSzlRaTdFT0lQVS9lQnpOSkZVM2V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t5LzhEU2NvN3ZrQ25VVklBQUFBQVNVVk9SSzVDWUlJPSIsCgkiVGhlbWUiIDogIiIsCgkiVHlwZSIgOiAiZmxvdyIsCgkiVmVyc2lvbiIgOiAiMzkiCn0K"/>
    </extobj>
  </extobjs>
</s:customData>
</file>

<file path=customXml/itemProps6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55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华文楷体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Li17</cp:lastModifiedBy>
  <cp:revision>164</cp:revision>
  <dcterms:created xsi:type="dcterms:W3CDTF">2019-06-19T02:08:00Z</dcterms:created>
  <dcterms:modified xsi:type="dcterms:W3CDTF">2022-11-28T01:46:54Z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2714BC2042754196817988410A36725A</vt:lpwstr>
  </property>
</Properties>
</file>