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3" r:id="rId5"/>
    <p:sldId id="277" r:id="rId6"/>
    <p:sldId id="267" r:id="rId7"/>
    <p:sldId id="278" r:id="rId8"/>
    <p:sldId id="281" r:id="rId9"/>
    <p:sldId id="282" r:id="rId10"/>
    <p:sldId id="283" r:id="rId11"/>
    <p:sldId id="279" r:id="rId12"/>
    <p:sldId id="268" r:id="rId13"/>
    <p:sldId id="28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4A9"/>
    <a:srgbClr val="21202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0719" autoAdjust="0"/>
  </p:normalViewPr>
  <p:slideViewPr>
    <p:cSldViewPr snapToGrid="0" showGuides="1">
      <p:cViewPr varScale="1">
        <p:scale>
          <a:sx n="90" d="100"/>
          <a:sy n="90" d="100"/>
        </p:scale>
        <p:origin x="120" y="60"/>
      </p:cViewPr>
      <p:guideLst>
        <p:guide orient="horz" pos="739"/>
        <p:guide pos="3840"/>
        <p:guide orient="horz" pos="13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8EAAD-B2CC-431F-8762-3FC732074C7F}" type="datetimeFigureOut">
              <a:rPr lang="zh-CN" altLang="en-US" smtClean="0"/>
              <a:t>22.11.21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81A5-8BA8-46CA-A0EB-12669391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4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1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8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6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1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9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4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4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4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7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将按键按矩阵排列，使用行线和列线分别连接到按键开关的两端，列线通过上拉电阻连接到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VCC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，当无按键按下时，列线处于高电平的状态，而当有按键按下时，列线电平由与此列线相连的行线电平决定；最后通过行列扫描法就可以判断各按键的操作状态。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3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595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是串入并出带有锁存功能移位寄存器，在正常使用时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为低电平，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为低电平。从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每输入一位数据，串行输入时钟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上升沿有效一次，直到八位数据输入完毕，输出时钟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上升沿有效一次，此时，输入的数据就被送到了输出端。串行输入、并行输出如图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所示。本实验中八位控制段选，八位控制片选，故采用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595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级联，将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位串行数据转换成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位并行数据。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4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D53E09-C1AE-4CEE-92CF-B1123E10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BB2C-214F-4ECA-B668-C69368B461C3}" type="datetimeFigureOut">
              <a:rPr lang="zh-CN" altLang="en-US" smtClean="0"/>
              <a:t>22.11.21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9DC4C0-7310-4248-A63B-5EAA905B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2D2C7-142C-4563-A256-0C8692C9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FC0E-2FD6-46EF-A188-B70EEC57A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1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C98CC3-E270-4707-80D8-1E82B91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6E840-ADBD-4CF6-B757-AEBBA63A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AC328-3C31-4FB2-8181-4DB36B7B9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BB2C-214F-4ECA-B668-C69368B461C3}" type="datetimeFigureOut">
              <a:rPr lang="zh-CN" altLang="en-US" smtClean="0"/>
              <a:t>22.11.21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B9237-C918-4596-A4BE-7156E5224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37601-9DBC-4C05-BF48-C5522A7C7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FC0E-2FD6-46EF-A188-B70EEC57A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E63B4EF-9110-49AD-B5B5-AF1948B3E198}"/>
              </a:ext>
            </a:extLst>
          </p:cNvPr>
          <p:cNvSpPr txBox="1"/>
          <p:nvPr/>
        </p:nvSpPr>
        <p:spPr>
          <a:xfrm>
            <a:off x="6914351" y="5048229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kumimoji="0" lang="zh-CN" altLang="en-US" sz="1200" b="0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学生：冯绍庭</a:t>
            </a:r>
            <a:endParaRPr kumimoji="0" lang="en-US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D10105-8375-4784-BEB8-1D685185183E}"/>
              </a:ext>
            </a:extLst>
          </p:cNvPr>
          <p:cNvSpPr/>
          <p:nvPr/>
        </p:nvSpPr>
        <p:spPr>
          <a:xfrm>
            <a:off x="8784145" y="1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8503A-FDC2-4462-B684-C46A7C709138}"/>
              </a:ext>
            </a:extLst>
          </p:cNvPr>
          <p:cNvSpPr/>
          <p:nvPr/>
        </p:nvSpPr>
        <p:spPr>
          <a:xfrm>
            <a:off x="9603951" y="0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B61F48E5-CB0F-4513-A29C-65889ED92A03}"/>
              </a:ext>
            </a:extLst>
          </p:cNvPr>
          <p:cNvSpPr txBox="1"/>
          <p:nvPr/>
        </p:nvSpPr>
        <p:spPr>
          <a:xfrm>
            <a:off x="4536000" y="2619996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硬件描述语言与系统仿真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767395-9F3C-4CC3-826B-16C7861DFEE2}"/>
              </a:ext>
            </a:extLst>
          </p:cNvPr>
          <p:cNvSpPr/>
          <p:nvPr/>
        </p:nvSpPr>
        <p:spPr>
          <a:xfrm>
            <a:off x="3600000" y="3236744"/>
            <a:ext cx="66672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实验一 翻转课堂</a:t>
            </a:r>
            <a:endParaRPr kumimoji="0" lang="en-US" sz="66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A9513F-750C-4F02-B862-46A4AD5C3E29}"/>
              </a:ext>
            </a:extLst>
          </p:cNvPr>
          <p:cNvSpPr/>
          <p:nvPr/>
        </p:nvSpPr>
        <p:spPr>
          <a:xfrm>
            <a:off x="8784145" y="4611562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2E6DB0-CC8F-4642-AA96-0E728742226E}"/>
              </a:ext>
            </a:extLst>
          </p:cNvPr>
          <p:cNvSpPr/>
          <p:nvPr/>
        </p:nvSpPr>
        <p:spPr>
          <a:xfrm>
            <a:off x="9603951" y="4611561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educative-academy-buildings_43236">
            <a:extLst>
              <a:ext uri="{FF2B5EF4-FFF2-40B4-BE49-F238E27FC236}">
                <a16:creationId xmlns:a16="http://schemas.microsoft.com/office/drawing/2014/main" id="{8CC32827-A31E-42EF-BFBB-7E4E20C623D2}"/>
              </a:ext>
            </a:extLst>
          </p:cNvPr>
          <p:cNvSpPr>
            <a:spLocks noChangeAspect="1"/>
          </p:cNvSpPr>
          <p:nvPr/>
        </p:nvSpPr>
        <p:spPr bwMode="auto">
          <a:xfrm>
            <a:off x="3744000" y="2759068"/>
            <a:ext cx="830724" cy="421712"/>
          </a:xfrm>
          <a:custGeom>
            <a:avLst/>
            <a:gdLst>
              <a:gd name="connsiteX0" fmla="*/ 555486 w 601409"/>
              <a:gd name="connsiteY0" fmla="*/ 246567 h 305302"/>
              <a:gd name="connsiteX1" fmla="*/ 555486 w 601409"/>
              <a:gd name="connsiteY1" fmla="*/ 269488 h 305302"/>
              <a:gd name="connsiteX2" fmla="*/ 578447 w 601409"/>
              <a:gd name="connsiteY2" fmla="*/ 269488 h 305302"/>
              <a:gd name="connsiteX3" fmla="*/ 578447 w 601409"/>
              <a:gd name="connsiteY3" fmla="*/ 246567 h 305302"/>
              <a:gd name="connsiteX4" fmla="*/ 516738 w 601409"/>
              <a:gd name="connsiteY4" fmla="*/ 246567 h 305302"/>
              <a:gd name="connsiteX5" fmla="*/ 516738 w 601409"/>
              <a:gd name="connsiteY5" fmla="*/ 269488 h 305302"/>
              <a:gd name="connsiteX6" fmla="*/ 539699 w 601409"/>
              <a:gd name="connsiteY6" fmla="*/ 269488 h 305302"/>
              <a:gd name="connsiteX7" fmla="*/ 539699 w 601409"/>
              <a:gd name="connsiteY7" fmla="*/ 246567 h 305302"/>
              <a:gd name="connsiteX8" fmla="*/ 477989 w 601409"/>
              <a:gd name="connsiteY8" fmla="*/ 246567 h 305302"/>
              <a:gd name="connsiteX9" fmla="*/ 477989 w 601409"/>
              <a:gd name="connsiteY9" fmla="*/ 269488 h 305302"/>
              <a:gd name="connsiteX10" fmla="*/ 500951 w 601409"/>
              <a:gd name="connsiteY10" fmla="*/ 269488 h 305302"/>
              <a:gd name="connsiteX11" fmla="*/ 500951 w 601409"/>
              <a:gd name="connsiteY11" fmla="*/ 246567 h 305302"/>
              <a:gd name="connsiteX12" fmla="*/ 439241 w 601409"/>
              <a:gd name="connsiteY12" fmla="*/ 246567 h 305302"/>
              <a:gd name="connsiteX13" fmla="*/ 439241 w 601409"/>
              <a:gd name="connsiteY13" fmla="*/ 269488 h 305302"/>
              <a:gd name="connsiteX14" fmla="*/ 462203 w 601409"/>
              <a:gd name="connsiteY14" fmla="*/ 269488 h 305302"/>
              <a:gd name="connsiteX15" fmla="*/ 462203 w 601409"/>
              <a:gd name="connsiteY15" fmla="*/ 246567 h 305302"/>
              <a:gd name="connsiteX16" fmla="*/ 143512 w 601409"/>
              <a:gd name="connsiteY16" fmla="*/ 246567 h 305302"/>
              <a:gd name="connsiteX17" fmla="*/ 143512 w 601409"/>
              <a:gd name="connsiteY17" fmla="*/ 269488 h 305302"/>
              <a:gd name="connsiteX18" fmla="*/ 165038 w 601409"/>
              <a:gd name="connsiteY18" fmla="*/ 269488 h 305302"/>
              <a:gd name="connsiteX19" fmla="*/ 165038 w 601409"/>
              <a:gd name="connsiteY19" fmla="*/ 246567 h 305302"/>
              <a:gd name="connsiteX20" fmla="*/ 103328 w 601409"/>
              <a:gd name="connsiteY20" fmla="*/ 246567 h 305302"/>
              <a:gd name="connsiteX21" fmla="*/ 103328 w 601409"/>
              <a:gd name="connsiteY21" fmla="*/ 269488 h 305302"/>
              <a:gd name="connsiteX22" fmla="*/ 126290 w 601409"/>
              <a:gd name="connsiteY22" fmla="*/ 269488 h 305302"/>
              <a:gd name="connsiteX23" fmla="*/ 126290 w 601409"/>
              <a:gd name="connsiteY23" fmla="*/ 246567 h 305302"/>
              <a:gd name="connsiteX24" fmla="*/ 66015 w 601409"/>
              <a:gd name="connsiteY24" fmla="*/ 246567 h 305302"/>
              <a:gd name="connsiteX25" fmla="*/ 66015 w 601409"/>
              <a:gd name="connsiteY25" fmla="*/ 269488 h 305302"/>
              <a:gd name="connsiteX26" fmla="*/ 88977 w 601409"/>
              <a:gd name="connsiteY26" fmla="*/ 269488 h 305302"/>
              <a:gd name="connsiteX27" fmla="*/ 88977 w 601409"/>
              <a:gd name="connsiteY27" fmla="*/ 246567 h 305302"/>
              <a:gd name="connsiteX28" fmla="*/ 27267 w 601409"/>
              <a:gd name="connsiteY28" fmla="*/ 246567 h 305302"/>
              <a:gd name="connsiteX29" fmla="*/ 27267 w 601409"/>
              <a:gd name="connsiteY29" fmla="*/ 269488 h 305302"/>
              <a:gd name="connsiteX30" fmla="*/ 50229 w 601409"/>
              <a:gd name="connsiteY30" fmla="*/ 269488 h 305302"/>
              <a:gd name="connsiteX31" fmla="*/ 50229 w 601409"/>
              <a:gd name="connsiteY31" fmla="*/ 246567 h 305302"/>
              <a:gd name="connsiteX32" fmla="*/ 351656 w 601409"/>
              <a:gd name="connsiteY32" fmla="*/ 219302 h 305302"/>
              <a:gd name="connsiteX33" fmla="*/ 351656 w 601409"/>
              <a:gd name="connsiteY33" fmla="*/ 245102 h 305302"/>
              <a:gd name="connsiteX34" fmla="*/ 376069 w 601409"/>
              <a:gd name="connsiteY34" fmla="*/ 245102 h 305302"/>
              <a:gd name="connsiteX35" fmla="*/ 376069 w 601409"/>
              <a:gd name="connsiteY35" fmla="*/ 219302 h 305302"/>
              <a:gd name="connsiteX36" fmla="*/ 308573 w 601409"/>
              <a:gd name="connsiteY36" fmla="*/ 219302 h 305302"/>
              <a:gd name="connsiteX37" fmla="*/ 308573 w 601409"/>
              <a:gd name="connsiteY37" fmla="*/ 245102 h 305302"/>
              <a:gd name="connsiteX38" fmla="*/ 332987 w 601409"/>
              <a:gd name="connsiteY38" fmla="*/ 245102 h 305302"/>
              <a:gd name="connsiteX39" fmla="*/ 332987 w 601409"/>
              <a:gd name="connsiteY39" fmla="*/ 219302 h 305302"/>
              <a:gd name="connsiteX40" fmla="*/ 265491 w 601409"/>
              <a:gd name="connsiteY40" fmla="*/ 219302 h 305302"/>
              <a:gd name="connsiteX41" fmla="*/ 265491 w 601409"/>
              <a:gd name="connsiteY41" fmla="*/ 245102 h 305302"/>
              <a:gd name="connsiteX42" fmla="*/ 291340 w 601409"/>
              <a:gd name="connsiteY42" fmla="*/ 245102 h 305302"/>
              <a:gd name="connsiteX43" fmla="*/ 291340 w 601409"/>
              <a:gd name="connsiteY43" fmla="*/ 219302 h 305302"/>
              <a:gd name="connsiteX44" fmla="*/ 222408 w 601409"/>
              <a:gd name="connsiteY44" fmla="*/ 219302 h 305302"/>
              <a:gd name="connsiteX45" fmla="*/ 222408 w 601409"/>
              <a:gd name="connsiteY45" fmla="*/ 245102 h 305302"/>
              <a:gd name="connsiteX46" fmla="*/ 248258 w 601409"/>
              <a:gd name="connsiteY46" fmla="*/ 245102 h 305302"/>
              <a:gd name="connsiteX47" fmla="*/ 248258 w 601409"/>
              <a:gd name="connsiteY47" fmla="*/ 219302 h 305302"/>
              <a:gd name="connsiteX48" fmla="*/ 555486 w 601409"/>
              <a:gd name="connsiteY48" fmla="*/ 212186 h 305302"/>
              <a:gd name="connsiteX49" fmla="*/ 555486 w 601409"/>
              <a:gd name="connsiteY49" fmla="*/ 235107 h 305302"/>
              <a:gd name="connsiteX50" fmla="*/ 578447 w 601409"/>
              <a:gd name="connsiteY50" fmla="*/ 235107 h 305302"/>
              <a:gd name="connsiteX51" fmla="*/ 578447 w 601409"/>
              <a:gd name="connsiteY51" fmla="*/ 212186 h 305302"/>
              <a:gd name="connsiteX52" fmla="*/ 516738 w 601409"/>
              <a:gd name="connsiteY52" fmla="*/ 212186 h 305302"/>
              <a:gd name="connsiteX53" fmla="*/ 516738 w 601409"/>
              <a:gd name="connsiteY53" fmla="*/ 235107 h 305302"/>
              <a:gd name="connsiteX54" fmla="*/ 539699 w 601409"/>
              <a:gd name="connsiteY54" fmla="*/ 235107 h 305302"/>
              <a:gd name="connsiteX55" fmla="*/ 539699 w 601409"/>
              <a:gd name="connsiteY55" fmla="*/ 212186 h 305302"/>
              <a:gd name="connsiteX56" fmla="*/ 477989 w 601409"/>
              <a:gd name="connsiteY56" fmla="*/ 212186 h 305302"/>
              <a:gd name="connsiteX57" fmla="*/ 477989 w 601409"/>
              <a:gd name="connsiteY57" fmla="*/ 235107 h 305302"/>
              <a:gd name="connsiteX58" fmla="*/ 500951 w 601409"/>
              <a:gd name="connsiteY58" fmla="*/ 235107 h 305302"/>
              <a:gd name="connsiteX59" fmla="*/ 500951 w 601409"/>
              <a:gd name="connsiteY59" fmla="*/ 212186 h 305302"/>
              <a:gd name="connsiteX60" fmla="*/ 439241 w 601409"/>
              <a:gd name="connsiteY60" fmla="*/ 212186 h 305302"/>
              <a:gd name="connsiteX61" fmla="*/ 439241 w 601409"/>
              <a:gd name="connsiteY61" fmla="*/ 235107 h 305302"/>
              <a:gd name="connsiteX62" fmla="*/ 462203 w 601409"/>
              <a:gd name="connsiteY62" fmla="*/ 235107 h 305302"/>
              <a:gd name="connsiteX63" fmla="*/ 462203 w 601409"/>
              <a:gd name="connsiteY63" fmla="*/ 212186 h 305302"/>
              <a:gd name="connsiteX64" fmla="*/ 143512 w 601409"/>
              <a:gd name="connsiteY64" fmla="*/ 212186 h 305302"/>
              <a:gd name="connsiteX65" fmla="*/ 143512 w 601409"/>
              <a:gd name="connsiteY65" fmla="*/ 235107 h 305302"/>
              <a:gd name="connsiteX66" fmla="*/ 165038 w 601409"/>
              <a:gd name="connsiteY66" fmla="*/ 235107 h 305302"/>
              <a:gd name="connsiteX67" fmla="*/ 165038 w 601409"/>
              <a:gd name="connsiteY67" fmla="*/ 212186 h 305302"/>
              <a:gd name="connsiteX68" fmla="*/ 103328 w 601409"/>
              <a:gd name="connsiteY68" fmla="*/ 212186 h 305302"/>
              <a:gd name="connsiteX69" fmla="*/ 103328 w 601409"/>
              <a:gd name="connsiteY69" fmla="*/ 235107 h 305302"/>
              <a:gd name="connsiteX70" fmla="*/ 126290 w 601409"/>
              <a:gd name="connsiteY70" fmla="*/ 235107 h 305302"/>
              <a:gd name="connsiteX71" fmla="*/ 126290 w 601409"/>
              <a:gd name="connsiteY71" fmla="*/ 212186 h 305302"/>
              <a:gd name="connsiteX72" fmla="*/ 66015 w 601409"/>
              <a:gd name="connsiteY72" fmla="*/ 212186 h 305302"/>
              <a:gd name="connsiteX73" fmla="*/ 66015 w 601409"/>
              <a:gd name="connsiteY73" fmla="*/ 235107 h 305302"/>
              <a:gd name="connsiteX74" fmla="*/ 88977 w 601409"/>
              <a:gd name="connsiteY74" fmla="*/ 235107 h 305302"/>
              <a:gd name="connsiteX75" fmla="*/ 88977 w 601409"/>
              <a:gd name="connsiteY75" fmla="*/ 212186 h 305302"/>
              <a:gd name="connsiteX76" fmla="*/ 27267 w 601409"/>
              <a:gd name="connsiteY76" fmla="*/ 212186 h 305302"/>
              <a:gd name="connsiteX77" fmla="*/ 27267 w 601409"/>
              <a:gd name="connsiteY77" fmla="*/ 235107 h 305302"/>
              <a:gd name="connsiteX78" fmla="*/ 50229 w 601409"/>
              <a:gd name="connsiteY78" fmla="*/ 235107 h 305302"/>
              <a:gd name="connsiteX79" fmla="*/ 50229 w 601409"/>
              <a:gd name="connsiteY79" fmla="*/ 212186 h 305302"/>
              <a:gd name="connsiteX80" fmla="*/ 555486 w 601409"/>
              <a:gd name="connsiteY80" fmla="*/ 180670 h 305302"/>
              <a:gd name="connsiteX81" fmla="*/ 555486 w 601409"/>
              <a:gd name="connsiteY81" fmla="*/ 203591 h 305302"/>
              <a:gd name="connsiteX82" fmla="*/ 578447 w 601409"/>
              <a:gd name="connsiteY82" fmla="*/ 203591 h 305302"/>
              <a:gd name="connsiteX83" fmla="*/ 578447 w 601409"/>
              <a:gd name="connsiteY83" fmla="*/ 180670 h 305302"/>
              <a:gd name="connsiteX84" fmla="*/ 516738 w 601409"/>
              <a:gd name="connsiteY84" fmla="*/ 180670 h 305302"/>
              <a:gd name="connsiteX85" fmla="*/ 516738 w 601409"/>
              <a:gd name="connsiteY85" fmla="*/ 203591 h 305302"/>
              <a:gd name="connsiteX86" fmla="*/ 539699 w 601409"/>
              <a:gd name="connsiteY86" fmla="*/ 203591 h 305302"/>
              <a:gd name="connsiteX87" fmla="*/ 539699 w 601409"/>
              <a:gd name="connsiteY87" fmla="*/ 180670 h 305302"/>
              <a:gd name="connsiteX88" fmla="*/ 477989 w 601409"/>
              <a:gd name="connsiteY88" fmla="*/ 180670 h 305302"/>
              <a:gd name="connsiteX89" fmla="*/ 477989 w 601409"/>
              <a:gd name="connsiteY89" fmla="*/ 203591 h 305302"/>
              <a:gd name="connsiteX90" fmla="*/ 500951 w 601409"/>
              <a:gd name="connsiteY90" fmla="*/ 203591 h 305302"/>
              <a:gd name="connsiteX91" fmla="*/ 500951 w 601409"/>
              <a:gd name="connsiteY91" fmla="*/ 180670 h 305302"/>
              <a:gd name="connsiteX92" fmla="*/ 439241 w 601409"/>
              <a:gd name="connsiteY92" fmla="*/ 180670 h 305302"/>
              <a:gd name="connsiteX93" fmla="*/ 439241 w 601409"/>
              <a:gd name="connsiteY93" fmla="*/ 203591 h 305302"/>
              <a:gd name="connsiteX94" fmla="*/ 462203 w 601409"/>
              <a:gd name="connsiteY94" fmla="*/ 203591 h 305302"/>
              <a:gd name="connsiteX95" fmla="*/ 462203 w 601409"/>
              <a:gd name="connsiteY95" fmla="*/ 180670 h 305302"/>
              <a:gd name="connsiteX96" fmla="*/ 143512 w 601409"/>
              <a:gd name="connsiteY96" fmla="*/ 180670 h 305302"/>
              <a:gd name="connsiteX97" fmla="*/ 143512 w 601409"/>
              <a:gd name="connsiteY97" fmla="*/ 203591 h 305302"/>
              <a:gd name="connsiteX98" fmla="*/ 165038 w 601409"/>
              <a:gd name="connsiteY98" fmla="*/ 203591 h 305302"/>
              <a:gd name="connsiteX99" fmla="*/ 165038 w 601409"/>
              <a:gd name="connsiteY99" fmla="*/ 180670 h 305302"/>
              <a:gd name="connsiteX100" fmla="*/ 103328 w 601409"/>
              <a:gd name="connsiteY100" fmla="*/ 180670 h 305302"/>
              <a:gd name="connsiteX101" fmla="*/ 103328 w 601409"/>
              <a:gd name="connsiteY101" fmla="*/ 203591 h 305302"/>
              <a:gd name="connsiteX102" fmla="*/ 126290 w 601409"/>
              <a:gd name="connsiteY102" fmla="*/ 203591 h 305302"/>
              <a:gd name="connsiteX103" fmla="*/ 126290 w 601409"/>
              <a:gd name="connsiteY103" fmla="*/ 180670 h 305302"/>
              <a:gd name="connsiteX104" fmla="*/ 66015 w 601409"/>
              <a:gd name="connsiteY104" fmla="*/ 180670 h 305302"/>
              <a:gd name="connsiteX105" fmla="*/ 66015 w 601409"/>
              <a:gd name="connsiteY105" fmla="*/ 203591 h 305302"/>
              <a:gd name="connsiteX106" fmla="*/ 88977 w 601409"/>
              <a:gd name="connsiteY106" fmla="*/ 203591 h 305302"/>
              <a:gd name="connsiteX107" fmla="*/ 88977 w 601409"/>
              <a:gd name="connsiteY107" fmla="*/ 180670 h 305302"/>
              <a:gd name="connsiteX108" fmla="*/ 27267 w 601409"/>
              <a:gd name="connsiteY108" fmla="*/ 180670 h 305302"/>
              <a:gd name="connsiteX109" fmla="*/ 27267 w 601409"/>
              <a:gd name="connsiteY109" fmla="*/ 203591 h 305302"/>
              <a:gd name="connsiteX110" fmla="*/ 50229 w 601409"/>
              <a:gd name="connsiteY110" fmla="*/ 203591 h 305302"/>
              <a:gd name="connsiteX111" fmla="*/ 50229 w 601409"/>
              <a:gd name="connsiteY111" fmla="*/ 180670 h 305302"/>
              <a:gd name="connsiteX112" fmla="*/ 351656 w 601409"/>
              <a:gd name="connsiteY112" fmla="*/ 180601 h 305302"/>
              <a:gd name="connsiteX113" fmla="*/ 351656 w 601409"/>
              <a:gd name="connsiteY113" fmla="*/ 206402 h 305302"/>
              <a:gd name="connsiteX114" fmla="*/ 376069 w 601409"/>
              <a:gd name="connsiteY114" fmla="*/ 206402 h 305302"/>
              <a:gd name="connsiteX115" fmla="*/ 376069 w 601409"/>
              <a:gd name="connsiteY115" fmla="*/ 180601 h 305302"/>
              <a:gd name="connsiteX116" fmla="*/ 308573 w 601409"/>
              <a:gd name="connsiteY116" fmla="*/ 180601 h 305302"/>
              <a:gd name="connsiteX117" fmla="*/ 308573 w 601409"/>
              <a:gd name="connsiteY117" fmla="*/ 206402 h 305302"/>
              <a:gd name="connsiteX118" fmla="*/ 332987 w 601409"/>
              <a:gd name="connsiteY118" fmla="*/ 206402 h 305302"/>
              <a:gd name="connsiteX119" fmla="*/ 332987 w 601409"/>
              <a:gd name="connsiteY119" fmla="*/ 180601 h 305302"/>
              <a:gd name="connsiteX120" fmla="*/ 265491 w 601409"/>
              <a:gd name="connsiteY120" fmla="*/ 180601 h 305302"/>
              <a:gd name="connsiteX121" fmla="*/ 265491 w 601409"/>
              <a:gd name="connsiteY121" fmla="*/ 206402 h 305302"/>
              <a:gd name="connsiteX122" fmla="*/ 291340 w 601409"/>
              <a:gd name="connsiteY122" fmla="*/ 206402 h 305302"/>
              <a:gd name="connsiteX123" fmla="*/ 291340 w 601409"/>
              <a:gd name="connsiteY123" fmla="*/ 180601 h 305302"/>
              <a:gd name="connsiteX124" fmla="*/ 222408 w 601409"/>
              <a:gd name="connsiteY124" fmla="*/ 180601 h 305302"/>
              <a:gd name="connsiteX125" fmla="*/ 222408 w 601409"/>
              <a:gd name="connsiteY125" fmla="*/ 206402 h 305302"/>
              <a:gd name="connsiteX126" fmla="*/ 248258 w 601409"/>
              <a:gd name="connsiteY126" fmla="*/ 206402 h 305302"/>
              <a:gd name="connsiteX127" fmla="*/ 248258 w 601409"/>
              <a:gd name="connsiteY127" fmla="*/ 180601 h 305302"/>
              <a:gd name="connsiteX128" fmla="*/ 555486 w 601409"/>
              <a:gd name="connsiteY128" fmla="*/ 146288 h 305302"/>
              <a:gd name="connsiteX129" fmla="*/ 555486 w 601409"/>
              <a:gd name="connsiteY129" fmla="*/ 169209 h 305302"/>
              <a:gd name="connsiteX130" fmla="*/ 578447 w 601409"/>
              <a:gd name="connsiteY130" fmla="*/ 169209 h 305302"/>
              <a:gd name="connsiteX131" fmla="*/ 578447 w 601409"/>
              <a:gd name="connsiteY131" fmla="*/ 146288 h 305302"/>
              <a:gd name="connsiteX132" fmla="*/ 516738 w 601409"/>
              <a:gd name="connsiteY132" fmla="*/ 146288 h 305302"/>
              <a:gd name="connsiteX133" fmla="*/ 516738 w 601409"/>
              <a:gd name="connsiteY133" fmla="*/ 169209 h 305302"/>
              <a:gd name="connsiteX134" fmla="*/ 539699 w 601409"/>
              <a:gd name="connsiteY134" fmla="*/ 169209 h 305302"/>
              <a:gd name="connsiteX135" fmla="*/ 539699 w 601409"/>
              <a:gd name="connsiteY135" fmla="*/ 146288 h 305302"/>
              <a:gd name="connsiteX136" fmla="*/ 477989 w 601409"/>
              <a:gd name="connsiteY136" fmla="*/ 146288 h 305302"/>
              <a:gd name="connsiteX137" fmla="*/ 477989 w 601409"/>
              <a:gd name="connsiteY137" fmla="*/ 169209 h 305302"/>
              <a:gd name="connsiteX138" fmla="*/ 500951 w 601409"/>
              <a:gd name="connsiteY138" fmla="*/ 169209 h 305302"/>
              <a:gd name="connsiteX139" fmla="*/ 500951 w 601409"/>
              <a:gd name="connsiteY139" fmla="*/ 146288 h 305302"/>
              <a:gd name="connsiteX140" fmla="*/ 439241 w 601409"/>
              <a:gd name="connsiteY140" fmla="*/ 146288 h 305302"/>
              <a:gd name="connsiteX141" fmla="*/ 439241 w 601409"/>
              <a:gd name="connsiteY141" fmla="*/ 169209 h 305302"/>
              <a:gd name="connsiteX142" fmla="*/ 462203 w 601409"/>
              <a:gd name="connsiteY142" fmla="*/ 169209 h 305302"/>
              <a:gd name="connsiteX143" fmla="*/ 462203 w 601409"/>
              <a:gd name="connsiteY143" fmla="*/ 146288 h 305302"/>
              <a:gd name="connsiteX144" fmla="*/ 143512 w 601409"/>
              <a:gd name="connsiteY144" fmla="*/ 146288 h 305302"/>
              <a:gd name="connsiteX145" fmla="*/ 143512 w 601409"/>
              <a:gd name="connsiteY145" fmla="*/ 169209 h 305302"/>
              <a:gd name="connsiteX146" fmla="*/ 165038 w 601409"/>
              <a:gd name="connsiteY146" fmla="*/ 169209 h 305302"/>
              <a:gd name="connsiteX147" fmla="*/ 165038 w 601409"/>
              <a:gd name="connsiteY147" fmla="*/ 146288 h 305302"/>
              <a:gd name="connsiteX148" fmla="*/ 103328 w 601409"/>
              <a:gd name="connsiteY148" fmla="*/ 146288 h 305302"/>
              <a:gd name="connsiteX149" fmla="*/ 103328 w 601409"/>
              <a:gd name="connsiteY149" fmla="*/ 169209 h 305302"/>
              <a:gd name="connsiteX150" fmla="*/ 126290 w 601409"/>
              <a:gd name="connsiteY150" fmla="*/ 169209 h 305302"/>
              <a:gd name="connsiteX151" fmla="*/ 126290 w 601409"/>
              <a:gd name="connsiteY151" fmla="*/ 146288 h 305302"/>
              <a:gd name="connsiteX152" fmla="*/ 66015 w 601409"/>
              <a:gd name="connsiteY152" fmla="*/ 146288 h 305302"/>
              <a:gd name="connsiteX153" fmla="*/ 66015 w 601409"/>
              <a:gd name="connsiteY153" fmla="*/ 169209 h 305302"/>
              <a:gd name="connsiteX154" fmla="*/ 88977 w 601409"/>
              <a:gd name="connsiteY154" fmla="*/ 169209 h 305302"/>
              <a:gd name="connsiteX155" fmla="*/ 88977 w 601409"/>
              <a:gd name="connsiteY155" fmla="*/ 146288 h 305302"/>
              <a:gd name="connsiteX156" fmla="*/ 27267 w 601409"/>
              <a:gd name="connsiteY156" fmla="*/ 146288 h 305302"/>
              <a:gd name="connsiteX157" fmla="*/ 27267 w 601409"/>
              <a:gd name="connsiteY157" fmla="*/ 169209 h 305302"/>
              <a:gd name="connsiteX158" fmla="*/ 50229 w 601409"/>
              <a:gd name="connsiteY158" fmla="*/ 169209 h 305302"/>
              <a:gd name="connsiteX159" fmla="*/ 50229 w 601409"/>
              <a:gd name="connsiteY159" fmla="*/ 146288 h 305302"/>
              <a:gd name="connsiteX160" fmla="*/ 351656 w 601409"/>
              <a:gd name="connsiteY160" fmla="*/ 141901 h 305302"/>
              <a:gd name="connsiteX161" fmla="*/ 351656 w 601409"/>
              <a:gd name="connsiteY161" fmla="*/ 167701 h 305302"/>
              <a:gd name="connsiteX162" fmla="*/ 376069 w 601409"/>
              <a:gd name="connsiteY162" fmla="*/ 167701 h 305302"/>
              <a:gd name="connsiteX163" fmla="*/ 376069 w 601409"/>
              <a:gd name="connsiteY163" fmla="*/ 141901 h 305302"/>
              <a:gd name="connsiteX164" fmla="*/ 308573 w 601409"/>
              <a:gd name="connsiteY164" fmla="*/ 141901 h 305302"/>
              <a:gd name="connsiteX165" fmla="*/ 308573 w 601409"/>
              <a:gd name="connsiteY165" fmla="*/ 167701 h 305302"/>
              <a:gd name="connsiteX166" fmla="*/ 332987 w 601409"/>
              <a:gd name="connsiteY166" fmla="*/ 167701 h 305302"/>
              <a:gd name="connsiteX167" fmla="*/ 332987 w 601409"/>
              <a:gd name="connsiteY167" fmla="*/ 141901 h 305302"/>
              <a:gd name="connsiteX168" fmla="*/ 265491 w 601409"/>
              <a:gd name="connsiteY168" fmla="*/ 141901 h 305302"/>
              <a:gd name="connsiteX169" fmla="*/ 265491 w 601409"/>
              <a:gd name="connsiteY169" fmla="*/ 167701 h 305302"/>
              <a:gd name="connsiteX170" fmla="*/ 291340 w 601409"/>
              <a:gd name="connsiteY170" fmla="*/ 167701 h 305302"/>
              <a:gd name="connsiteX171" fmla="*/ 291340 w 601409"/>
              <a:gd name="connsiteY171" fmla="*/ 141901 h 305302"/>
              <a:gd name="connsiteX172" fmla="*/ 222408 w 601409"/>
              <a:gd name="connsiteY172" fmla="*/ 141901 h 305302"/>
              <a:gd name="connsiteX173" fmla="*/ 222408 w 601409"/>
              <a:gd name="connsiteY173" fmla="*/ 167701 h 305302"/>
              <a:gd name="connsiteX174" fmla="*/ 248258 w 601409"/>
              <a:gd name="connsiteY174" fmla="*/ 167701 h 305302"/>
              <a:gd name="connsiteX175" fmla="*/ 248258 w 601409"/>
              <a:gd name="connsiteY175" fmla="*/ 141901 h 305302"/>
              <a:gd name="connsiteX176" fmla="*/ 411974 w 601409"/>
              <a:gd name="connsiteY176" fmla="*/ 113339 h 305302"/>
              <a:gd name="connsiteX177" fmla="*/ 601409 w 601409"/>
              <a:gd name="connsiteY177" fmla="*/ 113339 h 305302"/>
              <a:gd name="connsiteX178" fmla="*/ 601409 w 601409"/>
              <a:gd name="connsiteY178" fmla="*/ 305302 h 305302"/>
              <a:gd name="connsiteX179" fmla="*/ 411974 w 601409"/>
              <a:gd name="connsiteY179" fmla="*/ 305302 h 305302"/>
              <a:gd name="connsiteX180" fmla="*/ 0 w 601409"/>
              <a:gd name="connsiteY180" fmla="*/ 113339 h 305302"/>
              <a:gd name="connsiteX181" fmla="*/ 189435 w 601409"/>
              <a:gd name="connsiteY181" fmla="*/ 113339 h 305302"/>
              <a:gd name="connsiteX182" fmla="*/ 189435 w 601409"/>
              <a:gd name="connsiteY182" fmla="*/ 305302 h 305302"/>
              <a:gd name="connsiteX183" fmla="*/ 0 w 601409"/>
              <a:gd name="connsiteY183" fmla="*/ 305302 h 305302"/>
              <a:gd name="connsiteX184" fmla="*/ 351656 w 601409"/>
              <a:gd name="connsiteY184" fmla="*/ 100334 h 305302"/>
              <a:gd name="connsiteX185" fmla="*/ 351656 w 601409"/>
              <a:gd name="connsiteY185" fmla="*/ 126134 h 305302"/>
              <a:gd name="connsiteX186" fmla="*/ 376069 w 601409"/>
              <a:gd name="connsiteY186" fmla="*/ 126134 h 305302"/>
              <a:gd name="connsiteX187" fmla="*/ 376069 w 601409"/>
              <a:gd name="connsiteY187" fmla="*/ 100334 h 305302"/>
              <a:gd name="connsiteX188" fmla="*/ 308573 w 601409"/>
              <a:gd name="connsiteY188" fmla="*/ 100334 h 305302"/>
              <a:gd name="connsiteX189" fmla="*/ 308573 w 601409"/>
              <a:gd name="connsiteY189" fmla="*/ 126134 h 305302"/>
              <a:gd name="connsiteX190" fmla="*/ 332987 w 601409"/>
              <a:gd name="connsiteY190" fmla="*/ 126134 h 305302"/>
              <a:gd name="connsiteX191" fmla="*/ 332987 w 601409"/>
              <a:gd name="connsiteY191" fmla="*/ 100334 h 305302"/>
              <a:gd name="connsiteX192" fmla="*/ 265491 w 601409"/>
              <a:gd name="connsiteY192" fmla="*/ 100334 h 305302"/>
              <a:gd name="connsiteX193" fmla="*/ 265491 w 601409"/>
              <a:gd name="connsiteY193" fmla="*/ 126134 h 305302"/>
              <a:gd name="connsiteX194" fmla="*/ 291340 w 601409"/>
              <a:gd name="connsiteY194" fmla="*/ 126134 h 305302"/>
              <a:gd name="connsiteX195" fmla="*/ 291340 w 601409"/>
              <a:gd name="connsiteY195" fmla="*/ 100334 h 305302"/>
              <a:gd name="connsiteX196" fmla="*/ 222408 w 601409"/>
              <a:gd name="connsiteY196" fmla="*/ 100334 h 305302"/>
              <a:gd name="connsiteX197" fmla="*/ 222408 w 601409"/>
              <a:gd name="connsiteY197" fmla="*/ 126134 h 305302"/>
              <a:gd name="connsiteX198" fmla="*/ 248258 w 601409"/>
              <a:gd name="connsiteY198" fmla="*/ 126134 h 305302"/>
              <a:gd name="connsiteX199" fmla="*/ 248258 w 601409"/>
              <a:gd name="connsiteY199" fmla="*/ 100334 h 305302"/>
              <a:gd name="connsiteX200" fmla="*/ 396214 w 601409"/>
              <a:gd name="connsiteY200" fmla="*/ 8612 h 305302"/>
              <a:gd name="connsiteX201" fmla="*/ 384771 w 601409"/>
              <a:gd name="connsiteY201" fmla="*/ 11476 h 305302"/>
              <a:gd name="connsiteX202" fmla="*/ 384771 w 601409"/>
              <a:gd name="connsiteY202" fmla="*/ 35828 h 305302"/>
              <a:gd name="connsiteX203" fmla="*/ 396214 w 601409"/>
              <a:gd name="connsiteY203" fmla="*/ 34395 h 305302"/>
              <a:gd name="connsiteX204" fmla="*/ 406228 w 601409"/>
              <a:gd name="connsiteY204" fmla="*/ 37260 h 305302"/>
              <a:gd name="connsiteX205" fmla="*/ 416241 w 601409"/>
              <a:gd name="connsiteY205" fmla="*/ 38692 h 305302"/>
              <a:gd name="connsiteX206" fmla="*/ 427685 w 601409"/>
              <a:gd name="connsiteY206" fmla="*/ 37260 h 305302"/>
              <a:gd name="connsiteX207" fmla="*/ 427685 w 601409"/>
              <a:gd name="connsiteY207" fmla="*/ 11476 h 305302"/>
              <a:gd name="connsiteX208" fmla="*/ 414811 w 601409"/>
              <a:gd name="connsiteY208" fmla="*/ 14341 h 305302"/>
              <a:gd name="connsiteX209" fmla="*/ 404797 w 601409"/>
              <a:gd name="connsiteY209" fmla="*/ 11476 h 305302"/>
              <a:gd name="connsiteX210" fmla="*/ 396214 w 601409"/>
              <a:gd name="connsiteY210" fmla="*/ 8612 h 305302"/>
              <a:gd name="connsiteX211" fmla="*/ 396214 w 601409"/>
              <a:gd name="connsiteY211" fmla="*/ 5747 h 305302"/>
              <a:gd name="connsiteX212" fmla="*/ 407658 w 601409"/>
              <a:gd name="connsiteY212" fmla="*/ 7179 h 305302"/>
              <a:gd name="connsiteX213" fmla="*/ 414811 w 601409"/>
              <a:gd name="connsiteY213" fmla="*/ 10044 h 305302"/>
              <a:gd name="connsiteX214" fmla="*/ 429115 w 601409"/>
              <a:gd name="connsiteY214" fmla="*/ 7179 h 305302"/>
              <a:gd name="connsiteX215" fmla="*/ 431976 w 601409"/>
              <a:gd name="connsiteY215" fmla="*/ 7179 h 305302"/>
              <a:gd name="connsiteX216" fmla="*/ 431976 w 601409"/>
              <a:gd name="connsiteY216" fmla="*/ 40125 h 305302"/>
              <a:gd name="connsiteX217" fmla="*/ 430546 w 601409"/>
              <a:gd name="connsiteY217" fmla="*/ 40125 h 305302"/>
              <a:gd name="connsiteX218" fmla="*/ 416241 w 601409"/>
              <a:gd name="connsiteY218" fmla="*/ 42990 h 305302"/>
              <a:gd name="connsiteX219" fmla="*/ 404797 w 601409"/>
              <a:gd name="connsiteY219" fmla="*/ 40125 h 305302"/>
              <a:gd name="connsiteX220" fmla="*/ 396214 w 601409"/>
              <a:gd name="connsiteY220" fmla="*/ 38692 h 305302"/>
              <a:gd name="connsiteX221" fmla="*/ 383340 w 601409"/>
              <a:gd name="connsiteY221" fmla="*/ 40125 h 305302"/>
              <a:gd name="connsiteX222" fmla="*/ 380479 w 601409"/>
              <a:gd name="connsiteY222" fmla="*/ 41557 h 305302"/>
              <a:gd name="connsiteX223" fmla="*/ 380479 w 601409"/>
              <a:gd name="connsiteY223" fmla="*/ 8612 h 305302"/>
              <a:gd name="connsiteX224" fmla="*/ 381910 w 601409"/>
              <a:gd name="connsiteY224" fmla="*/ 7179 h 305302"/>
              <a:gd name="connsiteX225" fmla="*/ 396214 w 601409"/>
              <a:gd name="connsiteY225" fmla="*/ 5747 h 305302"/>
              <a:gd name="connsiteX226" fmla="*/ 373197 w 601409"/>
              <a:gd name="connsiteY226" fmla="*/ 0 h 305302"/>
              <a:gd name="connsiteX227" fmla="*/ 377506 w 601409"/>
              <a:gd name="connsiteY227" fmla="*/ 4300 h 305302"/>
              <a:gd name="connsiteX228" fmla="*/ 376069 w 601409"/>
              <a:gd name="connsiteY228" fmla="*/ 7166 h 305302"/>
              <a:gd name="connsiteX229" fmla="*/ 376069 w 601409"/>
              <a:gd name="connsiteY229" fmla="*/ 53033 h 305302"/>
              <a:gd name="connsiteX230" fmla="*/ 406227 w 601409"/>
              <a:gd name="connsiteY230" fmla="*/ 71667 h 305302"/>
              <a:gd name="connsiteX231" fmla="*/ 404791 w 601409"/>
              <a:gd name="connsiteY231" fmla="*/ 97467 h 305302"/>
              <a:gd name="connsiteX232" fmla="*/ 394739 w 601409"/>
              <a:gd name="connsiteY232" fmla="*/ 97467 h 305302"/>
              <a:gd name="connsiteX233" fmla="*/ 394739 w 601409"/>
              <a:gd name="connsiteY233" fmla="*/ 305302 h 305302"/>
              <a:gd name="connsiteX234" fmla="*/ 205175 w 601409"/>
              <a:gd name="connsiteY234" fmla="*/ 305302 h 305302"/>
              <a:gd name="connsiteX235" fmla="*/ 205175 w 601409"/>
              <a:gd name="connsiteY235" fmla="*/ 97467 h 305302"/>
              <a:gd name="connsiteX236" fmla="*/ 190814 w 601409"/>
              <a:gd name="connsiteY236" fmla="*/ 97467 h 305302"/>
              <a:gd name="connsiteX237" fmla="*/ 192250 w 601409"/>
              <a:gd name="connsiteY237" fmla="*/ 71667 h 305302"/>
              <a:gd name="connsiteX238" fmla="*/ 295649 w 601409"/>
              <a:gd name="connsiteY238" fmla="*/ 2866 h 305302"/>
              <a:gd name="connsiteX239" fmla="*/ 370325 w 601409"/>
              <a:gd name="connsiteY239" fmla="*/ 50167 h 305302"/>
              <a:gd name="connsiteX240" fmla="*/ 370325 w 601409"/>
              <a:gd name="connsiteY240" fmla="*/ 7166 h 305302"/>
              <a:gd name="connsiteX241" fmla="*/ 368889 w 601409"/>
              <a:gd name="connsiteY241" fmla="*/ 4300 h 305302"/>
              <a:gd name="connsiteX242" fmla="*/ 373197 w 601409"/>
              <a:gd name="connsiteY242" fmla="*/ 0 h 30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601409" h="305302">
                <a:moveTo>
                  <a:pt x="555486" y="246567"/>
                </a:moveTo>
                <a:lnTo>
                  <a:pt x="555486" y="269488"/>
                </a:lnTo>
                <a:lnTo>
                  <a:pt x="578447" y="269488"/>
                </a:lnTo>
                <a:lnTo>
                  <a:pt x="578447" y="246567"/>
                </a:lnTo>
                <a:close/>
                <a:moveTo>
                  <a:pt x="516738" y="246567"/>
                </a:moveTo>
                <a:lnTo>
                  <a:pt x="516738" y="269488"/>
                </a:lnTo>
                <a:lnTo>
                  <a:pt x="539699" y="269488"/>
                </a:lnTo>
                <a:lnTo>
                  <a:pt x="539699" y="246567"/>
                </a:lnTo>
                <a:close/>
                <a:moveTo>
                  <a:pt x="477989" y="246567"/>
                </a:moveTo>
                <a:lnTo>
                  <a:pt x="477989" y="269488"/>
                </a:lnTo>
                <a:lnTo>
                  <a:pt x="500951" y="269488"/>
                </a:lnTo>
                <a:lnTo>
                  <a:pt x="500951" y="246567"/>
                </a:lnTo>
                <a:close/>
                <a:moveTo>
                  <a:pt x="439241" y="246567"/>
                </a:moveTo>
                <a:lnTo>
                  <a:pt x="439241" y="269488"/>
                </a:lnTo>
                <a:lnTo>
                  <a:pt x="462203" y="269488"/>
                </a:lnTo>
                <a:lnTo>
                  <a:pt x="462203" y="246567"/>
                </a:lnTo>
                <a:close/>
                <a:moveTo>
                  <a:pt x="143512" y="246567"/>
                </a:moveTo>
                <a:lnTo>
                  <a:pt x="143512" y="269488"/>
                </a:lnTo>
                <a:lnTo>
                  <a:pt x="165038" y="269488"/>
                </a:lnTo>
                <a:lnTo>
                  <a:pt x="165038" y="246567"/>
                </a:lnTo>
                <a:close/>
                <a:moveTo>
                  <a:pt x="103328" y="246567"/>
                </a:moveTo>
                <a:lnTo>
                  <a:pt x="103328" y="269488"/>
                </a:lnTo>
                <a:lnTo>
                  <a:pt x="126290" y="269488"/>
                </a:lnTo>
                <a:lnTo>
                  <a:pt x="126290" y="246567"/>
                </a:lnTo>
                <a:close/>
                <a:moveTo>
                  <a:pt x="66015" y="246567"/>
                </a:moveTo>
                <a:lnTo>
                  <a:pt x="66015" y="269488"/>
                </a:lnTo>
                <a:lnTo>
                  <a:pt x="88977" y="269488"/>
                </a:lnTo>
                <a:lnTo>
                  <a:pt x="88977" y="246567"/>
                </a:lnTo>
                <a:close/>
                <a:moveTo>
                  <a:pt x="27267" y="246567"/>
                </a:moveTo>
                <a:lnTo>
                  <a:pt x="27267" y="269488"/>
                </a:lnTo>
                <a:lnTo>
                  <a:pt x="50229" y="269488"/>
                </a:lnTo>
                <a:lnTo>
                  <a:pt x="50229" y="246567"/>
                </a:lnTo>
                <a:close/>
                <a:moveTo>
                  <a:pt x="351656" y="219302"/>
                </a:moveTo>
                <a:lnTo>
                  <a:pt x="351656" y="245102"/>
                </a:lnTo>
                <a:lnTo>
                  <a:pt x="376069" y="245102"/>
                </a:lnTo>
                <a:lnTo>
                  <a:pt x="376069" y="219302"/>
                </a:lnTo>
                <a:close/>
                <a:moveTo>
                  <a:pt x="308573" y="219302"/>
                </a:moveTo>
                <a:lnTo>
                  <a:pt x="308573" y="245102"/>
                </a:lnTo>
                <a:lnTo>
                  <a:pt x="332987" y="245102"/>
                </a:lnTo>
                <a:lnTo>
                  <a:pt x="332987" y="219302"/>
                </a:lnTo>
                <a:close/>
                <a:moveTo>
                  <a:pt x="265491" y="219302"/>
                </a:moveTo>
                <a:lnTo>
                  <a:pt x="265491" y="245102"/>
                </a:lnTo>
                <a:lnTo>
                  <a:pt x="291340" y="245102"/>
                </a:lnTo>
                <a:lnTo>
                  <a:pt x="291340" y="219302"/>
                </a:lnTo>
                <a:close/>
                <a:moveTo>
                  <a:pt x="222408" y="219302"/>
                </a:moveTo>
                <a:lnTo>
                  <a:pt x="222408" y="245102"/>
                </a:lnTo>
                <a:lnTo>
                  <a:pt x="248258" y="245102"/>
                </a:lnTo>
                <a:lnTo>
                  <a:pt x="248258" y="219302"/>
                </a:lnTo>
                <a:close/>
                <a:moveTo>
                  <a:pt x="555486" y="212186"/>
                </a:moveTo>
                <a:lnTo>
                  <a:pt x="555486" y="235107"/>
                </a:lnTo>
                <a:lnTo>
                  <a:pt x="578447" y="235107"/>
                </a:lnTo>
                <a:lnTo>
                  <a:pt x="578447" y="212186"/>
                </a:lnTo>
                <a:close/>
                <a:moveTo>
                  <a:pt x="516738" y="212186"/>
                </a:moveTo>
                <a:lnTo>
                  <a:pt x="516738" y="235107"/>
                </a:lnTo>
                <a:lnTo>
                  <a:pt x="539699" y="235107"/>
                </a:lnTo>
                <a:lnTo>
                  <a:pt x="539699" y="212186"/>
                </a:lnTo>
                <a:close/>
                <a:moveTo>
                  <a:pt x="477989" y="212186"/>
                </a:moveTo>
                <a:lnTo>
                  <a:pt x="477989" y="235107"/>
                </a:lnTo>
                <a:lnTo>
                  <a:pt x="500951" y="235107"/>
                </a:lnTo>
                <a:lnTo>
                  <a:pt x="500951" y="212186"/>
                </a:lnTo>
                <a:close/>
                <a:moveTo>
                  <a:pt x="439241" y="212186"/>
                </a:moveTo>
                <a:lnTo>
                  <a:pt x="439241" y="235107"/>
                </a:lnTo>
                <a:lnTo>
                  <a:pt x="462203" y="235107"/>
                </a:lnTo>
                <a:lnTo>
                  <a:pt x="462203" y="212186"/>
                </a:lnTo>
                <a:close/>
                <a:moveTo>
                  <a:pt x="143512" y="212186"/>
                </a:moveTo>
                <a:lnTo>
                  <a:pt x="143512" y="235107"/>
                </a:lnTo>
                <a:lnTo>
                  <a:pt x="165038" y="235107"/>
                </a:lnTo>
                <a:lnTo>
                  <a:pt x="165038" y="212186"/>
                </a:lnTo>
                <a:close/>
                <a:moveTo>
                  <a:pt x="103328" y="212186"/>
                </a:moveTo>
                <a:lnTo>
                  <a:pt x="103328" y="235107"/>
                </a:lnTo>
                <a:lnTo>
                  <a:pt x="126290" y="235107"/>
                </a:lnTo>
                <a:lnTo>
                  <a:pt x="126290" y="212186"/>
                </a:lnTo>
                <a:close/>
                <a:moveTo>
                  <a:pt x="66015" y="212186"/>
                </a:moveTo>
                <a:lnTo>
                  <a:pt x="66015" y="235107"/>
                </a:lnTo>
                <a:lnTo>
                  <a:pt x="88977" y="235107"/>
                </a:lnTo>
                <a:lnTo>
                  <a:pt x="88977" y="212186"/>
                </a:lnTo>
                <a:close/>
                <a:moveTo>
                  <a:pt x="27267" y="212186"/>
                </a:moveTo>
                <a:lnTo>
                  <a:pt x="27267" y="235107"/>
                </a:lnTo>
                <a:lnTo>
                  <a:pt x="50229" y="235107"/>
                </a:lnTo>
                <a:lnTo>
                  <a:pt x="50229" y="212186"/>
                </a:lnTo>
                <a:close/>
                <a:moveTo>
                  <a:pt x="555486" y="180670"/>
                </a:moveTo>
                <a:lnTo>
                  <a:pt x="555486" y="203591"/>
                </a:lnTo>
                <a:lnTo>
                  <a:pt x="578447" y="203591"/>
                </a:lnTo>
                <a:lnTo>
                  <a:pt x="578447" y="180670"/>
                </a:lnTo>
                <a:close/>
                <a:moveTo>
                  <a:pt x="516738" y="180670"/>
                </a:moveTo>
                <a:lnTo>
                  <a:pt x="516738" y="203591"/>
                </a:lnTo>
                <a:lnTo>
                  <a:pt x="539699" y="203591"/>
                </a:lnTo>
                <a:lnTo>
                  <a:pt x="539699" y="180670"/>
                </a:lnTo>
                <a:close/>
                <a:moveTo>
                  <a:pt x="477989" y="180670"/>
                </a:moveTo>
                <a:lnTo>
                  <a:pt x="477989" y="203591"/>
                </a:lnTo>
                <a:lnTo>
                  <a:pt x="500951" y="203591"/>
                </a:lnTo>
                <a:lnTo>
                  <a:pt x="500951" y="180670"/>
                </a:lnTo>
                <a:close/>
                <a:moveTo>
                  <a:pt x="439241" y="180670"/>
                </a:moveTo>
                <a:lnTo>
                  <a:pt x="439241" y="203591"/>
                </a:lnTo>
                <a:lnTo>
                  <a:pt x="462203" y="203591"/>
                </a:lnTo>
                <a:lnTo>
                  <a:pt x="462203" y="180670"/>
                </a:lnTo>
                <a:close/>
                <a:moveTo>
                  <a:pt x="143512" y="180670"/>
                </a:moveTo>
                <a:lnTo>
                  <a:pt x="143512" y="203591"/>
                </a:lnTo>
                <a:lnTo>
                  <a:pt x="165038" y="203591"/>
                </a:lnTo>
                <a:lnTo>
                  <a:pt x="165038" y="180670"/>
                </a:lnTo>
                <a:close/>
                <a:moveTo>
                  <a:pt x="103328" y="180670"/>
                </a:moveTo>
                <a:lnTo>
                  <a:pt x="103328" y="203591"/>
                </a:lnTo>
                <a:lnTo>
                  <a:pt x="126290" y="203591"/>
                </a:lnTo>
                <a:lnTo>
                  <a:pt x="126290" y="180670"/>
                </a:lnTo>
                <a:close/>
                <a:moveTo>
                  <a:pt x="66015" y="180670"/>
                </a:moveTo>
                <a:lnTo>
                  <a:pt x="66015" y="203591"/>
                </a:lnTo>
                <a:lnTo>
                  <a:pt x="88977" y="203591"/>
                </a:lnTo>
                <a:lnTo>
                  <a:pt x="88977" y="180670"/>
                </a:lnTo>
                <a:close/>
                <a:moveTo>
                  <a:pt x="27267" y="180670"/>
                </a:moveTo>
                <a:lnTo>
                  <a:pt x="27267" y="203591"/>
                </a:lnTo>
                <a:lnTo>
                  <a:pt x="50229" y="203591"/>
                </a:lnTo>
                <a:lnTo>
                  <a:pt x="50229" y="180670"/>
                </a:lnTo>
                <a:close/>
                <a:moveTo>
                  <a:pt x="351656" y="180601"/>
                </a:moveTo>
                <a:lnTo>
                  <a:pt x="351656" y="206402"/>
                </a:lnTo>
                <a:lnTo>
                  <a:pt x="376069" y="206402"/>
                </a:lnTo>
                <a:lnTo>
                  <a:pt x="376069" y="180601"/>
                </a:lnTo>
                <a:close/>
                <a:moveTo>
                  <a:pt x="308573" y="180601"/>
                </a:moveTo>
                <a:lnTo>
                  <a:pt x="308573" y="206402"/>
                </a:lnTo>
                <a:lnTo>
                  <a:pt x="332987" y="206402"/>
                </a:lnTo>
                <a:lnTo>
                  <a:pt x="332987" y="180601"/>
                </a:lnTo>
                <a:close/>
                <a:moveTo>
                  <a:pt x="265491" y="180601"/>
                </a:moveTo>
                <a:lnTo>
                  <a:pt x="265491" y="206402"/>
                </a:lnTo>
                <a:lnTo>
                  <a:pt x="291340" y="206402"/>
                </a:lnTo>
                <a:lnTo>
                  <a:pt x="291340" y="180601"/>
                </a:lnTo>
                <a:close/>
                <a:moveTo>
                  <a:pt x="222408" y="180601"/>
                </a:moveTo>
                <a:lnTo>
                  <a:pt x="222408" y="206402"/>
                </a:lnTo>
                <a:lnTo>
                  <a:pt x="248258" y="206402"/>
                </a:lnTo>
                <a:lnTo>
                  <a:pt x="248258" y="180601"/>
                </a:lnTo>
                <a:close/>
                <a:moveTo>
                  <a:pt x="555486" y="146288"/>
                </a:moveTo>
                <a:lnTo>
                  <a:pt x="555486" y="169209"/>
                </a:lnTo>
                <a:lnTo>
                  <a:pt x="578447" y="169209"/>
                </a:lnTo>
                <a:lnTo>
                  <a:pt x="578447" y="146288"/>
                </a:lnTo>
                <a:close/>
                <a:moveTo>
                  <a:pt x="516738" y="146288"/>
                </a:moveTo>
                <a:lnTo>
                  <a:pt x="516738" y="169209"/>
                </a:lnTo>
                <a:lnTo>
                  <a:pt x="539699" y="169209"/>
                </a:lnTo>
                <a:lnTo>
                  <a:pt x="539699" y="146288"/>
                </a:lnTo>
                <a:close/>
                <a:moveTo>
                  <a:pt x="477989" y="146288"/>
                </a:moveTo>
                <a:lnTo>
                  <a:pt x="477989" y="169209"/>
                </a:lnTo>
                <a:lnTo>
                  <a:pt x="500951" y="169209"/>
                </a:lnTo>
                <a:lnTo>
                  <a:pt x="500951" y="146288"/>
                </a:lnTo>
                <a:close/>
                <a:moveTo>
                  <a:pt x="439241" y="146288"/>
                </a:moveTo>
                <a:lnTo>
                  <a:pt x="439241" y="169209"/>
                </a:lnTo>
                <a:lnTo>
                  <a:pt x="462203" y="169209"/>
                </a:lnTo>
                <a:lnTo>
                  <a:pt x="462203" y="146288"/>
                </a:lnTo>
                <a:close/>
                <a:moveTo>
                  <a:pt x="143512" y="146288"/>
                </a:moveTo>
                <a:lnTo>
                  <a:pt x="143512" y="169209"/>
                </a:lnTo>
                <a:lnTo>
                  <a:pt x="165038" y="169209"/>
                </a:lnTo>
                <a:lnTo>
                  <a:pt x="165038" y="146288"/>
                </a:lnTo>
                <a:close/>
                <a:moveTo>
                  <a:pt x="103328" y="146288"/>
                </a:moveTo>
                <a:lnTo>
                  <a:pt x="103328" y="169209"/>
                </a:lnTo>
                <a:lnTo>
                  <a:pt x="126290" y="169209"/>
                </a:lnTo>
                <a:lnTo>
                  <a:pt x="126290" y="146288"/>
                </a:lnTo>
                <a:close/>
                <a:moveTo>
                  <a:pt x="66015" y="146288"/>
                </a:moveTo>
                <a:lnTo>
                  <a:pt x="66015" y="169209"/>
                </a:lnTo>
                <a:lnTo>
                  <a:pt x="88977" y="169209"/>
                </a:lnTo>
                <a:lnTo>
                  <a:pt x="88977" y="146288"/>
                </a:lnTo>
                <a:close/>
                <a:moveTo>
                  <a:pt x="27267" y="146288"/>
                </a:moveTo>
                <a:lnTo>
                  <a:pt x="27267" y="169209"/>
                </a:lnTo>
                <a:lnTo>
                  <a:pt x="50229" y="169209"/>
                </a:lnTo>
                <a:lnTo>
                  <a:pt x="50229" y="146288"/>
                </a:lnTo>
                <a:close/>
                <a:moveTo>
                  <a:pt x="351656" y="141901"/>
                </a:moveTo>
                <a:lnTo>
                  <a:pt x="351656" y="167701"/>
                </a:lnTo>
                <a:lnTo>
                  <a:pt x="376069" y="167701"/>
                </a:lnTo>
                <a:lnTo>
                  <a:pt x="376069" y="141901"/>
                </a:lnTo>
                <a:close/>
                <a:moveTo>
                  <a:pt x="308573" y="141901"/>
                </a:moveTo>
                <a:lnTo>
                  <a:pt x="308573" y="167701"/>
                </a:lnTo>
                <a:lnTo>
                  <a:pt x="332987" y="167701"/>
                </a:lnTo>
                <a:lnTo>
                  <a:pt x="332987" y="141901"/>
                </a:lnTo>
                <a:close/>
                <a:moveTo>
                  <a:pt x="265491" y="141901"/>
                </a:moveTo>
                <a:lnTo>
                  <a:pt x="265491" y="167701"/>
                </a:lnTo>
                <a:lnTo>
                  <a:pt x="291340" y="167701"/>
                </a:lnTo>
                <a:lnTo>
                  <a:pt x="291340" y="141901"/>
                </a:lnTo>
                <a:close/>
                <a:moveTo>
                  <a:pt x="222408" y="141901"/>
                </a:moveTo>
                <a:lnTo>
                  <a:pt x="222408" y="167701"/>
                </a:lnTo>
                <a:lnTo>
                  <a:pt x="248258" y="167701"/>
                </a:lnTo>
                <a:lnTo>
                  <a:pt x="248258" y="141901"/>
                </a:lnTo>
                <a:close/>
                <a:moveTo>
                  <a:pt x="411974" y="113339"/>
                </a:moveTo>
                <a:lnTo>
                  <a:pt x="601409" y="113339"/>
                </a:lnTo>
                <a:lnTo>
                  <a:pt x="601409" y="305302"/>
                </a:lnTo>
                <a:lnTo>
                  <a:pt x="411974" y="305302"/>
                </a:lnTo>
                <a:close/>
                <a:moveTo>
                  <a:pt x="0" y="113339"/>
                </a:moveTo>
                <a:lnTo>
                  <a:pt x="189435" y="113339"/>
                </a:lnTo>
                <a:lnTo>
                  <a:pt x="189435" y="305302"/>
                </a:lnTo>
                <a:lnTo>
                  <a:pt x="0" y="305302"/>
                </a:lnTo>
                <a:close/>
                <a:moveTo>
                  <a:pt x="351656" y="100334"/>
                </a:moveTo>
                <a:lnTo>
                  <a:pt x="351656" y="126134"/>
                </a:lnTo>
                <a:lnTo>
                  <a:pt x="376069" y="126134"/>
                </a:lnTo>
                <a:lnTo>
                  <a:pt x="376069" y="100334"/>
                </a:lnTo>
                <a:close/>
                <a:moveTo>
                  <a:pt x="308573" y="100334"/>
                </a:moveTo>
                <a:lnTo>
                  <a:pt x="308573" y="126134"/>
                </a:lnTo>
                <a:lnTo>
                  <a:pt x="332987" y="126134"/>
                </a:lnTo>
                <a:lnTo>
                  <a:pt x="332987" y="100334"/>
                </a:lnTo>
                <a:close/>
                <a:moveTo>
                  <a:pt x="265491" y="100334"/>
                </a:moveTo>
                <a:lnTo>
                  <a:pt x="265491" y="126134"/>
                </a:lnTo>
                <a:lnTo>
                  <a:pt x="291340" y="126134"/>
                </a:lnTo>
                <a:lnTo>
                  <a:pt x="291340" y="100334"/>
                </a:lnTo>
                <a:close/>
                <a:moveTo>
                  <a:pt x="222408" y="100334"/>
                </a:moveTo>
                <a:lnTo>
                  <a:pt x="222408" y="126134"/>
                </a:lnTo>
                <a:lnTo>
                  <a:pt x="248258" y="126134"/>
                </a:lnTo>
                <a:lnTo>
                  <a:pt x="248258" y="100334"/>
                </a:lnTo>
                <a:close/>
                <a:moveTo>
                  <a:pt x="396214" y="8612"/>
                </a:moveTo>
                <a:cubicBezTo>
                  <a:pt x="391923" y="8612"/>
                  <a:pt x="386201" y="10044"/>
                  <a:pt x="384771" y="11476"/>
                </a:cubicBezTo>
                <a:lnTo>
                  <a:pt x="384771" y="35828"/>
                </a:lnTo>
                <a:cubicBezTo>
                  <a:pt x="386201" y="35828"/>
                  <a:pt x="390493" y="34395"/>
                  <a:pt x="396214" y="34395"/>
                </a:cubicBezTo>
                <a:cubicBezTo>
                  <a:pt x="400506" y="34395"/>
                  <a:pt x="403367" y="35828"/>
                  <a:pt x="406228" y="37260"/>
                </a:cubicBezTo>
                <a:cubicBezTo>
                  <a:pt x="409089" y="37260"/>
                  <a:pt x="413380" y="38692"/>
                  <a:pt x="416241" y="38692"/>
                </a:cubicBezTo>
                <a:cubicBezTo>
                  <a:pt x="421963" y="38692"/>
                  <a:pt x="426254" y="37260"/>
                  <a:pt x="427685" y="37260"/>
                </a:cubicBezTo>
                <a:lnTo>
                  <a:pt x="427685" y="11476"/>
                </a:lnTo>
                <a:cubicBezTo>
                  <a:pt x="424824" y="12909"/>
                  <a:pt x="420532" y="14341"/>
                  <a:pt x="414811" y="14341"/>
                </a:cubicBezTo>
                <a:cubicBezTo>
                  <a:pt x="410519" y="14341"/>
                  <a:pt x="407658" y="12909"/>
                  <a:pt x="404797" y="11476"/>
                </a:cubicBezTo>
                <a:cubicBezTo>
                  <a:pt x="403367" y="10044"/>
                  <a:pt x="400506" y="8612"/>
                  <a:pt x="396214" y="8612"/>
                </a:cubicBezTo>
                <a:close/>
                <a:moveTo>
                  <a:pt x="396214" y="5747"/>
                </a:moveTo>
                <a:cubicBezTo>
                  <a:pt x="401936" y="5747"/>
                  <a:pt x="404797" y="5747"/>
                  <a:pt x="407658" y="7179"/>
                </a:cubicBezTo>
                <a:cubicBezTo>
                  <a:pt x="409089" y="8612"/>
                  <a:pt x="411950" y="10044"/>
                  <a:pt x="414811" y="10044"/>
                </a:cubicBezTo>
                <a:cubicBezTo>
                  <a:pt x="421963" y="10044"/>
                  <a:pt x="429115" y="7179"/>
                  <a:pt x="429115" y="7179"/>
                </a:cubicBezTo>
                <a:lnTo>
                  <a:pt x="431976" y="7179"/>
                </a:lnTo>
                <a:lnTo>
                  <a:pt x="431976" y="40125"/>
                </a:lnTo>
                <a:lnTo>
                  <a:pt x="430546" y="40125"/>
                </a:lnTo>
                <a:cubicBezTo>
                  <a:pt x="430546" y="40125"/>
                  <a:pt x="423393" y="42990"/>
                  <a:pt x="416241" y="42990"/>
                </a:cubicBezTo>
                <a:cubicBezTo>
                  <a:pt x="411950" y="42990"/>
                  <a:pt x="409089" y="41557"/>
                  <a:pt x="404797" y="40125"/>
                </a:cubicBezTo>
                <a:cubicBezTo>
                  <a:pt x="403367" y="38692"/>
                  <a:pt x="399075" y="38692"/>
                  <a:pt x="396214" y="38692"/>
                </a:cubicBezTo>
                <a:cubicBezTo>
                  <a:pt x="389062" y="38692"/>
                  <a:pt x="383340" y="40125"/>
                  <a:pt x="383340" y="40125"/>
                </a:cubicBezTo>
                <a:lnTo>
                  <a:pt x="380479" y="41557"/>
                </a:lnTo>
                <a:lnTo>
                  <a:pt x="380479" y="8612"/>
                </a:lnTo>
                <a:lnTo>
                  <a:pt x="381910" y="7179"/>
                </a:lnTo>
                <a:cubicBezTo>
                  <a:pt x="381910" y="7179"/>
                  <a:pt x="389062" y="5747"/>
                  <a:pt x="396214" y="5747"/>
                </a:cubicBezTo>
                <a:close/>
                <a:moveTo>
                  <a:pt x="373197" y="0"/>
                </a:moveTo>
                <a:cubicBezTo>
                  <a:pt x="376069" y="0"/>
                  <a:pt x="377506" y="1433"/>
                  <a:pt x="377506" y="4300"/>
                </a:cubicBezTo>
                <a:cubicBezTo>
                  <a:pt x="377506" y="5733"/>
                  <a:pt x="377506" y="5733"/>
                  <a:pt x="376069" y="7166"/>
                </a:cubicBezTo>
                <a:lnTo>
                  <a:pt x="376069" y="53033"/>
                </a:lnTo>
                <a:lnTo>
                  <a:pt x="406227" y="71667"/>
                </a:lnTo>
                <a:lnTo>
                  <a:pt x="404791" y="97467"/>
                </a:lnTo>
                <a:lnTo>
                  <a:pt x="394739" y="97467"/>
                </a:lnTo>
                <a:lnTo>
                  <a:pt x="394739" y="305302"/>
                </a:lnTo>
                <a:lnTo>
                  <a:pt x="205175" y="305302"/>
                </a:lnTo>
                <a:lnTo>
                  <a:pt x="205175" y="97467"/>
                </a:lnTo>
                <a:lnTo>
                  <a:pt x="190814" y="97467"/>
                </a:lnTo>
                <a:lnTo>
                  <a:pt x="192250" y="71667"/>
                </a:lnTo>
                <a:lnTo>
                  <a:pt x="295649" y="2866"/>
                </a:lnTo>
                <a:lnTo>
                  <a:pt x="370325" y="50167"/>
                </a:lnTo>
                <a:lnTo>
                  <a:pt x="370325" y="7166"/>
                </a:lnTo>
                <a:cubicBezTo>
                  <a:pt x="368889" y="5733"/>
                  <a:pt x="368889" y="5733"/>
                  <a:pt x="368889" y="4300"/>
                </a:cubicBezTo>
                <a:cubicBezTo>
                  <a:pt x="368889" y="1433"/>
                  <a:pt x="370325" y="0"/>
                  <a:pt x="373197" y="0"/>
                </a:cubicBezTo>
                <a:close/>
              </a:path>
            </a:pathLst>
          </a:custGeom>
          <a:solidFill>
            <a:srgbClr val="2D84A9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8E41F-0367-474C-B65D-0CF2316ADDAA}"/>
              </a:ext>
            </a:extLst>
          </p:cNvPr>
          <p:cNvSpPr txBox="1"/>
          <p:nvPr/>
        </p:nvSpPr>
        <p:spPr>
          <a:xfrm>
            <a:off x="7119472" y="5535080"/>
            <a:ext cx="1415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组员：关小凯</a:t>
            </a:r>
            <a:endParaRPr kumimoji="0" lang="en-US" altLang="zh-CN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李艺琦</a:t>
            </a:r>
            <a:endParaRPr kumimoji="0" lang="en-US" altLang="zh-CN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何茉晗</a:t>
            </a:r>
            <a:endParaRPr lang="en-US" altLang="zh-CN" sz="1200" spc="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组号：</a:t>
            </a:r>
            <a:r>
              <a:rPr kumimoji="0" lang="en-US" altLang="zh-CN" sz="1200" b="0" i="0" u="none" strike="noStrike" kern="1200" cap="none" spc="40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7     </a:t>
            </a:r>
            <a:endParaRPr kumimoji="0" lang="en-US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233FFC-7EC8-42C7-9F47-AA9F1F1C1CA3}"/>
              </a:ext>
            </a:extLst>
          </p:cNvPr>
          <p:cNvGrpSpPr/>
          <p:nvPr/>
        </p:nvGrpSpPr>
        <p:grpSpPr>
          <a:xfrm>
            <a:off x="6558237" y="5042352"/>
            <a:ext cx="312459" cy="312459"/>
            <a:chOff x="3891781" y="5485747"/>
            <a:chExt cx="366222" cy="36622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D943DC-5BE6-4825-BD10-1902DE95957F}"/>
                </a:ext>
              </a:extLst>
            </p:cNvPr>
            <p:cNvSpPr/>
            <p:nvPr/>
          </p:nvSpPr>
          <p:spPr>
            <a:xfrm>
              <a:off x="3891781" y="5485747"/>
              <a:ext cx="366222" cy="366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voice-microphone-symbol_26706">
              <a:extLst>
                <a:ext uri="{FF2B5EF4-FFF2-40B4-BE49-F238E27FC236}">
                  <a16:creationId xmlns:a16="http://schemas.microsoft.com/office/drawing/2014/main" id="{53EA1801-EF1D-4B40-AEDE-A87C1F0B39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3883" y="5546144"/>
              <a:ext cx="184417" cy="253523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2828" h="608768">
                  <a:moveTo>
                    <a:pt x="26237" y="155244"/>
                  </a:moveTo>
                  <a:lnTo>
                    <a:pt x="64831" y="155244"/>
                  </a:lnTo>
                  <a:lnTo>
                    <a:pt x="64831" y="309528"/>
                  </a:lnTo>
                  <a:cubicBezTo>
                    <a:pt x="64831" y="395814"/>
                    <a:pt x="135135" y="466021"/>
                    <a:pt x="221541" y="466021"/>
                  </a:cubicBezTo>
                  <a:cubicBezTo>
                    <a:pt x="308070" y="466021"/>
                    <a:pt x="378375" y="395814"/>
                    <a:pt x="378375" y="309528"/>
                  </a:cubicBezTo>
                  <a:lnTo>
                    <a:pt x="378375" y="155244"/>
                  </a:lnTo>
                  <a:lnTo>
                    <a:pt x="416846" y="155244"/>
                  </a:lnTo>
                  <a:cubicBezTo>
                    <a:pt x="416846" y="155244"/>
                    <a:pt x="444132" y="171446"/>
                    <a:pt x="442780" y="188261"/>
                  </a:cubicBezTo>
                  <a:cubicBezTo>
                    <a:pt x="442043" y="198939"/>
                    <a:pt x="428031" y="210968"/>
                    <a:pt x="416846" y="218946"/>
                  </a:cubicBezTo>
                  <a:lnTo>
                    <a:pt x="416846" y="309528"/>
                  </a:lnTo>
                  <a:cubicBezTo>
                    <a:pt x="416846" y="401215"/>
                    <a:pt x="353055" y="478295"/>
                    <a:pt x="267510" y="499039"/>
                  </a:cubicBezTo>
                  <a:lnTo>
                    <a:pt x="267510" y="567527"/>
                  </a:lnTo>
                  <a:lnTo>
                    <a:pt x="303277" y="567527"/>
                  </a:lnTo>
                  <a:lnTo>
                    <a:pt x="303277" y="608768"/>
                  </a:lnTo>
                  <a:lnTo>
                    <a:pt x="267510" y="608768"/>
                  </a:lnTo>
                  <a:lnTo>
                    <a:pt x="175327" y="608768"/>
                  </a:lnTo>
                  <a:lnTo>
                    <a:pt x="139560" y="608768"/>
                  </a:lnTo>
                  <a:lnTo>
                    <a:pt x="139560" y="567527"/>
                  </a:lnTo>
                  <a:lnTo>
                    <a:pt x="175327" y="567527"/>
                  </a:lnTo>
                  <a:lnTo>
                    <a:pt x="175327" y="498916"/>
                  </a:lnTo>
                  <a:cubicBezTo>
                    <a:pt x="89904" y="478173"/>
                    <a:pt x="26237" y="401092"/>
                    <a:pt x="26237" y="309528"/>
                  </a:cubicBezTo>
                  <a:lnTo>
                    <a:pt x="26237" y="219191"/>
                  </a:lnTo>
                  <a:cubicBezTo>
                    <a:pt x="15052" y="211091"/>
                    <a:pt x="794" y="198939"/>
                    <a:pt x="57" y="188261"/>
                  </a:cubicBezTo>
                  <a:cubicBezTo>
                    <a:pt x="-1418" y="170341"/>
                    <a:pt x="26237" y="155244"/>
                    <a:pt x="26237" y="155244"/>
                  </a:cubicBezTo>
                  <a:close/>
                  <a:moveTo>
                    <a:pt x="221393" y="0"/>
                  </a:moveTo>
                  <a:cubicBezTo>
                    <a:pt x="282227" y="0"/>
                    <a:pt x="331510" y="49215"/>
                    <a:pt x="331510" y="109967"/>
                  </a:cubicBezTo>
                  <a:lnTo>
                    <a:pt x="331510" y="298236"/>
                  </a:lnTo>
                  <a:cubicBezTo>
                    <a:pt x="331510" y="358865"/>
                    <a:pt x="282227" y="408080"/>
                    <a:pt x="221393" y="408080"/>
                  </a:cubicBezTo>
                  <a:cubicBezTo>
                    <a:pt x="160557" y="408080"/>
                    <a:pt x="111275" y="358865"/>
                    <a:pt x="111275" y="298236"/>
                  </a:cubicBezTo>
                  <a:lnTo>
                    <a:pt x="111275" y="109967"/>
                  </a:lnTo>
                  <a:cubicBezTo>
                    <a:pt x="111275" y="49215"/>
                    <a:pt x="160557" y="0"/>
                    <a:pt x="2213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B4142-4E17-4132-AF10-DAE79794F8E5}"/>
              </a:ext>
            </a:extLst>
          </p:cNvPr>
          <p:cNvGrpSpPr/>
          <p:nvPr/>
        </p:nvGrpSpPr>
        <p:grpSpPr>
          <a:xfrm>
            <a:off x="6558237" y="5499619"/>
            <a:ext cx="312459" cy="312459"/>
            <a:chOff x="4643176" y="5447131"/>
            <a:chExt cx="366222" cy="36622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C1B0E11-2C73-475C-89E5-11A56396483C}"/>
                </a:ext>
              </a:extLst>
            </p:cNvPr>
            <p:cNvSpPr/>
            <p:nvPr/>
          </p:nvSpPr>
          <p:spPr>
            <a:xfrm>
              <a:off x="4643176" y="5447131"/>
              <a:ext cx="366222" cy="3662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gentleman_53427">
              <a:extLst>
                <a:ext uri="{FF2B5EF4-FFF2-40B4-BE49-F238E27FC236}">
                  <a16:creationId xmlns:a16="http://schemas.microsoft.com/office/drawing/2014/main" id="{07222F07-B2B6-40AC-BF02-AFD75A3427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41847" y="5510634"/>
              <a:ext cx="168880" cy="239217"/>
            </a:xfrm>
            <a:custGeom>
              <a:avLst/>
              <a:gdLst>
                <a:gd name="connsiteX0" fmla="*/ 308104 w 425767"/>
                <a:gd name="connsiteY0" fmla="*/ 432280 h 603096"/>
                <a:gd name="connsiteX1" fmla="*/ 300726 w 425767"/>
                <a:gd name="connsiteY1" fmla="*/ 436424 h 603096"/>
                <a:gd name="connsiteX2" fmla="*/ 285509 w 425767"/>
                <a:gd name="connsiteY2" fmla="*/ 460366 h 603096"/>
                <a:gd name="connsiteX3" fmla="*/ 285048 w 425767"/>
                <a:gd name="connsiteY3" fmla="*/ 468653 h 603096"/>
                <a:gd name="connsiteX4" fmla="*/ 292426 w 425767"/>
                <a:gd name="connsiteY4" fmla="*/ 472337 h 603096"/>
                <a:gd name="connsiteX5" fmla="*/ 323320 w 425767"/>
                <a:gd name="connsiteY5" fmla="*/ 472337 h 603096"/>
                <a:gd name="connsiteX6" fmla="*/ 331159 w 425767"/>
                <a:gd name="connsiteY6" fmla="*/ 468653 h 603096"/>
                <a:gd name="connsiteX7" fmla="*/ 330698 w 425767"/>
                <a:gd name="connsiteY7" fmla="*/ 460826 h 603096"/>
                <a:gd name="connsiteX8" fmla="*/ 315481 w 425767"/>
                <a:gd name="connsiteY8" fmla="*/ 436424 h 603096"/>
                <a:gd name="connsiteX9" fmla="*/ 308104 w 425767"/>
                <a:gd name="connsiteY9" fmla="*/ 432280 h 603096"/>
                <a:gd name="connsiteX10" fmla="*/ 168371 w 425767"/>
                <a:gd name="connsiteY10" fmla="*/ 341117 h 603096"/>
                <a:gd name="connsiteX11" fmla="*/ 203405 w 425767"/>
                <a:gd name="connsiteY11" fmla="*/ 351261 h 603096"/>
                <a:gd name="connsiteX12" fmla="*/ 212625 w 425767"/>
                <a:gd name="connsiteY12" fmla="*/ 348956 h 603096"/>
                <a:gd name="connsiteX13" fmla="*/ 221845 w 425767"/>
                <a:gd name="connsiteY13" fmla="*/ 351261 h 603096"/>
                <a:gd name="connsiteX14" fmla="*/ 256879 w 425767"/>
                <a:gd name="connsiteY14" fmla="*/ 341117 h 603096"/>
                <a:gd name="connsiteX15" fmla="*/ 263794 w 425767"/>
                <a:gd name="connsiteY15" fmla="*/ 342500 h 603096"/>
                <a:gd name="connsiteX16" fmla="*/ 266560 w 425767"/>
                <a:gd name="connsiteY16" fmla="*/ 348494 h 603096"/>
                <a:gd name="connsiteX17" fmla="*/ 266560 w 425767"/>
                <a:gd name="connsiteY17" fmla="*/ 378926 h 603096"/>
                <a:gd name="connsiteX18" fmla="*/ 263794 w 425767"/>
                <a:gd name="connsiteY18" fmla="*/ 384920 h 603096"/>
                <a:gd name="connsiteX19" fmla="*/ 257801 w 425767"/>
                <a:gd name="connsiteY19" fmla="*/ 386303 h 603096"/>
                <a:gd name="connsiteX20" fmla="*/ 225072 w 425767"/>
                <a:gd name="connsiteY20" fmla="*/ 380309 h 603096"/>
                <a:gd name="connsiteX21" fmla="*/ 212625 w 425767"/>
                <a:gd name="connsiteY21" fmla="*/ 384920 h 603096"/>
                <a:gd name="connsiteX22" fmla="*/ 200178 w 425767"/>
                <a:gd name="connsiteY22" fmla="*/ 380309 h 603096"/>
                <a:gd name="connsiteX23" fmla="*/ 167910 w 425767"/>
                <a:gd name="connsiteY23" fmla="*/ 386303 h 603096"/>
                <a:gd name="connsiteX24" fmla="*/ 161456 w 425767"/>
                <a:gd name="connsiteY24" fmla="*/ 384920 h 603096"/>
                <a:gd name="connsiteX25" fmla="*/ 158690 w 425767"/>
                <a:gd name="connsiteY25" fmla="*/ 378926 h 603096"/>
                <a:gd name="connsiteX26" fmla="*/ 158690 w 425767"/>
                <a:gd name="connsiteY26" fmla="*/ 348494 h 603096"/>
                <a:gd name="connsiteX27" fmla="*/ 161917 w 425767"/>
                <a:gd name="connsiteY27" fmla="*/ 342500 h 603096"/>
                <a:gd name="connsiteX28" fmla="*/ 168371 w 425767"/>
                <a:gd name="connsiteY28" fmla="*/ 341117 h 603096"/>
                <a:gd name="connsiteX29" fmla="*/ 107060 w 425767"/>
                <a:gd name="connsiteY29" fmla="*/ 281262 h 603096"/>
                <a:gd name="connsiteX30" fmla="*/ 212654 w 425767"/>
                <a:gd name="connsiteY30" fmla="*/ 541400 h 603096"/>
                <a:gd name="connsiteX31" fmla="*/ 318248 w 425767"/>
                <a:gd name="connsiteY31" fmla="*/ 281262 h 603096"/>
                <a:gd name="connsiteX32" fmla="*/ 425687 w 425767"/>
                <a:gd name="connsiteY32" fmla="*/ 514695 h 603096"/>
                <a:gd name="connsiteX33" fmla="*/ 389259 w 425767"/>
                <a:gd name="connsiteY33" fmla="*/ 561198 h 603096"/>
                <a:gd name="connsiteX34" fmla="*/ 347759 w 425767"/>
                <a:gd name="connsiteY34" fmla="*/ 563039 h 603096"/>
                <a:gd name="connsiteX35" fmla="*/ 213576 w 425767"/>
                <a:gd name="connsiteY35" fmla="*/ 603096 h 603096"/>
                <a:gd name="connsiteX36" fmla="*/ 78010 w 425767"/>
                <a:gd name="connsiteY36" fmla="*/ 563039 h 603096"/>
                <a:gd name="connsiteX37" fmla="*/ 36049 w 425767"/>
                <a:gd name="connsiteY37" fmla="*/ 561198 h 603096"/>
                <a:gd name="connsiteX38" fmla="*/ 82 w 425767"/>
                <a:gd name="connsiteY38" fmla="*/ 514695 h 603096"/>
                <a:gd name="connsiteX39" fmla="*/ 107060 w 425767"/>
                <a:gd name="connsiteY39" fmla="*/ 281262 h 603096"/>
                <a:gd name="connsiteX40" fmla="*/ 240794 w 425767"/>
                <a:gd name="connsiteY40" fmla="*/ 210410 h 603096"/>
                <a:gd name="connsiteX41" fmla="*/ 273520 w 425767"/>
                <a:gd name="connsiteY41" fmla="*/ 221442 h 603096"/>
                <a:gd name="connsiteX42" fmla="*/ 240794 w 425767"/>
                <a:gd name="connsiteY42" fmla="*/ 232473 h 603096"/>
                <a:gd name="connsiteX43" fmla="*/ 216364 w 425767"/>
                <a:gd name="connsiteY43" fmla="*/ 221442 h 603096"/>
                <a:gd name="connsiteX44" fmla="*/ 240794 w 425767"/>
                <a:gd name="connsiteY44" fmla="*/ 210410 h 603096"/>
                <a:gd name="connsiteX45" fmla="*/ 184992 w 425767"/>
                <a:gd name="connsiteY45" fmla="*/ 210410 h 603096"/>
                <a:gd name="connsiteX46" fmla="*/ 208961 w 425767"/>
                <a:gd name="connsiteY46" fmla="*/ 221442 h 603096"/>
                <a:gd name="connsiteX47" fmla="*/ 184992 w 425767"/>
                <a:gd name="connsiteY47" fmla="*/ 232473 h 603096"/>
                <a:gd name="connsiteX48" fmla="*/ 151805 w 425767"/>
                <a:gd name="connsiteY48" fmla="*/ 221442 h 603096"/>
                <a:gd name="connsiteX49" fmla="*/ 184992 w 425767"/>
                <a:gd name="connsiteY49" fmla="*/ 210410 h 603096"/>
                <a:gd name="connsiteX50" fmla="*/ 236176 w 425767"/>
                <a:gd name="connsiteY50" fmla="*/ 107283 h 603096"/>
                <a:gd name="connsiteX51" fmla="*/ 119530 w 425767"/>
                <a:gd name="connsiteY51" fmla="*/ 173586 h 603096"/>
                <a:gd name="connsiteX52" fmla="*/ 212662 w 425767"/>
                <a:gd name="connsiteY52" fmla="*/ 280869 h 603096"/>
                <a:gd name="connsiteX53" fmla="*/ 307639 w 425767"/>
                <a:gd name="connsiteY53" fmla="*/ 156090 h 603096"/>
                <a:gd name="connsiteX54" fmla="*/ 236176 w 425767"/>
                <a:gd name="connsiteY54" fmla="*/ 107283 h 603096"/>
                <a:gd name="connsiteX55" fmla="*/ 212662 w 425767"/>
                <a:gd name="connsiteY55" fmla="*/ 0 h 603096"/>
                <a:gd name="connsiteX56" fmla="*/ 340374 w 425767"/>
                <a:gd name="connsiteY56" fmla="*/ 127082 h 603096"/>
                <a:gd name="connsiteX57" fmla="*/ 365270 w 425767"/>
                <a:gd name="connsiteY57" fmla="*/ 175888 h 603096"/>
                <a:gd name="connsiteX58" fmla="*/ 327003 w 425767"/>
                <a:gd name="connsiteY58" fmla="*/ 224695 h 603096"/>
                <a:gd name="connsiteX59" fmla="*/ 212662 w 425767"/>
                <a:gd name="connsiteY59" fmla="*/ 317244 h 603096"/>
                <a:gd name="connsiteX60" fmla="*/ 98322 w 425767"/>
                <a:gd name="connsiteY60" fmla="*/ 224695 h 603096"/>
                <a:gd name="connsiteX61" fmla="*/ 59594 w 425767"/>
                <a:gd name="connsiteY61" fmla="*/ 175888 h 603096"/>
                <a:gd name="connsiteX62" fmla="*/ 84490 w 425767"/>
                <a:gd name="connsiteY62" fmla="*/ 127082 h 603096"/>
                <a:gd name="connsiteX63" fmla="*/ 212662 w 425767"/>
                <a:gd name="connsiteY63" fmla="*/ 0 h 6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25767" h="603096">
                  <a:moveTo>
                    <a:pt x="308104" y="432280"/>
                  </a:moveTo>
                  <a:cubicBezTo>
                    <a:pt x="304876" y="432280"/>
                    <a:pt x="302109" y="433661"/>
                    <a:pt x="300726" y="436424"/>
                  </a:cubicBezTo>
                  <a:lnTo>
                    <a:pt x="285509" y="460366"/>
                  </a:lnTo>
                  <a:cubicBezTo>
                    <a:pt x="283665" y="463128"/>
                    <a:pt x="283665" y="465891"/>
                    <a:pt x="285048" y="468653"/>
                  </a:cubicBezTo>
                  <a:cubicBezTo>
                    <a:pt x="286432" y="471416"/>
                    <a:pt x="289659" y="472337"/>
                    <a:pt x="292426" y="472337"/>
                  </a:cubicBezTo>
                  <a:lnTo>
                    <a:pt x="323320" y="472337"/>
                  </a:lnTo>
                  <a:cubicBezTo>
                    <a:pt x="326548" y="472337"/>
                    <a:pt x="329315" y="471416"/>
                    <a:pt x="331159" y="468653"/>
                  </a:cubicBezTo>
                  <a:cubicBezTo>
                    <a:pt x="332543" y="465891"/>
                    <a:pt x="332543" y="463589"/>
                    <a:pt x="330698" y="460826"/>
                  </a:cubicBezTo>
                  <a:lnTo>
                    <a:pt x="315481" y="436424"/>
                  </a:lnTo>
                  <a:cubicBezTo>
                    <a:pt x="313637" y="434122"/>
                    <a:pt x="310870" y="432280"/>
                    <a:pt x="308104" y="432280"/>
                  </a:cubicBezTo>
                  <a:close/>
                  <a:moveTo>
                    <a:pt x="168371" y="341117"/>
                  </a:moveTo>
                  <a:lnTo>
                    <a:pt x="203405" y="351261"/>
                  </a:lnTo>
                  <a:cubicBezTo>
                    <a:pt x="206171" y="349878"/>
                    <a:pt x="209398" y="348956"/>
                    <a:pt x="212625" y="348956"/>
                  </a:cubicBezTo>
                  <a:cubicBezTo>
                    <a:pt x="215852" y="348956"/>
                    <a:pt x="219079" y="349878"/>
                    <a:pt x="221845" y="351261"/>
                  </a:cubicBezTo>
                  <a:lnTo>
                    <a:pt x="256879" y="341117"/>
                  </a:lnTo>
                  <a:cubicBezTo>
                    <a:pt x="259184" y="340195"/>
                    <a:pt x="261950" y="340656"/>
                    <a:pt x="263794" y="342500"/>
                  </a:cubicBezTo>
                  <a:cubicBezTo>
                    <a:pt x="265638" y="343884"/>
                    <a:pt x="266560" y="345728"/>
                    <a:pt x="266560" y="348494"/>
                  </a:cubicBezTo>
                  <a:lnTo>
                    <a:pt x="266560" y="378926"/>
                  </a:lnTo>
                  <a:cubicBezTo>
                    <a:pt x="266560" y="381231"/>
                    <a:pt x="265638" y="383537"/>
                    <a:pt x="263794" y="384920"/>
                  </a:cubicBezTo>
                  <a:cubicBezTo>
                    <a:pt x="262411" y="386303"/>
                    <a:pt x="260106" y="386764"/>
                    <a:pt x="257801" y="386303"/>
                  </a:cubicBezTo>
                  <a:lnTo>
                    <a:pt x="225072" y="380309"/>
                  </a:lnTo>
                  <a:cubicBezTo>
                    <a:pt x="221845" y="383075"/>
                    <a:pt x="217235" y="384920"/>
                    <a:pt x="212625" y="384920"/>
                  </a:cubicBezTo>
                  <a:cubicBezTo>
                    <a:pt x="208015" y="384920"/>
                    <a:pt x="203405" y="383075"/>
                    <a:pt x="200178" y="380309"/>
                  </a:cubicBezTo>
                  <a:lnTo>
                    <a:pt x="167910" y="386303"/>
                  </a:lnTo>
                  <a:cubicBezTo>
                    <a:pt x="165605" y="386764"/>
                    <a:pt x="163300" y="386303"/>
                    <a:pt x="161456" y="384920"/>
                  </a:cubicBezTo>
                  <a:cubicBezTo>
                    <a:pt x="159612" y="383537"/>
                    <a:pt x="158690" y="381231"/>
                    <a:pt x="158690" y="378926"/>
                  </a:cubicBezTo>
                  <a:lnTo>
                    <a:pt x="158690" y="348494"/>
                  </a:lnTo>
                  <a:cubicBezTo>
                    <a:pt x="158690" y="346189"/>
                    <a:pt x="160073" y="343884"/>
                    <a:pt x="161917" y="342500"/>
                  </a:cubicBezTo>
                  <a:cubicBezTo>
                    <a:pt x="163761" y="340656"/>
                    <a:pt x="166066" y="340656"/>
                    <a:pt x="168371" y="341117"/>
                  </a:cubicBezTo>
                  <a:close/>
                  <a:moveTo>
                    <a:pt x="107060" y="281262"/>
                  </a:moveTo>
                  <a:lnTo>
                    <a:pt x="212654" y="541400"/>
                  </a:lnTo>
                  <a:lnTo>
                    <a:pt x="318248" y="281262"/>
                  </a:lnTo>
                  <a:cubicBezTo>
                    <a:pt x="367587" y="311189"/>
                    <a:pt x="418770" y="378871"/>
                    <a:pt x="425687" y="514695"/>
                  </a:cubicBezTo>
                  <a:cubicBezTo>
                    <a:pt x="427070" y="539098"/>
                    <a:pt x="410470" y="559817"/>
                    <a:pt x="389259" y="561198"/>
                  </a:cubicBezTo>
                  <a:cubicBezTo>
                    <a:pt x="388337" y="561198"/>
                    <a:pt x="347759" y="563039"/>
                    <a:pt x="347759" y="563039"/>
                  </a:cubicBezTo>
                  <a:cubicBezTo>
                    <a:pt x="323320" y="589744"/>
                    <a:pt x="275365" y="603096"/>
                    <a:pt x="213576" y="603096"/>
                  </a:cubicBezTo>
                  <a:cubicBezTo>
                    <a:pt x="155937" y="603096"/>
                    <a:pt x="103371" y="592046"/>
                    <a:pt x="78010" y="563039"/>
                  </a:cubicBezTo>
                  <a:cubicBezTo>
                    <a:pt x="78010" y="563039"/>
                    <a:pt x="36971" y="561198"/>
                    <a:pt x="36049" y="561198"/>
                  </a:cubicBezTo>
                  <a:cubicBezTo>
                    <a:pt x="14838" y="559817"/>
                    <a:pt x="-1301" y="539098"/>
                    <a:pt x="82" y="514695"/>
                  </a:cubicBezTo>
                  <a:cubicBezTo>
                    <a:pt x="6999" y="377950"/>
                    <a:pt x="58643" y="310729"/>
                    <a:pt x="107060" y="281262"/>
                  </a:cubicBezTo>
                  <a:close/>
                  <a:moveTo>
                    <a:pt x="240794" y="210410"/>
                  </a:moveTo>
                  <a:cubicBezTo>
                    <a:pt x="258770" y="210410"/>
                    <a:pt x="273520" y="221442"/>
                    <a:pt x="273520" y="221442"/>
                  </a:cubicBezTo>
                  <a:cubicBezTo>
                    <a:pt x="273520" y="221442"/>
                    <a:pt x="258770" y="232473"/>
                    <a:pt x="240794" y="232473"/>
                  </a:cubicBezTo>
                  <a:cubicBezTo>
                    <a:pt x="222356" y="232473"/>
                    <a:pt x="216364" y="227417"/>
                    <a:pt x="216364" y="221442"/>
                  </a:cubicBezTo>
                  <a:cubicBezTo>
                    <a:pt x="216364" y="215466"/>
                    <a:pt x="222356" y="210410"/>
                    <a:pt x="240794" y="210410"/>
                  </a:cubicBezTo>
                  <a:close/>
                  <a:moveTo>
                    <a:pt x="184992" y="210410"/>
                  </a:moveTo>
                  <a:cubicBezTo>
                    <a:pt x="202969" y="210410"/>
                    <a:pt x="208961" y="215466"/>
                    <a:pt x="208961" y="221442"/>
                  </a:cubicBezTo>
                  <a:cubicBezTo>
                    <a:pt x="208961" y="227417"/>
                    <a:pt x="202969" y="232473"/>
                    <a:pt x="184992" y="232473"/>
                  </a:cubicBezTo>
                  <a:cubicBezTo>
                    <a:pt x="166555" y="232473"/>
                    <a:pt x="151805" y="221442"/>
                    <a:pt x="151805" y="221442"/>
                  </a:cubicBezTo>
                  <a:cubicBezTo>
                    <a:pt x="151805" y="221442"/>
                    <a:pt x="166555" y="210410"/>
                    <a:pt x="184992" y="210410"/>
                  </a:cubicBezTo>
                  <a:close/>
                  <a:moveTo>
                    <a:pt x="236176" y="107283"/>
                  </a:moveTo>
                  <a:cubicBezTo>
                    <a:pt x="229260" y="116031"/>
                    <a:pt x="186383" y="168982"/>
                    <a:pt x="119530" y="173586"/>
                  </a:cubicBezTo>
                  <a:cubicBezTo>
                    <a:pt x="129212" y="235746"/>
                    <a:pt x="163330" y="280869"/>
                    <a:pt x="212662" y="280869"/>
                  </a:cubicBezTo>
                  <a:cubicBezTo>
                    <a:pt x="264761" y="280869"/>
                    <a:pt x="303490" y="229300"/>
                    <a:pt x="307639" y="156090"/>
                  </a:cubicBezTo>
                  <a:cubicBezTo>
                    <a:pt x="260612" y="144578"/>
                    <a:pt x="242631" y="120175"/>
                    <a:pt x="236176" y="107283"/>
                  </a:cubicBezTo>
                  <a:close/>
                  <a:moveTo>
                    <a:pt x="212662" y="0"/>
                  </a:moveTo>
                  <a:cubicBezTo>
                    <a:pt x="313172" y="0"/>
                    <a:pt x="333919" y="55713"/>
                    <a:pt x="340374" y="127082"/>
                  </a:cubicBezTo>
                  <a:cubicBezTo>
                    <a:pt x="359738" y="130305"/>
                    <a:pt x="370803" y="145499"/>
                    <a:pt x="365270" y="175888"/>
                  </a:cubicBezTo>
                  <a:cubicBezTo>
                    <a:pt x="361121" y="201213"/>
                    <a:pt x="349134" y="222854"/>
                    <a:pt x="327003" y="224695"/>
                  </a:cubicBezTo>
                  <a:cubicBezTo>
                    <a:pt x="305795" y="281790"/>
                    <a:pt x="262456" y="317244"/>
                    <a:pt x="212662" y="317244"/>
                  </a:cubicBezTo>
                  <a:cubicBezTo>
                    <a:pt x="160564" y="317244"/>
                    <a:pt x="119991" y="280409"/>
                    <a:pt x="98322" y="224695"/>
                  </a:cubicBezTo>
                  <a:cubicBezTo>
                    <a:pt x="76191" y="222854"/>
                    <a:pt x="64204" y="201673"/>
                    <a:pt x="59594" y="175888"/>
                  </a:cubicBezTo>
                  <a:cubicBezTo>
                    <a:pt x="54522" y="145499"/>
                    <a:pt x="65587" y="130305"/>
                    <a:pt x="84490" y="127082"/>
                  </a:cubicBezTo>
                  <a:cubicBezTo>
                    <a:pt x="91406" y="55713"/>
                    <a:pt x="111231" y="0"/>
                    <a:pt x="2126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85060"/>
            <a:ext cx="1432279" cy="14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20" grpId="0"/>
      <p:bldP spid="15" grpId="0"/>
      <p:bldP spid="16" grpId="0" animBg="1"/>
      <p:bldP spid="17" grpId="0" animBg="1"/>
      <p:bldP spid="21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C365A3-1102-4353-94D4-FEB2B5FA5DF8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8490DAD-1DF6-4EF9-9FD3-EA5E6983ADD9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8EB74B7-405B-4961-8415-BE96B0B370E9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897A572-60B5-4DD7-B54A-6EF7D8FFE586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85D2039-5CC8-44B3-BDB8-0D9B7C1B5A11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周期采样消抖设计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6A5ABC7-839A-9750-9B8C-E7FF3766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05" y="1469889"/>
            <a:ext cx="5895129" cy="26454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849F34-F628-F624-893C-44C2E4169186}"/>
              </a:ext>
            </a:extLst>
          </p:cNvPr>
          <p:cNvSpPr txBox="1"/>
          <p:nvPr/>
        </p:nvSpPr>
        <p:spPr>
          <a:xfrm>
            <a:off x="1981200" y="5151541"/>
            <a:ext cx="923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计数器固定计数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20ms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采样，相邻采样最多只有一个落在不稳定的区间，化不稳定为稳定。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5464-C927-4F4C-ADA5-C691345F2764}"/>
              </a:ext>
            </a:extLst>
          </p:cNvPr>
          <p:cNvGrpSpPr/>
          <p:nvPr/>
        </p:nvGrpSpPr>
        <p:grpSpPr>
          <a:xfrm flipH="1" flipV="1">
            <a:off x="5577679" y="-1"/>
            <a:ext cx="1036639" cy="6858000"/>
            <a:chOff x="8870283" y="2"/>
            <a:chExt cx="1036639" cy="6860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1C30B-2A5C-431D-B3E4-E7F197881E25}"/>
                </a:ext>
              </a:extLst>
            </p:cNvPr>
            <p:cNvSpPr/>
            <p:nvPr/>
          </p:nvSpPr>
          <p:spPr>
            <a:xfrm>
              <a:off x="8870286" y="2"/>
              <a:ext cx="409901" cy="152461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0D475-4D8B-480A-BCE1-A4F805E51FAD}"/>
                </a:ext>
              </a:extLst>
            </p:cNvPr>
            <p:cNvSpPr/>
            <p:nvPr/>
          </p:nvSpPr>
          <p:spPr>
            <a:xfrm>
              <a:off x="9497017" y="2"/>
              <a:ext cx="409902" cy="15246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D55EAC-8664-4F26-96B7-AEBF30D797A9}"/>
                </a:ext>
              </a:extLst>
            </p:cNvPr>
            <p:cNvSpPr/>
            <p:nvPr/>
          </p:nvSpPr>
          <p:spPr>
            <a:xfrm>
              <a:off x="8870283" y="5183697"/>
              <a:ext cx="409904" cy="167707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D9036F-4A0E-417E-8385-F27360DD2D5C}"/>
                </a:ext>
              </a:extLst>
            </p:cNvPr>
            <p:cNvSpPr/>
            <p:nvPr/>
          </p:nvSpPr>
          <p:spPr>
            <a:xfrm>
              <a:off x="9497017" y="5183699"/>
              <a:ext cx="409905" cy="16770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2C9A47-0711-4180-A958-37C93A22FDB0}"/>
              </a:ext>
            </a:extLst>
          </p:cNvPr>
          <p:cNvSpPr txBox="1"/>
          <p:nvPr/>
        </p:nvSpPr>
        <p:spPr>
          <a:xfrm>
            <a:off x="3632200" y="2561395"/>
            <a:ext cx="4927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18328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ľïḓé">
            <a:extLst>
              <a:ext uri="{FF2B5EF4-FFF2-40B4-BE49-F238E27FC236}">
                <a16:creationId xmlns:a16="http://schemas.microsoft.com/office/drawing/2014/main" id="{575F6676-B027-4A1F-8D57-6D0D7C40BDC4}"/>
              </a:ext>
            </a:extLst>
          </p:cNvPr>
          <p:cNvSpPr/>
          <p:nvPr/>
        </p:nvSpPr>
        <p:spPr>
          <a:xfrm>
            <a:off x="1068706" y="2450496"/>
            <a:ext cx="5007428" cy="2246026"/>
          </a:xfrm>
          <a:prstGeom prst="rect">
            <a:avLst/>
          </a:prstGeom>
          <a:blipFill rotWithShape="1">
            <a:blip r:embed="rId4"/>
            <a:srcRect/>
            <a:stretch>
              <a:fillRect t="-24774" b="-24496"/>
            </a:stretch>
          </a:blip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iṡ1ïḓé">
            <a:extLst>
              <a:ext uri="{FF2B5EF4-FFF2-40B4-BE49-F238E27FC236}">
                <a16:creationId xmlns:a16="http://schemas.microsoft.com/office/drawing/2014/main" id="{7E93E346-0D88-44F4-83A3-5AFB2259C538}"/>
              </a:ext>
            </a:extLst>
          </p:cNvPr>
          <p:cNvSpPr/>
          <p:nvPr/>
        </p:nvSpPr>
        <p:spPr>
          <a:xfrm>
            <a:off x="6076134" y="2450496"/>
            <a:ext cx="5007428" cy="2246027"/>
          </a:xfrm>
          <a:prstGeom prst="rect">
            <a:avLst/>
          </a:prstGeom>
          <a:blipFill rotWithShape="1">
            <a:blip r:embed="rId5"/>
            <a:srcRect/>
            <a:stretch>
              <a:fillRect t="-24161" b="-23889"/>
            </a:stretch>
          </a:blip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EFE542-B63E-44C1-A3B6-EBA10599E636}"/>
              </a:ext>
            </a:extLst>
          </p:cNvPr>
          <p:cNvGrpSpPr/>
          <p:nvPr/>
        </p:nvGrpSpPr>
        <p:grpSpPr>
          <a:xfrm>
            <a:off x="1656274" y="5233929"/>
            <a:ext cx="3353059" cy="768415"/>
            <a:chOff x="1541719" y="2349127"/>
            <a:chExt cx="3353059" cy="7684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85666E8-2A77-48D0-9FB1-FC9DEBEFC9F4}"/>
                </a:ext>
              </a:extLst>
            </p:cNvPr>
            <p:cNvSpPr txBox="1"/>
            <p:nvPr/>
          </p:nvSpPr>
          <p:spPr>
            <a:xfrm>
              <a:off x="1541719" y="2349127"/>
              <a:ext cx="2870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只在按下时候更新显示值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8366B6-4B11-49BA-B1E0-E27634DC8961}"/>
                </a:ext>
              </a:extLst>
            </p:cNvPr>
            <p:cNvSpPr txBox="1"/>
            <p:nvPr/>
          </p:nvSpPr>
          <p:spPr>
            <a:xfrm>
              <a:off x="1541719" y="2687681"/>
              <a:ext cx="3353059" cy="4298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如果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keyboard_output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button_output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都为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时，不将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low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high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置零并且保留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low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high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原来的值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96272CC-1F6B-4F98-98ED-0DDCAD70861F}"/>
              </a:ext>
            </a:extLst>
          </p:cNvPr>
          <p:cNvGrpSpPr/>
          <p:nvPr/>
        </p:nvGrpSpPr>
        <p:grpSpPr>
          <a:xfrm>
            <a:off x="7142934" y="5233929"/>
            <a:ext cx="3353060" cy="1119281"/>
            <a:chOff x="1541719" y="2349127"/>
            <a:chExt cx="3353060" cy="111928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01B22C-ACCE-4EE5-ABDC-B436F077E242}"/>
                </a:ext>
              </a:extLst>
            </p:cNvPr>
            <p:cNvSpPr txBox="1"/>
            <p:nvPr/>
          </p:nvSpPr>
          <p:spPr>
            <a:xfrm>
              <a:off x="2024321" y="2349127"/>
              <a:ext cx="287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只在抬起时候更新显示值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97578E-D3D6-4BAA-8FC6-626D61035881}"/>
                </a:ext>
              </a:extLst>
            </p:cNvPr>
            <p:cNvSpPr txBox="1"/>
            <p:nvPr/>
          </p:nvSpPr>
          <p:spPr>
            <a:xfrm>
              <a:off x="1541719" y="2687681"/>
              <a:ext cx="3353059" cy="780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增加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low_display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high_display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信号作为数码管显示模块的输入。如果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keyboard_output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button_output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都为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时，将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low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high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的值赋给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low_display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high_display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126A39-2952-4375-B2E5-C4E14B725C9B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58EEB03-4FA4-4A7F-B76E-7CC78DEB027C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B9733B-4545-4DA1-A6E1-F688F41C0132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7A0CDC-BD66-4C21-A9A2-376EDC580999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312FCA1-0ECA-4AC4-8909-1651A301A116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拓展任务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229F597E-F156-6361-CAB3-5F33701E2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38" y="1633502"/>
            <a:ext cx="5027295" cy="32008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5841BE2-E0C4-116D-C95F-1FC657E4C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9706"/>
            <a:ext cx="5007427" cy="425145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563EA82-F83C-4335-ABF1-F17B8DA06D9E}"/>
              </a:ext>
            </a:extLst>
          </p:cNvPr>
          <p:cNvGrpSpPr/>
          <p:nvPr/>
        </p:nvGrpSpPr>
        <p:grpSpPr>
          <a:xfrm>
            <a:off x="5274277" y="3894667"/>
            <a:ext cx="1603714" cy="1603712"/>
            <a:chOff x="5294144" y="3200400"/>
            <a:chExt cx="1603714" cy="1603712"/>
          </a:xfrm>
          <a:effectLst/>
        </p:grpSpPr>
        <p:sp>
          <p:nvSpPr>
            <p:cNvPr id="5" name="íšļîďé">
              <a:extLst>
                <a:ext uri="{FF2B5EF4-FFF2-40B4-BE49-F238E27FC236}">
                  <a16:creationId xmlns:a16="http://schemas.microsoft.com/office/drawing/2014/main" id="{91FC5187-E343-490C-B7D6-6D06E35772F6}"/>
                </a:ext>
              </a:extLst>
            </p:cNvPr>
            <p:cNvSpPr/>
            <p:nvPr/>
          </p:nvSpPr>
          <p:spPr>
            <a:xfrm>
              <a:off x="5294144" y="3200400"/>
              <a:ext cx="1603714" cy="160371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íšļîďé">
              <a:extLst>
                <a:ext uri="{FF2B5EF4-FFF2-40B4-BE49-F238E27FC236}">
                  <a16:creationId xmlns:a16="http://schemas.microsoft.com/office/drawing/2014/main" id="{A3D94DB5-F147-4D82-BB78-3EF7602BDFE2}"/>
                </a:ext>
              </a:extLst>
            </p:cNvPr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0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E63B4EF-9110-49AD-B5B5-AF1948B3E198}"/>
              </a:ext>
            </a:extLst>
          </p:cNvPr>
          <p:cNvSpPr txBox="1"/>
          <p:nvPr/>
        </p:nvSpPr>
        <p:spPr>
          <a:xfrm>
            <a:off x="6914351" y="5048229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kumimoji="0" lang="zh-CN" altLang="en-US" sz="1200" b="0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学生：冯绍庭</a:t>
            </a:r>
            <a:endParaRPr kumimoji="0" lang="en-US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D10105-8375-4784-BEB8-1D685185183E}"/>
              </a:ext>
            </a:extLst>
          </p:cNvPr>
          <p:cNvSpPr/>
          <p:nvPr/>
        </p:nvSpPr>
        <p:spPr>
          <a:xfrm>
            <a:off x="8784145" y="1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8503A-FDC2-4462-B684-C46A7C709138}"/>
              </a:ext>
            </a:extLst>
          </p:cNvPr>
          <p:cNvSpPr/>
          <p:nvPr/>
        </p:nvSpPr>
        <p:spPr>
          <a:xfrm>
            <a:off x="9603951" y="0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B61F48E5-CB0F-4513-A29C-65889ED92A03}"/>
              </a:ext>
            </a:extLst>
          </p:cNvPr>
          <p:cNvSpPr txBox="1"/>
          <p:nvPr/>
        </p:nvSpPr>
        <p:spPr>
          <a:xfrm>
            <a:off x="4536000" y="2619996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硬件描述语言与系统仿真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A9513F-750C-4F02-B862-46A4AD5C3E29}"/>
              </a:ext>
            </a:extLst>
          </p:cNvPr>
          <p:cNvSpPr/>
          <p:nvPr/>
        </p:nvSpPr>
        <p:spPr>
          <a:xfrm>
            <a:off x="8784145" y="4611562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2E6DB0-CC8F-4642-AA96-0E728742226E}"/>
              </a:ext>
            </a:extLst>
          </p:cNvPr>
          <p:cNvSpPr/>
          <p:nvPr/>
        </p:nvSpPr>
        <p:spPr>
          <a:xfrm>
            <a:off x="9603951" y="4611561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educative-academy-buildings_43236">
            <a:extLst>
              <a:ext uri="{FF2B5EF4-FFF2-40B4-BE49-F238E27FC236}">
                <a16:creationId xmlns:a16="http://schemas.microsoft.com/office/drawing/2014/main" id="{8CC32827-A31E-42EF-BFBB-7E4E20C623D2}"/>
              </a:ext>
            </a:extLst>
          </p:cNvPr>
          <p:cNvSpPr>
            <a:spLocks noChangeAspect="1"/>
          </p:cNvSpPr>
          <p:nvPr/>
        </p:nvSpPr>
        <p:spPr bwMode="auto">
          <a:xfrm>
            <a:off x="3744000" y="2759068"/>
            <a:ext cx="830724" cy="421712"/>
          </a:xfrm>
          <a:custGeom>
            <a:avLst/>
            <a:gdLst>
              <a:gd name="connsiteX0" fmla="*/ 555486 w 601409"/>
              <a:gd name="connsiteY0" fmla="*/ 246567 h 305302"/>
              <a:gd name="connsiteX1" fmla="*/ 555486 w 601409"/>
              <a:gd name="connsiteY1" fmla="*/ 269488 h 305302"/>
              <a:gd name="connsiteX2" fmla="*/ 578447 w 601409"/>
              <a:gd name="connsiteY2" fmla="*/ 269488 h 305302"/>
              <a:gd name="connsiteX3" fmla="*/ 578447 w 601409"/>
              <a:gd name="connsiteY3" fmla="*/ 246567 h 305302"/>
              <a:gd name="connsiteX4" fmla="*/ 516738 w 601409"/>
              <a:gd name="connsiteY4" fmla="*/ 246567 h 305302"/>
              <a:gd name="connsiteX5" fmla="*/ 516738 w 601409"/>
              <a:gd name="connsiteY5" fmla="*/ 269488 h 305302"/>
              <a:gd name="connsiteX6" fmla="*/ 539699 w 601409"/>
              <a:gd name="connsiteY6" fmla="*/ 269488 h 305302"/>
              <a:gd name="connsiteX7" fmla="*/ 539699 w 601409"/>
              <a:gd name="connsiteY7" fmla="*/ 246567 h 305302"/>
              <a:gd name="connsiteX8" fmla="*/ 477989 w 601409"/>
              <a:gd name="connsiteY8" fmla="*/ 246567 h 305302"/>
              <a:gd name="connsiteX9" fmla="*/ 477989 w 601409"/>
              <a:gd name="connsiteY9" fmla="*/ 269488 h 305302"/>
              <a:gd name="connsiteX10" fmla="*/ 500951 w 601409"/>
              <a:gd name="connsiteY10" fmla="*/ 269488 h 305302"/>
              <a:gd name="connsiteX11" fmla="*/ 500951 w 601409"/>
              <a:gd name="connsiteY11" fmla="*/ 246567 h 305302"/>
              <a:gd name="connsiteX12" fmla="*/ 439241 w 601409"/>
              <a:gd name="connsiteY12" fmla="*/ 246567 h 305302"/>
              <a:gd name="connsiteX13" fmla="*/ 439241 w 601409"/>
              <a:gd name="connsiteY13" fmla="*/ 269488 h 305302"/>
              <a:gd name="connsiteX14" fmla="*/ 462203 w 601409"/>
              <a:gd name="connsiteY14" fmla="*/ 269488 h 305302"/>
              <a:gd name="connsiteX15" fmla="*/ 462203 w 601409"/>
              <a:gd name="connsiteY15" fmla="*/ 246567 h 305302"/>
              <a:gd name="connsiteX16" fmla="*/ 143512 w 601409"/>
              <a:gd name="connsiteY16" fmla="*/ 246567 h 305302"/>
              <a:gd name="connsiteX17" fmla="*/ 143512 w 601409"/>
              <a:gd name="connsiteY17" fmla="*/ 269488 h 305302"/>
              <a:gd name="connsiteX18" fmla="*/ 165038 w 601409"/>
              <a:gd name="connsiteY18" fmla="*/ 269488 h 305302"/>
              <a:gd name="connsiteX19" fmla="*/ 165038 w 601409"/>
              <a:gd name="connsiteY19" fmla="*/ 246567 h 305302"/>
              <a:gd name="connsiteX20" fmla="*/ 103328 w 601409"/>
              <a:gd name="connsiteY20" fmla="*/ 246567 h 305302"/>
              <a:gd name="connsiteX21" fmla="*/ 103328 w 601409"/>
              <a:gd name="connsiteY21" fmla="*/ 269488 h 305302"/>
              <a:gd name="connsiteX22" fmla="*/ 126290 w 601409"/>
              <a:gd name="connsiteY22" fmla="*/ 269488 h 305302"/>
              <a:gd name="connsiteX23" fmla="*/ 126290 w 601409"/>
              <a:gd name="connsiteY23" fmla="*/ 246567 h 305302"/>
              <a:gd name="connsiteX24" fmla="*/ 66015 w 601409"/>
              <a:gd name="connsiteY24" fmla="*/ 246567 h 305302"/>
              <a:gd name="connsiteX25" fmla="*/ 66015 w 601409"/>
              <a:gd name="connsiteY25" fmla="*/ 269488 h 305302"/>
              <a:gd name="connsiteX26" fmla="*/ 88977 w 601409"/>
              <a:gd name="connsiteY26" fmla="*/ 269488 h 305302"/>
              <a:gd name="connsiteX27" fmla="*/ 88977 w 601409"/>
              <a:gd name="connsiteY27" fmla="*/ 246567 h 305302"/>
              <a:gd name="connsiteX28" fmla="*/ 27267 w 601409"/>
              <a:gd name="connsiteY28" fmla="*/ 246567 h 305302"/>
              <a:gd name="connsiteX29" fmla="*/ 27267 w 601409"/>
              <a:gd name="connsiteY29" fmla="*/ 269488 h 305302"/>
              <a:gd name="connsiteX30" fmla="*/ 50229 w 601409"/>
              <a:gd name="connsiteY30" fmla="*/ 269488 h 305302"/>
              <a:gd name="connsiteX31" fmla="*/ 50229 w 601409"/>
              <a:gd name="connsiteY31" fmla="*/ 246567 h 305302"/>
              <a:gd name="connsiteX32" fmla="*/ 351656 w 601409"/>
              <a:gd name="connsiteY32" fmla="*/ 219302 h 305302"/>
              <a:gd name="connsiteX33" fmla="*/ 351656 w 601409"/>
              <a:gd name="connsiteY33" fmla="*/ 245102 h 305302"/>
              <a:gd name="connsiteX34" fmla="*/ 376069 w 601409"/>
              <a:gd name="connsiteY34" fmla="*/ 245102 h 305302"/>
              <a:gd name="connsiteX35" fmla="*/ 376069 w 601409"/>
              <a:gd name="connsiteY35" fmla="*/ 219302 h 305302"/>
              <a:gd name="connsiteX36" fmla="*/ 308573 w 601409"/>
              <a:gd name="connsiteY36" fmla="*/ 219302 h 305302"/>
              <a:gd name="connsiteX37" fmla="*/ 308573 w 601409"/>
              <a:gd name="connsiteY37" fmla="*/ 245102 h 305302"/>
              <a:gd name="connsiteX38" fmla="*/ 332987 w 601409"/>
              <a:gd name="connsiteY38" fmla="*/ 245102 h 305302"/>
              <a:gd name="connsiteX39" fmla="*/ 332987 w 601409"/>
              <a:gd name="connsiteY39" fmla="*/ 219302 h 305302"/>
              <a:gd name="connsiteX40" fmla="*/ 265491 w 601409"/>
              <a:gd name="connsiteY40" fmla="*/ 219302 h 305302"/>
              <a:gd name="connsiteX41" fmla="*/ 265491 w 601409"/>
              <a:gd name="connsiteY41" fmla="*/ 245102 h 305302"/>
              <a:gd name="connsiteX42" fmla="*/ 291340 w 601409"/>
              <a:gd name="connsiteY42" fmla="*/ 245102 h 305302"/>
              <a:gd name="connsiteX43" fmla="*/ 291340 w 601409"/>
              <a:gd name="connsiteY43" fmla="*/ 219302 h 305302"/>
              <a:gd name="connsiteX44" fmla="*/ 222408 w 601409"/>
              <a:gd name="connsiteY44" fmla="*/ 219302 h 305302"/>
              <a:gd name="connsiteX45" fmla="*/ 222408 w 601409"/>
              <a:gd name="connsiteY45" fmla="*/ 245102 h 305302"/>
              <a:gd name="connsiteX46" fmla="*/ 248258 w 601409"/>
              <a:gd name="connsiteY46" fmla="*/ 245102 h 305302"/>
              <a:gd name="connsiteX47" fmla="*/ 248258 w 601409"/>
              <a:gd name="connsiteY47" fmla="*/ 219302 h 305302"/>
              <a:gd name="connsiteX48" fmla="*/ 555486 w 601409"/>
              <a:gd name="connsiteY48" fmla="*/ 212186 h 305302"/>
              <a:gd name="connsiteX49" fmla="*/ 555486 w 601409"/>
              <a:gd name="connsiteY49" fmla="*/ 235107 h 305302"/>
              <a:gd name="connsiteX50" fmla="*/ 578447 w 601409"/>
              <a:gd name="connsiteY50" fmla="*/ 235107 h 305302"/>
              <a:gd name="connsiteX51" fmla="*/ 578447 w 601409"/>
              <a:gd name="connsiteY51" fmla="*/ 212186 h 305302"/>
              <a:gd name="connsiteX52" fmla="*/ 516738 w 601409"/>
              <a:gd name="connsiteY52" fmla="*/ 212186 h 305302"/>
              <a:gd name="connsiteX53" fmla="*/ 516738 w 601409"/>
              <a:gd name="connsiteY53" fmla="*/ 235107 h 305302"/>
              <a:gd name="connsiteX54" fmla="*/ 539699 w 601409"/>
              <a:gd name="connsiteY54" fmla="*/ 235107 h 305302"/>
              <a:gd name="connsiteX55" fmla="*/ 539699 w 601409"/>
              <a:gd name="connsiteY55" fmla="*/ 212186 h 305302"/>
              <a:gd name="connsiteX56" fmla="*/ 477989 w 601409"/>
              <a:gd name="connsiteY56" fmla="*/ 212186 h 305302"/>
              <a:gd name="connsiteX57" fmla="*/ 477989 w 601409"/>
              <a:gd name="connsiteY57" fmla="*/ 235107 h 305302"/>
              <a:gd name="connsiteX58" fmla="*/ 500951 w 601409"/>
              <a:gd name="connsiteY58" fmla="*/ 235107 h 305302"/>
              <a:gd name="connsiteX59" fmla="*/ 500951 w 601409"/>
              <a:gd name="connsiteY59" fmla="*/ 212186 h 305302"/>
              <a:gd name="connsiteX60" fmla="*/ 439241 w 601409"/>
              <a:gd name="connsiteY60" fmla="*/ 212186 h 305302"/>
              <a:gd name="connsiteX61" fmla="*/ 439241 w 601409"/>
              <a:gd name="connsiteY61" fmla="*/ 235107 h 305302"/>
              <a:gd name="connsiteX62" fmla="*/ 462203 w 601409"/>
              <a:gd name="connsiteY62" fmla="*/ 235107 h 305302"/>
              <a:gd name="connsiteX63" fmla="*/ 462203 w 601409"/>
              <a:gd name="connsiteY63" fmla="*/ 212186 h 305302"/>
              <a:gd name="connsiteX64" fmla="*/ 143512 w 601409"/>
              <a:gd name="connsiteY64" fmla="*/ 212186 h 305302"/>
              <a:gd name="connsiteX65" fmla="*/ 143512 w 601409"/>
              <a:gd name="connsiteY65" fmla="*/ 235107 h 305302"/>
              <a:gd name="connsiteX66" fmla="*/ 165038 w 601409"/>
              <a:gd name="connsiteY66" fmla="*/ 235107 h 305302"/>
              <a:gd name="connsiteX67" fmla="*/ 165038 w 601409"/>
              <a:gd name="connsiteY67" fmla="*/ 212186 h 305302"/>
              <a:gd name="connsiteX68" fmla="*/ 103328 w 601409"/>
              <a:gd name="connsiteY68" fmla="*/ 212186 h 305302"/>
              <a:gd name="connsiteX69" fmla="*/ 103328 w 601409"/>
              <a:gd name="connsiteY69" fmla="*/ 235107 h 305302"/>
              <a:gd name="connsiteX70" fmla="*/ 126290 w 601409"/>
              <a:gd name="connsiteY70" fmla="*/ 235107 h 305302"/>
              <a:gd name="connsiteX71" fmla="*/ 126290 w 601409"/>
              <a:gd name="connsiteY71" fmla="*/ 212186 h 305302"/>
              <a:gd name="connsiteX72" fmla="*/ 66015 w 601409"/>
              <a:gd name="connsiteY72" fmla="*/ 212186 h 305302"/>
              <a:gd name="connsiteX73" fmla="*/ 66015 w 601409"/>
              <a:gd name="connsiteY73" fmla="*/ 235107 h 305302"/>
              <a:gd name="connsiteX74" fmla="*/ 88977 w 601409"/>
              <a:gd name="connsiteY74" fmla="*/ 235107 h 305302"/>
              <a:gd name="connsiteX75" fmla="*/ 88977 w 601409"/>
              <a:gd name="connsiteY75" fmla="*/ 212186 h 305302"/>
              <a:gd name="connsiteX76" fmla="*/ 27267 w 601409"/>
              <a:gd name="connsiteY76" fmla="*/ 212186 h 305302"/>
              <a:gd name="connsiteX77" fmla="*/ 27267 w 601409"/>
              <a:gd name="connsiteY77" fmla="*/ 235107 h 305302"/>
              <a:gd name="connsiteX78" fmla="*/ 50229 w 601409"/>
              <a:gd name="connsiteY78" fmla="*/ 235107 h 305302"/>
              <a:gd name="connsiteX79" fmla="*/ 50229 w 601409"/>
              <a:gd name="connsiteY79" fmla="*/ 212186 h 305302"/>
              <a:gd name="connsiteX80" fmla="*/ 555486 w 601409"/>
              <a:gd name="connsiteY80" fmla="*/ 180670 h 305302"/>
              <a:gd name="connsiteX81" fmla="*/ 555486 w 601409"/>
              <a:gd name="connsiteY81" fmla="*/ 203591 h 305302"/>
              <a:gd name="connsiteX82" fmla="*/ 578447 w 601409"/>
              <a:gd name="connsiteY82" fmla="*/ 203591 h 305302"/>
              <a:gd name="connsiteX83" fmla="*/ 578447 w 601409"/>
              <a:gd name="connsiteY83" fmla="*/ 180670 h 305302"/>
              <a:gd name="connsiteX84" fmla="*/ 516738 w 601409"/>
              <a:gd name="connsiteY84" fmla="*/ 180670 h 305302"/>
              <a:gd name="connsiteX85" fmla="*/ 516738 w 601409"/>
              <a:gd name="connsiteY85" fmla="*/ 203591 h 305302"/>
              <a:gd name="connsiteX86" fmla="*/ 539699 w 601409"/>
              <a:gd name="connsiteY86" fmla="*/ 203591 h 305302"/>
              <a:gd name="connsiteX87" fmla="*/ 539699 w 601409"/>
              <a:gd name="connsiteY87" fmla="*/ 180670 h 305302"/>
              <a:gd name="connsiteX88" fmla="*/ 477989 w 601409"/>
              <a:gd name="connsiteY88" fmla="*/ 180670 h 305302"/>
              <a:gd name="connsiteX89" fmla="*/ 477989 w 601409"/>
              <a:gd name="connsiteY89" fmla="*/ 203591 h 305302"/>
              <a:gd name="connsiteX90" fmla="*/ 500951 w 601409"/>
              <a:gd name="connsiteY90" fmla="*/ 203591 h 305302"/>
              <a:gd name="connsiteX91" fmla="*/ 500951 w 601409"/>
              <a:gd name="connsiteY91" fmla="*/ 180670 h 305302"/>
              <a:gd name="connsiteX92" fmla="*/ 439241 w 601409"/>
              <a:gd name="connsiteY92" fmla="*/ 180670 h 305302"/>
              <a:gd name="connsiteX93" fmla="*/ 439241 w 601409"/>
              <a:gd name="connsiteY93" fmla="*/ 203591 h 305302"/>
              <a:gd name="connsiteX94" fmla="*/ 462203 w 601409"/>
              <a:gd name="connsiteY94" fmla="*/ 203591 h 305302"/>
              <a:gd name="connsiteX95" fmla="*/ 462203 w 601409"/>
              <a:gd name="connsiteY95" fmla="*/ 180670 h 305302"/>
              <a:gd name="connsiteX96" fmla="*/ 143512 w 601409"/>
              <a:gd name="connsiteY96" fmla="*/ 180670 h 305302"/>
              <a:gd name="connsiteX97" fmla="*/ 143512 w 601409"/>
              <a:gd name="connsiteY97" fmla="*/ 203591 h 305302"/>
              <a:gd name="connsiteX98" fmla="*/ 165038 w 601409"/>
              <a:gd name="connsiteY98" fmla="*/ 203591 h 305302"/>
              <a:gd name="connsiteX99" fmla="*/ 165038 w 601409"/>
              <a:gd name="connsiteY99" fmla="*/ 180670 h 305302"/>
              <a:gd name="connsiteX100" fmla="*/ 103328 w 601409"/>
              <a:gd name="connsiteY100" fmla="*/ 180670 h 305302"/>
              <a:gd name="connsiteX101" fmla="*/ 103328 w 601409"/>
              <a:gd name="connsiteY101" fmla="*/ 203591 h 305302"/>
              <a:gd name="connsiteX102" fmla="*/ 126290 w 601409"/>
              <a:gd name="connsiteY102" fmla="*/ 203591 h 305302"/>
              <a:gd name="connsiteX103" fmla="*/ 126290 w 601409"/>
              <a:gd name="connsiteY103" fmla="*/ 180670 h 305302"/>
              <a:gd name="connsiteX104" fmla="*/ 66015 w 601409"/>
              <a:gd name="connsiteY104" fmla="*/ 180670 h 305302"/>
              <a:gd name="connsiteX105" fmla="*/ 66015 w 601409"/>
              <a:gd name="connsiteY105" fmla="*/ 203591 h 305302"/>
              <a:gd name="connsiteX106" fmla="*/ 88977 w 601409"/>
              <a:gd name="connsiteY106" fmla="*/ 203591 h 305302"/>
              <a:gd name="connsiteX107" fmla="*/ 88977 w 601409"/>
              <a:gd name="connsiteY107" fmla="*/ 180670 h 305302"/>
              <a:gd name="connsiteX108" fmla="*/ 27267 w 601409"/>
              <a:gd name="connsiteY108" fmla="*/ 180670 h 305302"/>
              <a:gd name="connsiteX109" fmla="*/ 27267 w 601409"/>
              <a:gd name="connsiteY109" fmla="*/ 203591 h 305302"/>
              <a:gd name="connsiteX110" fmla="*/ 50229 w 601409"/>
              <a:gd name="connsiteY110" fmla="*/ 203591 h 305302"/>
              <a:gd name="connsiteX111" fmla="*/ 50229 w 601409"/>
              <a:gd name="connsiteY111" fmla="*/ 180670 h 305302"/>
              <a:gd name="connsiteX112" fmla="*/ 351656 w 601409"/>
              <a:gd name="connsiteY112" fmla="*/ 180601 h 305302"/>
              <a:gd name="connsiteX113" fmla="*/ 351656 w 601409"/>
              <a:gd name="connsiteY113" fmla="*/ 206402 h 305302"/>
              <a:gd name="connsiteX114" fmla="*/ 376069 w 601409"/>
              <a:gd name="connsiteY114" fmla="*/ 206402 h 305302"/>
              <a:gd name="connsiteX115" fmla="*/ 376069 w 601409"/>
              <a:gd name="connsiteY115" fmla="*/ 180601 h 305302"/>
              <a:gd name="connsiteX116" fmla="*/ 308573 w 601409"/>
              <a:gd name="connsiteY116" fmla="*/ 180601 h 305302"/>
              <a:gd name="connsiteX117" fmla="*/ 308573 w 601409"/>
              <a:gd name="connsiteY117" fmla="*/ 206402 h 305302"/>
              <a:gd name="connsiteX118" fmla="*/ 332987 w 601409"/>
              <a:gd name="connsiteY118" fmla="*/ 206402 h 305302"/>
              <a:gd name="connsiteX119" fmla="*/ 332987 w 601409"/>
              <a:gd name="connsiteY119" fmla="*/ 180601 h 305302"/>
              <a:gd name="connsiteX120" fmla="*/ 265491 w 601409"/>
              <a:gd name="connsiteY120" fmla="*/ 180601 h 305302"/>
              <a:gd name="connsiteX121" fmla="*/ 265491 w 601409"/>
              <a:gd name="connsiteY121" fmla="*/ 206402 h 305302"/>
              <a:gd name="connsiteX122" fmla="*/ 291340 w 601409"/>
              <a:gd name="connsiteY122" fmla="*/ 206402 h 305302"/>
              <a:gd name="connsiteX123" fmla="*/ 291340 w 601409"/>
              <a:gd name="connsiteY123" fmla="*/ 180601 h 305302"/>
              <a:gd name="connsiteX124" fmla="*/ 222408 w 601409"/>
              <a:gd name="connsiteY124" fmla="*/ 180601 h 305302"/>
              <a:gd name="connsiteX125" fmla="*/ 222408 w 601409"/>
              <a:gd name="connsiteY125" fmla="*/ 206402 h 305302"/>
              <a:gd name="connsiteX126" fmla="*/ 248258 w 601409"/>
              <a:gd name="connsiteY126" fmla="*/ 206402 h 305302"/>
              <a:gd name="connsiteX127" fmla="*/ 248258 w 601409"/>
              <a:gd name="connsiteY127" fmla="*/ 180601 h 305302"/>
              <a:gd name="connsiteX128" fmla="*/ 555486 w 601409"/>
              <a:gd name="connsiteY128" fmla="*/ 146288 h 305302"/>
              <a:gd name="connsiteX129" fmla="*/ 555486 w 601409"/>
              <a:gd name="connsiteY129" fmla="*/ 169209 h 305302"/>
              <a:gd name="connsiteX130" fmla="*/ 578447 w 601409"/>
              <a:gd name="connsiteY130" fmla="*/ 169209 h 305302"/>
              <a:gd name="connsiteX131" fmla="*/ 578447 w 601409"/>
              <a:gd name="connsiteY131" fmla="*/ 146288 h 305302"/>
              <a:gd name="connsiteX132" fmla="*/ 516738 w 601409"/>
              <a:gd name="connsiteY132" fmla="*/ 146288 h 305302"/>
              <a:gd name="connsiteX133" fmla="*/ 516738 w 601409"/>
              <a:gd name="connsiteY133" fmla="*/ 169209 h 305302"/>
              <a:gd name="connsiteX134" fmla="*/ 539699 w 601409"/>
              <a:gd name="connsiteY134" fmla="*/ 169209 h 305302"/>
              <a:gd name="connsiteX135" fmla="*/ 539699 w 601409"/>
              <a:gd name="connsiteY135" fmla="*/ 146288 h 305302"/>
              <a:gd name="connsiteX136" fmla="*/ 477989 w 601409"/>
              <a:gd name="connsiteY136" fmla="*/ 146288 h 305302"/>
              <a:gd name="connsiteX137" fmla="*/ 477989 w 601409"/>
              <a:gd name="connsiteY137" fmla="*/ 169209 h 305302"/>
              <a:gd name="connsiteX138" fmla="*/ 500951 w 601409"/>
              <a:gd name="connsiteY138" fmla="*/ 169209 h 305302"/>
              <a:gd name="connsiteX139" fmla="*/ 500951 w 601409"/>
              <a:gd name="connsiteY139" fmla="*/ 146288 h 305302"/>
              <a:gd name="connsiteX140" fmla="*/ 439241 w 601409"/>
              <a:gd name="connsiteY140" fmla="*/ 146288 h 305302"/>
              <a:gd name="connsiteX141" fmla="*/ 439241 w 601409"/>
              <a:gd name="connsiteY141" fmla="*/ 169209 h 305302"/>
              <a:gd name="connsiteX142" fmla="*/ 462203 w 601409"/>
              <a:gd name="connsiteY142" fmla="*/ 169209 h 305302"/>
              <a:gd name="connsiteX143" fmla="*/ 462203 w 601409"/>
              <a:gd name="connsiteY143" fmla="*/ 146288 h 305302"/>
              <a:gd name="connsiteX144" fmla="*/ 143512 w 601409"/>
              <a:gd name="connsiteY144" fmla="*/ 146288 h 305302"/>
              <a:gd name="connsiteX145" fmla="*/ 143512 w 601409"/>
              <a:gd name="connsiteY145" fmla="*/ 169209 h 305302"/>
              <a:gd name="connsiteX146" fmla="*/ 165038 w 601409"/>
              <a:gd name="connsiteY146" fmla="*/ 169209 h 305302"/>
              <a:gd name="connsiteX147" fmla="*/ 165038 w 601409"/>
              <a:gd name="connsiteY147" fmla="*/ 146288 h 305302"/>
              <a:gd name="connsiteX148" fmla="*/ 103328 w 601409"/>
              <a:gd name="connsiteY148" fmla="*/ 146288 h 305302"/>
              <a:gd name="connsiteX149" fmla="*/ 103328 w 601409"/>
              <a:gd name="connsiteY149" fmla="*/ 169209 h 305302"/>
              <a:gd name="connsiteX150" fmla="*/ 126290 w 601409"/>
              <a:gd name="connsiteY150" fmla="*/ 169209 h 305302"/>
              <a:gd name="connsiteX151" fmla="*/ 126290 w 601409"/>
              <a:gd name="connsiteY151" fmla="*/ 146288 h 305302"/>
              <a:gd name="connsiteX152" fmla="*/ 66015 w 601409"/>
              <a:gd name="connsiteY152" fmla="*/ 146288 h 305302"/>
              <a:gd name="connsiteX153" fmla="*/ 66015 w 601409"/>
              <a:gd name="connsiteY153" fmla="*/ 169209 h 305302"/>
              <a:gd name="connsiteX154" fmla="*/ 88977 w 601409"/>
              <a:gd name="connsiteY154" fmla="*/ 169209 h 305302"/>
              <a:gd name="connsiteX155" fmla="*/ 88977 w 601409"/>
              <a:gd name="connsiteY155" fmla="*/ 146288 h 305302"/>
              <a:gd name="connsiteX156" fmla="*/ 27267 w 601409"/>
              <a:gd name="connsiteY156" fmla="*/ 146288 h 305302"/>
              <a:gd name="connsiteX157" fmla="*/ 27267 w 601409"/>
              <a:gd name="connsiteY157" fmla="*/ 169209 h 305302"/>
              <a:gd name="connsiteX158" fmla="*/ 50229 w 601409"/>
              <a:gd name="connsiteY158" fmla="*/ 169209 h 305302"/>
              <a:gd name="connsiteX159" fmla="*/ 50229 w 601409"/>
              <a:gd name="connsiteY159" fmla="*/ 146288 h 305302"/>
              <a:gd name="connsiteX160" fmla="*/ 351656 w 601409"/>
              <a:gd name="connsiteY160" fmla="*/ 141901 h 305302"/>
              <a:gd name="connsiteX161" fmla="*/ 351656 w 601409"/>
              <a:gd name="connsiteY161" fmla="*/ 167701 h 305302"/>
              <a:gd name="connsiteX162" fmla="*/ 376069 w 601409"/>
              <a:gd name="connsiteY162" fmla="*/ 167701 h 305302"/>
              <a:gd name="connsiteX163" fmla="*/ 376069 w 601409"/>
              <a:gd name="connsiteY163" fmla="*/ 141901 h 305302"/>
              <a:gd name="connsiteX164" fmla="*/ 308573 w 601409"/>
              <a:gd name="connsiteY164" fmla="*/ 141901 h 305302"/>
              <a:gd name="connsiteX165" fmla="*/ 308573 w 601409"/>
              <a:gd name="connsiteY165" fmla="*/ 167701 h 305302"/>
              <a:gd name="connsiteX166" fmla="*/ 332987 w 601409"/>
              <a:gd name="connsiteY166" fmla="*/ 167701 h 305302"/>
              <a:gd name="connsiteX167" fmla="*/ 332987 w 601409"/>
              <a:gd name="connsiteY167" fmla="*/ 141901 h 305302"/>
              <a:gd name="connsiteX168" fmla="*/ 265491 w 601409"/>
              <a:gd name="connsiteY168" fmla="*/ 141901 h 305302"/>
              <a:gd name="connsiteX169" fmla="*/ 265491 w 601409"/>
              <a:gd name="connsiteY169" fmla="*/ 167701 h 305302"/>
              <a:gd name="connsiteX170" fmla="*/ 291340 w 601409"/>
              <a:gd name="connsiteY170" fmla="*/ 167701 h 305302"/>
              <a:gd name="connsiteX171" fmla="*/ 291340 w 601409"/>
              <a:gd name="connsiteY171" fmla="*/ 141901 h 305302"/>
              <a:gd name="connsiteX172" fmla="*/ 222408 w 601409"/>
              <a:gd name="connsiteY172" fmla="*/ 141901 h 305302"/>
              <a:gd name="connsiteX173" fmla="*/ 222408 w 601409"/>
              <a:gd name="connsiteY173" fmla="*/ 167701 h 305302"/>
              <a:gd name="connsiteX174" fmla="*/ 248258 w 601409"/>
              <a:gd name="connsiteY174" fmla="*/ 167701 h 305302"/>
              <a:gd name="connsiteX175" fmla="*/ 248258 w 601409"/>
              <a:gd name="connsiteY175" fmla="*/ 141901 h 305302"/>
              <a:gd name="connsiteX176" fmla="*/ 411974 w 601409"/>
              <a:gd name="connsiteY176" fmla="*/ 113339 h 305302"/>
              <a:gd name="connsiteX177" fmla="*/ 601409 w 601409"/>
              <a:gd name="connsiteY177" fmla="*/ 113339 h 305302"/>
              <a:gd name="connsiteX178" fmla="*/ 601409 w 601409"/>
              <a:gd name="connsiteY178" fmla="*/ 305302 h 305302"/>
              <a:gd name="connsiteX179" fmla="*/ 411974 w 601409"/>
              <a:gd name="connsiteY179" fmla="*/ 305302 h 305302"/>
              <a:gd name="connsiteX180" fmla="*/ 0 w 601409"/>
              <a:gd name="connsiteY180" fmla="*/ 113339 h 305302"/>
              <a:gd name="connsiteX181" fmla="*/ 189435 w 601409"/>
              <a:gd name="connsiteY181" fmla="*/ 113339 h 305302"/>
              <a:gd name="connsiteX182" fmla="*/ 189435 w 601409"/>
              <a:gd name="connsiteY182" fmla="*/ 305302 h 305302"/>
              <a:gd name="connsiteX183" fmla="*/ 0 w 601409"/>
              <a:gd name="connsiteY183" fmla="*/ 305302 h 305302"/>
              <a:gd name="connsiteX184" fmla="*/ 351656 w 601409"/>
              <a:gd name="connsiteY184" fmla="*/ 100334 h 305302"/>
              <a:gd name="connsiteX185" fmla="*/ 351656 w 601409"/>
              <a:gd name="connsiteY185" fmla="*/ 126134 h 305302"/>
              <a:gd name="connsiteX186" fmla="*/ 376069 w 601409"/>
              <a:gd name="connsiteY186" fmla="*/ 126134 h 305302"/>
              <a:gd name="connsiteX187" fmla="*/ 376069 w 601409"/>
              <a:gd name="connsiteY187" fmla="*/ 100334 h 305302"/>
              <a:gd name="connsiteX188" fmla="*/ 308573 w 601409"/>
              <a:gd name="connsiteY188" fmla="*/ 100334 h 305302"/>
              <a:gd name="connsiteX189" fmla="*/ 308573 w 601409"/>
              <a:gd name="connsiteY189" fmla="*/ 126134 h 305302"/>
              <a:gd name="connsiteX190" fmla="*/ 332987 w 601409"/>
              <a:gd name="connsiteY190" fmla="*/ 126134 h 305302"/>
              <a:gd name="connsiteX191" fmla="*/ 332987 w 601409"/>
              <a:gd name="connsiteY191" fmla="*/ 100334 h 305302"/>
              <a:gd name="connsiteX192" fmla="*/ 265491 w 601409"/>
              <a:gd name="connsiteY192" fmla="*/ 100334 h 305302"/>
              <a:gd name="connsiteX193" fmla="*/ 265491 w 601409"/>
              <a:gd name="connsiteY193" fmla="*/ 126134 h 305302"/>
              <a:gd name="connsiteX194" fmla="*/ 291340 w 601409"/>
              <a:gd name="connsiteY194" fmla="*/ 126134 h 305302"/>
              <a:gd name="connsiteX195" fmla="*/ 291340 w 601409"/>
              <a:gd name="connsiteY195" fmla="*/ 100334 h 305302"/>
              <a:gd name="connsiteX196" fmla="*/ 222408 w 601409"/>
              <a:gd name="connsiteY196" fmla="*/ 100334 h 305302"/>
              <a:gd name="connsiteX197" fmla="*/ 222408 w 601409"/>
              <a:gd name="connsiteY197" fmla="*/ 126134 h 305302"/>
              <a:gd name="connsiteX198" fmla="*/ 248258 w 601409"/>
              <a:gd name="connsiteY198" fmla="*/ 126134 h 305302"/>
              <a:gd name="connsiteX199" fmla="*/ 248258 w 601409"/>
              <a:gd name="connsiteY199" fmla="*/ 100334 h 305302"/>
              <a:gd name="connsiteX200" fmla="*/ 396214 w 601409"/>
              <a:gd name="connsiteY200" fmla="*/ 8612 h 305302"/>
              <a:gd name="connsiteX201" fmla="*/ 384771 w 601409"/>
              <a:gd name="connsiteY201" fmla="*/ 11476 h 305302"/>
              <a:gd name="connsiteX202" fmla="*/ 384771 w 601409"/>
              <a:gd name="connsiteY202" fmla="*/ 35828 h 305302"/>
              <a:gd name="connsiteX203" fmla="*/ 396214 w 601409"/>
              <a:gd name="connsiteY203" fmla="*/ 34395 h 305302"/>
              <a:gd name="connsiteX204" fmla="*/ 406228 w 601409"/>
              <a:gd name="connsiteY204" fmla="*/ 37260 h 305302"/>
              <a:gd name="connsiteX205" fmla="*/ 416241 w 601409"/>
              <a:gd name="connsiteY205" fmla="*/ 38692 h 305302"/>
              <a:gd name="connsiteX206" fmla="*/ 427685 w 601409"/>
              <a:gd name="connsiteY206" fmla="*/ 37260 h 305302"/>
              <a:gd name="connsiteX207" fmla="*/ 427685 w 601409"/>
              <a:gd name="connsiteY207" fmla="*/ 11476 h 305302"/>
              <a:gd name="connsiteX208" fmla="*/ 414811 w 601409"/>
              <a:gd name="connsiteY208" fmla="*/ 14341 h 305302"/>
              <a:gd name="connsiteX209" fmla="*/ 404797 w 601409"/>
              <a:gd name="connsiteY209" fmla="*/ 11476 h 305302"/>
              <a:gd name="connsiteX210" fmla="*/ 396214 w 601409"/>
              <a:gd name="connsiteY210" fmla="*/ 8612 h 305302"/>
              <a:gd name="connsiteX211" fmla="*/ 396214 w 601409"/>
              <a:gd name="connsiteY211" fmla="*/ 5747 h 305302"/>
              <a:gd name="connsiteX212" fmla="*/ 407658 w 601409"/>
              <a:gd name="connsiteY212" fmla="*/ 7179 h 305302"/>
              <a:gd name="connsiteX213" fmla="*/ 414811 w 601409"/>
              <a:gd name="connsiteY213" fmla="*/ 10044 h 305302"/>
              <a:gd name="connsiteX214" fmla="*/ 429115 w 601409"/>
              <a:gd name="connsiteY214" fmla="*/ 7179 h 305302"/>
              <a:gd name="connsiteX215" fmla="*/ 431976 w 601409"/>
              <a:gd name="connsiteY215" fmla="*/ 7179 h 305302"/>
              <a:gd name="connsiteX216" fmla="*/ 431976 w 601409"/>
              <a:gd name="connsiteY216" fmla="*/ 40125 h 305302"/>
              <a:gd name="connsiteX217" fmla="*/ 430546 w 601409"/>
              <a:gd name="connsiteY217" fmla="*/ 40125 h 305302"/>
              <a:gd name="connsiteX218" fmla="*/ 416241 w 601409"/>
              <a:gd name="connsiteY218" fmla="*/ 42990 h 305302"/>
              <a:gd name="connsiteX219" fmla="*/ 404797 w 601409"/>
              <a:gd name="connsiteY219" fmla="*/ 40125 h 305302"/>
              <a:gd name="connsiteX220" fmla="*/ 396214 w 601409"/>
              <a:gd name="connsiteY220" fmla="*/ 38692 h 305302"/>
              <a:gd name="connsiteX221" fmla="*/ 383340 w 601409"/>
              <a:gd name="connsiteY221" fmla="*/ 40125 h 305302"/>
              <a:gd name="connsiteX222" fmla="*/ 380479 w 601409"/>
              <a:gd name="connsiteY222" fmla="*/ 41557 h 305302"/>
              <a:gd name="connsiteX223" fmla="*/ 380479 w 601409"/>
              <a:gd name="connsiteY223" fmla="*/ 8612 h 305302"/>
              <a:gd name="connsiteX224" fmla="*/ 381910 w 601409"/>
              <a:gd name="connsiteY224" fmla="*/ 7179 h 305302"/>
              <a:gd name="connsiteX225" fmla="*/ 396214 w 601409"/>
              <a:gd name="connsiteY225" fmla="*/ 5747 h 305302"/>
              <a:gd name="connsiteX226" fmla="*/ 373197 w 601409"/>
              <a:gd name="connsiteY226" fmla="*/ 0 h 305302"/>
              <a:gd name="connsiteX227" fmla="*/ 377506 w 601409"/>
              <a:gd name="connsiteY227" fmla="*/ 4300 h 305302"/>
              <a:gd name="connsiteX228" fmla="*/ 376069 w 601409"/>
              <a:gd name="connsiteY228" fmla="*/ 7166 h 305302"/>
              <a:gd name="connsiteX229" fmla="*/ 376069 w 601409"/>
              <a:gd name="connsiteY229" fmla="*/ 53033 h 305302"/>
              <a:gd name="connsiteX230" fmla="*/ 406227 w 601409"/>
              <a:gd name="connsiteY230" fmla="*/ 71667 h 305302"/>
              <a:gd name="connsiteX231" fmla="*/ 404791 w 601409"/>
              <a:gd name="connsiteY231" fmla="*/ 97467 h 305302"/>
              <a:gd name="connsiteX232" fmla="*/ 394739 w 601409"/>
              <a:gd name="connsiteY232" fmla="*/ 97467 h 305302"/>
              <a:gd name="connsiteX233" fmla="*/ 394739 w 601409"/>
              <a:gd name="connsiteY233" fmla="*/ 305302 h 305302"/>
              <a:gd name="connsiteX234" fmla="*/ 205175 w 601409"/>
              <a:gd name="connsiteY234" fmla="*/ 305302 h 305302"/>
              <a:gd name="connsiteX235" fmla="*/ 205175 w 601409"/>
              <a:gd name="connsiteY235" fmla="*/ 97467 h 305302"/>
              <a:gd name="connsiteX236" fmla="*/ 190814 w 601409"/>
              <a:gd name="connsiteY236" fmla="*/ 97467 h 305302"/>
              <a:gd name="connsiteX237" fmla="*/ 192250 w 601409"/>
              <a:gd name="connsiteY237" fmla="*/ 71667 h 305302"/>
              <a:gd name="connsiteX238" fmla="*/ 295649 w 601409"/>
              <a:gd name="connsiteY238" fmla="*/ 2866 h 305302"/>
              <a:gd name="connsiteX239" fmla="*/ 370325 w 601409"/>
              <a:gd name="connsiteY239" fmla="*/ 50167 h 305302"/>
              <a:gd name="connsiteX240" fmla="*/ 370325 w 601409"/>
              <a:gd name="connsiteY240" fmla="*/ 7166 h 305302"/>
              <a:gd name="connsiteX241" fmla="*/ 368889 w 601409"/>
              <a:gd name="connsiteY241" fmla="*/ 4300 h 305302"/>
              <a:gd name="connsiteX242" fmla="*/ 373197 w 601409"/>
              <a:gd name="connsiteY242" fmla="*/ 0 h 30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601409" h="305302">
                <a:moveTo>
                  <a:pt x="555486" y="246567"/>
                </a:moveTo>
                <a:lnTo>
                  <a:pt x="555486" y="269488"/>
                </a:lnTo>
                <a:lnTo>
                  <a:pt x="578447" y="269488"/>
                </a:lnTo>
                <a:lnTo>
                  <a:pt x="578447" y="246567"/>
                </a:lnTo>
                <a:close/>
                <a:moveTo>
                  <a:pt x="516738" y="246567"/>
                </a:moveTo>
                <a:lnTo>
                  <a:pt x="516738" y="269488"/>
                </a:lnTo>
                <a:lnTo>
                  <a:pt x="539699" y="269488"/>
                </a:lnTo>
                <a:lnTo>
                  <a:pt x="539699" y="246567"/>
                </a:lnTo>
                <a:close/>
                <a:moveTo>
                  <a:pt x="477989" y="246567"/>
                </a:moveTo>
                <a:lnTo>
                  <a:pt x="477989" y="269488"/>
                </a:lnTo>
                <a:lnTo>
                  <a:pt x="500951" y="269488"/>
                </a:lnTo>
                <a:lnTo>
                  <a:pt x="500951" y="246567"/>
                </a:lnTo>
                <a:close/>
                <a:moveTo>
                  <a:pt x="439241" y="246567"/>
                </a:moveTo>
                <a:lnTo>
                  <a:pt x="439241" y="269488"/>
                </a:lnTo>
                <a:lnTo>
                  <a:pt x="462203" y="269488"/>
                </a:lnTo>
                <a:lnTo>
                  <a:pt x="462203" y="246567"/>
                </a:lnTo>
                <a:close/>
                <a:moveTo>
                  <a:pt x="143512" y="246567"/>
                </a:moveTo>
                <a:lnTo>
                  <a:pt x="143512" y="269488"/>
                </a:lnTo>
                <a:lnTo>
                  <a:pt x="165038" y="269488"/>
                </a:lnTo>
                <a:lnTo>
                  <a:pt x="165038" y="246567"/>
                </a:lnTo>
                <a:close/>
                <a:moveTo>
                  <a:pt x="103328" y="246567"/>
                </a:moveTo>
                <a:lnTo>
                  <a:pt x="103328" y="269488"/>
                </a:lnTo>
                <a:lnTo>
                  <a:pt x="126290" y="269488"/>
                </a:lnTo>
                <a:lnTo>
                  <a:pt x="126290" y="246567"/>
                </a:lnTo>
                <a:close/>
                <a:moveTo>
                  <a:pt x="66015" y="246567"/>
                </a:moveTo>
                <a:lnTo>
                  <a:pt x="66015" y="269488"/>
                </a:lnTo>
                <a:lnTo>
                  <a:pt x="88977" y="269488"/>
                </a:lnTo>
                <a:lnTo>
                  <a:pt x="88977" y="246567"/>
                </a:lnTo>
                <a:close/>
                <a:moveTo>
                  <a:pt x="27267" y="246567"/>
                </a:moveTo>
                <a:lnTo>
                  <a:pt x="27267" y="269488"/>
                </a:lnTo>
                <a:lnTo>
                  <a:pt x="50229" y="269488"/>
                </a:lnTo>
                <a:lnTo>
                  <a:pt x="50229" y="246567"/>
                </a:lnTo>
                <a:close/>
                <a:moveTo>
                  <a:pt x="351656" y="219302"/>
                </a:moveTo>
                <a:lnTo>
                  <a:pt x="351656" y="245102"/>
                </a:lnTo>
                <a:lnTo>
                  <a:pt x="376069" y="245102"/>
                </a:lnTo>
                <a:lnTo>
                  <a:pt x="376069" y="219302"/>
                </a:lnTo>
                <a:close/>
                <a:moveTo>
                  <a:pt x="308573" y="219302"/>
                </a:moveTo>
                <a:lnTo>
                  <a:pt x="308573" y="245102"/>
                </a:lnTo>
                <a:lnTo>
                  <a:pt x="332987" y="245102"/>
                </a:lnTo>
                <a:lnTo>
                  <a:pt x="332987" y="219302"/>
                </a:lnTo>
                <a:close/>
                <a:moveTo>
                  <a:pt x="265491" y="219302"/>
                </a:moveTo>
                <a:lnTo>
                  <a:pt x="265491" y="245102"/>
                </a:lnTo>
                <a:lnTo>
                  <a:pt x="291340" y="245102"/>
                </a:lnTo>
                <a:lnTo>
                  <a:pt x="291340" y="219302"/>
                </a:lnTo>
                <a:close/>
                <a:moveTo>
                  <a:pt x="222408" y="219302"/>
                </a:moveTo>
                <a:lnTo>
                  <a:pt x="222408" y="245102"/>
                </a:lnTo>
                <a:lnTo>
                  <a:pt x="248258" y="245102"/>
                </a:lnTo>
                <a:lnTo>
                  <a:pt x="248258" y="219302"/>
                </a:lnTo>
                <a:close/>
                <a:moveTo>
                  <a:pt x="555486" y="212186"/>
                </a:moveTo>
                <a:lnTo>
                  <a:pt x="555486" y="235107"/>
                </a:lnTo>
                <a:lnTo>
                  <a:pt x="578447" y="235107"/>
                </a:lnTo>
                <a:lnTo>
                  <a:pt x="578447" y="212186"/>
                </a:lnTo>
                <a:close/>
                <a:moveTo>
                  <a:pt x="516738" y="212186"/>
                </a:moveTo>
                <a:lnTo>
                  <a:pt x="516738" y="235107"/>
                </a:lnTo>
                <a:lnTo>
                  <a:pt x="539699" y="235107"/>
                </a:lnTo>
                <a:lnTo>
                  <a:pt x="539699" y="212186"/>
                </a:lnTo>
                <a:close/>
                <a:moveTo>
                  <a:pt x="477989" y="212186"/>
                </a:moveTo>
                <a:lnTo>
                  <a:pt x="477989" y="235107"/>
                </a:lnTo>
                <a:lnTo>
                  <a:pt x="500951" y="235107"/>
                </a:lnTo>
                <a:lnTo>
                  <a:pt x="500951" y="212186"/>
                </a:lnTo>
                <a:close/>
                <a:moveTo>
                  <a:pt x="439241" y="212186"/>
                </a:moveTo>
                <a:lnTo>
                  <a:pt x="439241" y="235107"/>
                </a:lnTo>
                <a:lnTo>
                  <a:pt x="462203" y="235107"/>
                </a:lnTo>
                <a:lnTo>
                  <a:pt x="462203" y="212186"/>
                </a:lnTo>
                <a:close/>
                <a:moveTo>
                  <a:pt x="143512" y="212186"/>
                </a:moveTo>
                <a:lnTo>
                  <a:pt x="143512" y="235107"/>
                </a:lnTo>
                <a:lnTo>
                  <a:pt x="165038" y="235107"/>
                </a:lnTo>
                <a:lnTo>
                  <a:pt x="165038" y="212186"/>
                </a:lnTo>
                <a:close/>
                <a:moveTo>
                  <a:pt x="103328" y="212186"/>
                </a:moveTo>
                <a:lnTo>
                  <a:pt x="103328" y="235107"/>
                </a:lnTo>
                <a:lnTo>
                  <a:pt x="126290" y="235107"/>
                </a:lnTo>
                <a:lnTo>
                  <a:pt x="126290" y="212186"/>
                </a:lnTo>
                <a:close/>
                <a:moveTo>
                  <a:pt x="66015" y="212186"/>
                </a:moveTo>
                <a:lnTo>
                  <a:pt x="66015" y="235107"/>
                </a:lnTo>
                <a:lnTo>
                  <a:pt x="88977" y="235107"/>
                </a:lnTo>
                <a:lnTo>
                  <a:pt x="88977" y="212186"/>
                </a:lnTo>
                <a:close/>
                <a:moveTo>
                  <a:pt x="27267" y="212186"/>
                </a:moveTo>
                <a:lnTo>
                  <a:pt x="27267" y="235107"/>
                </a:lnTo>
                <a:lnTo>
                  <a:pt x="50229" y="235107"/>
                </a:lnTo>
                <a:lnTo>
                  <a:pt x="50229" y="212186"/>
                </a:lnTo>
                <a:close/>
                <a:moveTo>
                  <a:pt x="555486" y="180670"/>
                </a:moveTo>
                <a:lnTo>
                  <a:pt x="555486" y="203591"/>
                </a:lnTo>
                <a:lnTo>
                  <a:pt x="578447" y="203591"/>
                </a:lnTo>
                <a:lnTo>
                  <a:pt x="578447" y="180670"/>
                </a:lnTo>
                <a:close/>
                <a:moveTo>
                  <a:pt x="516738" y="180670"/>
                </a:moveTo>
                <a:lnTo>
                  <a:pt x="516738" y="203591"/>
                </a:lnTo>
                <a:lnTo>
                  <a:pt x="539699" y="203591"/>
                </a:lnTo>
                <a:lnTo>
                  <a:pt x="539699" y="180670"/>
                </a:lnTo>
                <a:close/>
                <a:moveTo>
                  <a:pt x="477989" y="180670"/>
                </a:moveTo>
                <a:lnTo>
                  <a:pt x="477989" y="203591"/>
                </a:lnTo>
                <a:lnTo>
                  <a:pt x="500951" y="203591"/>
                </a:lnTo>
                <a:lnTo>
                  <a:pt x="500951" y="180670"/>
                </a:lnTo>
                <a:close/>
                <a:moveTo>
                  <a:pt x="439241" y="180670"/>
                </a:moveTo>
                <a:lnTo>
                  <a:pt x="439241" y="203591"/>
                </a:lnTo>
                <a:lnTo>
                  <a:pt x="462203" y="203591"/>
                </a:lnTo>
                <a:lnTo>
                  <a:pt x="462203" y="180670"/>
                </a:lnTo>
                <a:close/>
                <a:moveTo>
                  <a:pt x="143512" y="180670"/>
                </a:moveTo>
                <a:lnTo>
                  <a:pt x="143512" y="203591"/>
                </a:lnTo>
                <a:lnTo>
                  <a:pt x="165038" y="203591"/>
                </a:lnTo>
                <a:lnTo>
                  <a:pt x="165038" y="180670"/>
                </a:lnTo>
                <a:close/>
                <a:moveTo>
                  <a:pt x="103328" y="180670"/>
                </a:moveTo>
                <a:lnTo>
                  <a:pt x="103328" y="203591"/>
                </a:lnTo>
                <a:lnTo>
                  <a:pt x="126290" y="203591"/>
                </a:lnTo>
                <a:lnTo>
                  <a:pt x="126290" y="180670"/>
                </a:lnTo>
                <a:close/>
                <a:moveTo>
                  <a:pt x="66015" y="180670"/>
                </a:moveTo>
                <a:lnTo>
                  <a:pt x="66015" y="203591"/>
                </a:lnTo>
                <a:lnTo>
                  <a:pt x="88977" y="203591"/>
                </a:lnTo>
                <a:lnTo>
                  <a:pt x="88977" y="180670"/>
                </a:lnTo>
                <a:close/>
                <a:moveTo>
                  <a:pt x="27267" y="180670"/>
                </a:moveTo>
                <a:lnTo>
                  <a:pt x="27267" y="203591"/>
                </a:lnTo>
                <a:lnTo>
                  <a:pt x="50229" y="203591"/>
                </a:lnTo>
                <a:lnTo>
                  <a:pt x="50229" y="180670"/>
                </a:lnTo>
                <a:close/>
                <a:moveTo>
                  <a:pt x="351656" y="180601"/>
                </a:moveTo>
                <a:lnTo>
                  <a:pt x="351656" y="206402"/>
                </a:lnTo>
                <a:lnTo>
                  <a:pt x="376069" y="206402"/>
                </a:lnTo>
                <a:lnTo>
                  <a:pt x="376069" y="180601"/>
                </a:lnTo>
                <a:close/>
                <a:moveTo>
                  <a:pt x="308573" y="180601"/>
                </a:moveTo>
                <a:lnTo>
                  <a:pt x="308573" y="206402"/>
                </a:lnTo>
                <a:lnTo>
                  <a:pt x="332987" y="206402"/>
                </a:lnTo>
                <a:lnTo>
                  <a:pt x="332987" y="180601"/>
                </a:lnTo>
                <a:close/>
                <a:moveTo>
                  <a:pt x="265491" y="180601"/>
                </a:moveTo>
                <a:lnTo>
                  <a:pt x="265491" y="206402"/>
                </a:lnTo>
                <a:lnTo>
                  <a:pt x="291340" y="206402"/>
                </a:lnTo>
                <a:lnTo>
                  <a:pt x="291340" y="180601"/>
                </a:lnTo>
                <a:close/>
                <a:moveTo>
                  <a:pt x="222408" y="180601"/>
                </a:moveTo>
                <a:lnTo>
                  <a:pt x="222408" y="206402"/>
                </a:lnTo>
                <a:lnTo>
                  <a:pt x="248258" y="206402"/>
                </a:lnTo>
                <a:lnTo>
                  <a:pt x="248258" y="180601"/>
                </a:lnTo>
                <a:close/>
                <a:moveTo>
                  <a:pt x="555486" y="146288"/>
                </a:moveTo>
                <a:lnTo>
                  <a:pt x="555486" y="169209"/>
                </a:lnTo>
                <a:lnTo>
                  <a:pt x="578447" y="169209"/>
                </a:lnTo>
                <a:lnTo>
                  <a:pt x="578447" y="146288"/>
                </a:lnTo>
                <a:close/>
                <a:moveTo>
                  <a:pt x="516738" y="146288"/>
                </a:moveTo>
                <a:lnTo>
                  <a:pt x="516738" y="169209"/>
                </a:lnTo>
                <a:lnTo>
                  <a:pt x="539699" y="169209"/>
                </a:lnTo>
                <a:lnTo>
                  <a:pt x="539699" y="146288"/>
                </a:lnTo>
                <a:close/>
                <a:moveTo>
                  <a:pt x="477989" y="146288"/>
                </a:moveTo>
                <a:lnTo>
                  <a:pt x="477989" y="169209"/>
                </a:lnTo>
                <a:lnTo>
                  <a:pt x="500951" y="169209"/>
                </a:lnTo>
                <a:lnTo>
                  <a:pt x="500951" y="146288"/>
                </a:lnTo>
                <a:close/>
                <a:moveTo>
                  <a:pt x="439241" y="146288"/>
                </a:moveTo>
                <a:lnTo>
                  <a:pt x="439241" y="169209"/>
                </a:lnTo>
                <a:lnTo>
                  <a:pt x="462203" y="169209"/>
                </a:lnTo>
                <a:lnTo>
                  <a:pt x="462203" y="146288"/>
                </a:lnTo>
                <a:close/>
                <a:moveTo>
                  <a:pt x="143512" y="146288"/>
                </a:moveTo>
                <a:lnTo>
                  <a:pt x="143512" y="169209"/>
                </a:lnTo>
                <a:lnTo>
                  <a:pt x="165038" y="169209"/>
                </a:lnTo>
                <a:lnTo>
                  <a:pt x="165038" y="146288"/>
                </a:lnTo>
                <a:close/>
                <a:moveTo>
                  <a:pt x="103328" y="146288"/>
                </a:moveTo>
                <a:lnTo>
                  <a:pt x="103328" y="169209"/>
                </a:lnTo>
                <a:lnTo>
                  <a:pt x="126290" y="169209"/>
                </a:lnTo>
                <a:lnTo>
                  <a:pt x="126290" y="146288"/>
                </a:lnTo>
                <a:close/>
                <a:moveTo>
                  <a:pt x="66015" y="146288"/>
                </a:moveTo>
                <a:lnTo>
                  <a:pt x="66015" y="169209"/>
                </a:lnTo>
                <a:lnTo>
                  <a:pt x="88977" y="169209"/>
                </a:lnTo>
                <a:lnTo>
                  <a:pt x="88977" y="146288"/>
                </a:lnTo>
                <a:close/>
                <a:moveTo>
                  <a:pt x="27267" y="146288"/>
                </a:moveTo>
                <a:lnTo>
                  <a:pt x="27267" y="169209"/>
                </a:lnTo>
                <a:lnTo>
                  <a:pt x="50229" y="169209"/>
                </a:lnTo>
                <a:lnTo>
                  <a:pt x="50229" y="146288"/>
                </a:lnTo>
                <a:close/>
                <a:moveTo>
                  <a:pt x="351656" y="141901"/>
                </a:moveTo>
                <a:lnTo>
                  <a:pt x="351656" y="167701"/>
                </a:lnTo>
                <a:lnTo>
                  <a:pt x="376069" y="167701"/>
                </a:lnTo>
                <a:lnTo>
                  <a:pt x="376069" y="141901"/>
                </a:lnTo>
                <a:close/>
                <a:moveTo>
                  <a:pt x="308573" y="141901"/>
                </a:moveTo>
                <a:lnTo>
                  <a:pt x="308573" y="167701"/>
                </a:lnTo>
                <a:lnTo>
                  <a:pt x="332987" y="167701"/>
                </a:lnTo>
                <a:lnTo>
                  <a:pt x="332987" y="141901"/>
                </a:lnTo>
                <a:close/>
                <a:moveTo>
                  <a:pt x="265491" y="141901"/>
                </a:moveTo>
                <a:lnTo>
                  <a:pt x="265491" y="167701"/>
                </a:lnTo>
                <a:lnTo>
                  <a:pt x="291340" y="167701"/>
                </a:lnTo>
                <a:lnTo>
                  <a:pt x="291340" y="141901"/>
                </a:lnTo>
                <a:close/>
                <a:moveTo>
                  <a:pt x="222408" y="141901"/>
                </a:moveTo>
                <a:lnTo>
                  <a:pt x="222408" y="167701"/>
                </a:lnTo>
                <a:lnTo>
                  <a:pt x="248258" y="167701"/>
                </a:lnTo>
                <a:lnTo>
                  <a:pt x="248258" y="141901"/>
                </a:lnTo>
                <a:close/>
                <a:moveTo>
                  <a:pt x="411974" y="113339"/>
                </a:moveTo>
                <a:lnTo>
                  <a:pt x="601409" y="113339"/>
                </a:lnTo>
                <a:lnTo>
                  <a:pt x="601409" y="305302"/>
                </a:lnTo>
                <a:lnTo>
                  <a:pt x="411974" y="305302"/>
                </a:lnTo>
                <a:close/>
                <a:moveTo>
                  <a:pt x="0" y="113339"/>
                </a:moveTo>
                <a:lnTo>
                  <a:pt x="189435" y="113339"/>
                </a:lnTo>
                <a:lnTo>
                  <a:pt x="189435" y="305302"/>
                </a:lnTo>
                <a:lnTo>
                  <a:pt x="0" y="305302"/>
                </a:lnTo>
                <a:close/>
                <a:moveTo>
                  <a:pt x="351656" y="100334"/>
                </a:moveTo>
                <a:lnTo>
                  <a:pt x="351656" y="126134"/>
                </a:lnTo>
                <a:lnTo>
                  <a:pt x="376069" y="126134"/>
                </a:lnTo>
                <a:lnTo>
                  <a:pt x="376069" y="100334"/>
                </a:lnTo>
                <a:close/>
                <a:moveTo>
                  <a:pt x="308573" y="100334"/>
                </a:moveTo>
                <a:lnTo>
                  <a:pt x="308573" y="126134"/>
                </a:lnTo>
                <a:lnTo>
                  <a:pt x="332987" y="126134"/>
                </a:lnTo>
                <a:lnTo>
                  <a:pt x="332987" y="100334"/>
                </a:lnTo>
                <a:close/>
                <a:moveTo>
                  <a:pt x="265491" y="100334"/>
                </a:moveTo>
                <a:lnTo>
                  <a:pt x="265491" y="126134"/>
                </a:lnTo>
                <a:lnTo>
                  <a:pt x="291340" y="126134"/>
                </a:lnTo>
                <a:lnTo>
                  <a:pt x="291340" y="100334"/>
                </a:lnTo>
                <a:close/>
                <a:moveTo>
                  <a:pt x="222408" y="100334"/>
                </a:moveTo>
                <a:lnTo>
                  <a:pt x="222408" y="126134"/>
                </a:lnTo>
                <a:lnTo>
                  <a:pt x="248258" y="126134"/>
                </a:lnTo>
                <a:lnTo>
                  <a:pt x="248258" y="100334"/>
                </a:lnTo>
                <a:close/>
                <a:moveTo>
                  <a:pt x="396214" y="8612"/>
                </a:moveTo>
                <a:cubicBezTo>
                  <a:pt x="391923" y="8612"/>
                  <a:pt x="386201" y="10044"/>
                  <a:pt x="384771" y="11476"/>
                </a:cubicBezTo>
                <a:lnTo>
                  <a:pt x="384771" y="35828"/>
                </a:lnTo>
                <a:cubicBezTo>
                  <a:pt x="386201" y="35828"/>
                  <a:pt x="390493" y="34395"/>
                  <a:pt x="396214" y="34395"/>
                </a:cubicBezTo>
                <a:cubicBezTo>
                  <a:pt x="400506" y="34395"/>
                  <a:pt x="403367" y="35828"/>
                  <a:pt x="406228" y="37260"/>
                </a:cubicBezTo>
                <a:cubicBezTo>
                  <a:pt x="409089" y="37260"/>
                  <a:pt x="413380" y="38692"/>
                  <a:pt x="416241" y="38692"/>
                </a:cubicBezTo>
                <a:cubicBezTo>
                  <a:pt x="421963" y="38692"/>
                  <a:pt x="426254" y="37260"/>
                  <a:pt x="427685" y="37260"/>
                </a:cubicBezTo>
                <a:lnTo>
                  <a:pt x="427685" y="11476"/>
                </a:lnTo>
                <a:cubicBezTo>
                  <a:pt x="424824" y="12909"/>
                  <a:pt x="420532" y="14341"/>
                  <a:pt x="414811" y="14341"/>
                </a:cubicBezTo>
                <a:cubicBezTo>
                  <a:pt x="410519" y="14341"/>
                  <a:pt x="407658" y="12909"/>
                  <a:pt x="404797" y="11476"/>
                </a:cubicBezTo>
                <a:cubicBezTo>
                  <a:pt x="403367" y="10044"/>
                  <a:pt x="400506" y="8612"/>
                  <a:pt x="396214" y="8612"/>
                </a:cubicBezTo>
                <a:close/>
                <a:moveTo>
                  <a:pt x="396214" y="5747"/>
                </a:moveTo>
                <a:cubicBezTo>
                  <a:pt x="401936" y="5747"/>
                  <a:pt x="404797" y="5747"/>
                  <a:pt x="407658" y="7179"/>
                </a:cubicBezTo>
                <a:cubicBezTo>
                  <a:pt x="409089" y="8612"/>
                  <a:pt x="411950" y="10044"/>
                  <a:pt x="414811" y="10044"/>
                </a:cubicBezTo>
                <a:cubicBezTo>
                  <a:pt x="421963" y="10044"/>
                  <a:pt x="429115" y="7179"/>
                  <a:pt x="429115" y="7179"/>
                </a:cubicBezTo>
                <a:lnTo>
                  <a:pt x="431976" y="7179"/>
                </a:lnTo>
                <a:lnTo>
                  <a:pt x="431976" y="40125"/>
                </a:lnTo>
                <a:lnTo>
                  <a:pt x="430546" y="40125"/>
                </a:lnTo>
                <a:cubicBezTo>
                  <a:pt x="430546" y="40125"/>
                  <a:pt x="423393" y="42990"/>
                  <a:pt x="416241" y="42990"/>
                </a:cubicBezTo>
                <a:cubicBezTo>
                  <a:pt x="411950" y="42990"/>
                  <a:pt x="409089" y="41557"/>
                  <a:pt x="404797" y="40125"/>
                </a:cubicBezTo>
                <a:cubicBezTo>
                  <a:pt x="403367" y="38692"/>
                  <a:pt x="399075" y="38692"/>
                  <a:pt x="396214" y="38692"/>
                </a:cubicBezTo>
                <a:cubicBezTo>
                  <a:pt x="389062" y="38692"/>
                  <a:pt x="383340" y="40125"/>
                  <a:pt x="383340" y="40125"/>
                </a:cubicBezTo>
                <a:lnTo>
                  <a:pt x="380479" y="41557"/>
                </a:lnTo>
                <a:lnTo>
                  <a:pt x="380479" y="8612"/>
                </a:lnTo>
                <a:lnTo>
                  <a:pt x="381910" y="7179"/>
                </a:lnTo>
                <a:cubicBezTo>
                  <a:pt x="381910" y="7179"/>
                  <a:pt x="389062" y="5747"/>
                  <a:pt x="396214" y="5747"/>
                </a:cubicBezTo>
                <a:close/>
                <a:moveTo>
                  <a:pt x="373197" y="0"/>
                </a:moveTo>
                <a:cubicBezTo>
                  <a:pt x="376069" y="0"/>
                  <a:pt x="377506" y="1433"/>
                  <a:pt x="377506" y="4300"/>
                </a:cubicBezTo>
                <a:cubicBezTo>
                  <a:pt x="377506" y="5733"/>
                  <a:pt x="377506" y="5733"/>
                  <a:pt x="376069" y="7166"/>
                </a:cubicBezTo>
                <a:lnTo>
                  <a:pt x="376069" y="53033"/>
                </a:lnTo>
                <a:lnTo>
                  <a:pt x="406227" y="71667"/>
                </a:lnTo>
                <a:lnTo>
                  <a:pt x="404791" y="97467"/>
                </a:lnTo>
                <a:lnTo>
                  <a:pt x="394739" y="97467"/>
                </a:lnTo>
                <a:lnTo>
                  <a:pt x="394739" y="305302"/>
                </a:lnTo>
                <a:lnTo>
                  <a:pt x="205175" y="305302"/>
                </a:lnTo>
                <a:lnTo>
                  <a:pt x="205175" y="97467"/>
                </a:lnTo>
                <a:lnTo>
                  <a:pt x="190814" y="97467"/>
                </a:lnTo>
                <a:lnTo>
                  <a:pt x="192250" y="71667"/>
                </a:lnTo>
                <a:lnTo>
                  <a:pt x="295649" y="2866"/>
                </a:lnTo>
                <a:lnTo>
                  <a:pt x="370325" y="50167"/>
                </a:lnTo>
                <a:lnTo>
                  <a:pt x="370325" y="7166"/>
                </a:lnTo>
                <a:cubicBezTo>
                  <a:pt x="368889" y="5733"/>
                  <a:pt x="368889" y="5733"/>
                  <a:pt x="368889" y="4300"/>
                </a:cubicBezTo>
                <a:cubicBezTo>
                  <a:pt x="368889" y="1433"/>
                  <a:pt x="370325" y="0"/>
                  <a:pt x="373197" y="0"/>
                </a:cubicBezTo>
                <a:close/>
              </a:path>
            </a:pathLst>
          </a:custGeom>
          <a:solidFill>
            <a:srgbClr val="2D84A9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8E41F-0367-474C-B65D-0CF2316ADDAA}"/>
              </a:ext>
            </a:extLst>
          </p:cNvPr>
          <p:cNvSpPr txBox="1"/>
          <p:nvPr/>
        </p:nvSpPr>
        <p:spPr>
          <a:xfrm>
            <a:off x="7119537" y="553508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组员：关小凯</a:t>
            </a:r>
            <a:endParaRPr kumimoji="0" lang="en-US" altLang="zh-CN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李艺琦</a:t>
            </a:r>
            <a:endParaRPr kumimoji="0" lang="en-US" altLang="zh-CN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何茉晗</a:t>
            </a:r>
            <a:endParaRPr kumimoji="0" lang="en-US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233FFC-7EC8-42C7-9F47-AA9F1F1C1CA3}"/>
              </a:ext>
            </a:extLst>
          </p:cNvPr>
          <p:cNvGrpSpPr/>
          <p:nvPr/>
        </p:nvGrpSpPr>
        <p:grpSpPr>
          <a:xfrm>
            <a:off x="6558237" y="5042352"/>
            <a:ext cx="312459" cy="312459"/>
            <a:chOff x="3891781" y="5485747"/>
            <a:chExt cx="366222" cy="36622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D943DC-5BE6-4825-BD10-1902DE95957F}"/>
                </a:ext>
              </a:extLst>
            </p:cNvPr>
            <p:cNvSpPr/>
            <p:nvPr/>
          </p:nvSpPr>
          <p:spPr>
            <a:xfrm>
              <a:off x="3891781" y="5485747"/>
              <a:ext cx="366222" cy="366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voice-microphone-symbol_26706">
              <a:extLst>
                <a:ext uri="{FF2B5EF4-FFF2-40B4-BE49-F238E27FC236}">
                  <a16:creationId xmlns:a16="http://schemas.microsoft.com/office/drawing/2014/main" id="{53EA1801-EF1D-4B40-AEDE-A87C1F0B39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3883" y="5546144"/>
              <a:ext cx="184417" cy="253523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2828" h="608768">
                  <a:moveTo>
                    <a:pt x="26237" y="155244"/>
                  </a:moveTo>
                  <a:lnTo>
                    <a:pt x="64831" y="155244"/>
                  </a:lnTo>
                  <a:lnTo>
                    <a:pt x="64831" y="309528"/>
                  </a:lnTo>
                  <a:cubicBezTo>
                    <a:pt x="64831" y="395814"/>
                    <a:pt x="135135" y="466021"/>
                    <a:pt x="221541" y="466021"/>
                  </a:cubicBezTo>
                  <a:cubicBezTo>
                    <a:pt x="308070" y="466021"/>
                    <a:pt x="378375" y="395814"/>
                    <a:pt x="378375" y="309528"/>
                  </a:cubicBezTo>
                  <a:lnTo>
                    <a:pt x="378375" y="155244"/>
                  </a:lnTo>
                  <a:lnTo>
                    <a:pt x="416846" y="155244"/>
                  </a:lnTo>
                  <a:cubicBezTo>
                    <a:pt x="416846" y="155244"/>
                    <a:pt x="444132" y="171446"/>
                    <a:pt x="442780" y="188261"/>
                  </a:cubicBezTo>
                  <a:cubicBezTo>
                    <a:pt x="442043" y="198939"/>
                    <a:pt x="428031" y="210968"/>
                    <a:pt x="416846" y="218946"/>
                  </a:cubicBezTo>
                  <a:lnTo>
                    <a:pt x="416846" y="309528"/>
                  </a:lnTo>
                  <a:cubicBezTo>
                    <a:pt x="416846" y="401215"/>
                    <a:pt x="353055" y="478295"/>
                    <a:pt x="267510" y="499039"/>
                  </a:cubicBezTo>
                  <a:lnTo>
                    <a:pt x="267510" y="567527"/>
                  </a:lnTo>
                  <a:lnTo>
                    <a:pt x="303277" y="567527"/>
                  </a:lnTo>
                  <a:lnTo>
                    <a:pt x="303277" y="608768"/>
                  </a:lnTo>
                  <a:lnTo>
                    <a:pt x="267510" y="608768"/>
                  </a:lnTo>
                  <a:lnTo>
                    <a:pt x="175327" y="608768"/>
                  </a:lnTo>
                  <a:lnTo>
                    <a:pt x="139560" y="608768"/>
                  </a:lnTo>
                  <a:lnTo>
                    <a:pt x="139560" y="567527"/>
                  </a:lnTo>
                  <a:lnTo>
                    <a:pt x="175327" y="567527"/>
                  </a:lnTo>
                  <a:lnTo>
                    <a:pt x="175327" y="498916"/>
                  </a:lnTo>
                  <a:cubicBezTo>
                    <a:pt x="89904" y="478173"/>
                    <a:pt x="26237" y="401092"/>
                    <a:pt x="26237" y="309528"/>
                  </a:cubicBezTo>
                  <a:lnTo>
                    <a:pt x="26237" y="219191"/>
                  </a:lnTo>
                  <a:cubicBezTo>
                    <a:pt x="15052" y="211091"/>
                    <a:pt x="794" y="198939"/>
                    <a:pt x="57" y="188261"/>
                  </a:cubicBezTo>
                  <a:cubicBezTo>
                    <a:pt x="-1418" y="170341"/>
                    <a:pt x="26237" y="155244"/>
                    <a:pt x="26237" y="155244"/>
                  </a:cubicBezTo>
                  <a:close/>
                  <a:moveTo>
                    <a:pt x="221393" y="0"/>
                  </a:moveTo>
                  <a:cubicBezTo>
                    <a:pt x="282227" y="0"/>
                    <a:pt x="331510" y="49215"/>
                    <a:pt x="331510" y="109967"/>
                  </a:cubicBezTo>
                  <a:lnTo>
                    <a:pt x="331510" y="298236"/>
                  </a:lnTo>
                  <a:cubicBezTo>
                    <a:pt x="331510" y="358865"/>
                    <a:pt x="282227" y="408080"/>
                    <a:pt x="221393" y="408080"/>
                  </a:cubicBezTo>
                  <a:cubicBezTo>
                    <a:pt x="160557" y="408080"/>
                    <a:pt x="111275" y="358865"/>
                    <a:pt x="111275" y="298236"/>
                  </a:cubicBezTo>
                  <a:lnTo>
                    <a:pt x="111275" y="109967"/>
                  </a:lnTo>
                  <a:cubicBezTo>
                    <a:pt x="111275" y="49215"/>
                    <a:pt x="160557" y="0"/>
                    <a:pt x="2213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B4142-4E17-4132-AF10-DAE79794F8E5}"/>
              </a:ext>
            </a:extLst>
          </p:cNvPr>
          <p:cNvGrpSpPr/>
          <p:nvPr/>
        </p:nvGrpSpPr>
        <p:grpSpPr>
          <a:xfrm>
            <a:off x="6558237" y="5499619"/>
            <a:ext cx="312459" cy="312459"/>
            <a:chOff x="4643176" y="5447131"/>
            <a:chExt cx="366222" cy="36622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C1B0E11-2C73-475C-89E5-11A56396483C}"/>
                </a:ext>
              </a:extLst>
            </p:cNvPr>
            <p:cNvSpPr/>
            <p:nvPr/>
          </p:nvSpPr>
          <p:spPr>
            <a:xfrm>
              <a:off x="4643176" y="5447131"/>
              <a:ext cx="366222" cy="3662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gentleman_53427">
              <a:extLst>
                <a:ext uri="{FF2B5EF4-FFF2-40B4-BE49-F238E27FC236}">
                  <a16:creationId xmlns:a16="http://schemas.microsoft.com/office/drawing/2014/main" id="{07222F07-B2B6-40AC-BF02-AFD75A3427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41847" y="5510634"/>
              <a:ext cx="168880" cy="239217"/>
            </a:xfrm>
            <a:custGeom>
              <a:avLst/>
              <a:gdLst>
                <a:gd name="connsiteX0" fmla="*/ 308104 w 425767"/>
                <a:gd name="connsiteY0" fmla="*/ 432280 h 603096"/>
                <a:gd name="connsiteX1" fmla="*/ 300726 w 425767"/>
                <a:gd name="connsiteY1" fmla="*/ 436424 h 603096"/>
                <a:gd name="connsiteX2" fmla="*/ 285509 w 425767"/>
                <a:gd name="connsiteY2" fmla="*/ 460366 h 603096"/>
                <a:gd name="connsiteX3" fmla="*/ 285048 w 425767"/>
                <a:gd name="connsiteY3" fmla="*/ 468653 h 603096"/>
                <a:gd name="connsiteX4" fmla="*/ 292426 w 425767"/>
                <a:gd name="connsiteY4" fmla="*/ 472337 h 603096"/>
                <a:gd name="connsiteX5" fmla="*/ 323320 w 425767"/>
                <a:gd name="connsiteY5" fmla="*/ 472337 h 603096"/>
                <a:gd name="connsiteX6" fmla="*/ 331159 w 425767"/>
                <a:gd name="connsiteY6" fmla="*/ 468653 h 603096"/>
                <a:gd name="connsiteX7" fmla="*/ 330698 w 425767"/>
                <a:gd name="connsiteY7" fmla="*/ 460826 h 603096"/>
                <a:gd name="connsiteX8" fmla="*/ 315481 w 425767"/>
                <a:gd name="connsiteY8" fmla="*/ 436424 h 603096"/>
                <a:gd name="connsiteX9" fmla="*/ 308104 w 425767"/>
                <a:gd name="connsiteY9" fmla="*/ 432280 h 603096"/>
                <a:gd name="connsiteX10" fmla="*/ 168371 w 425767"/>
                <a:gd name="connsiteY10" fmla="*/ 341117 h 603096"/>
                <a:gd name="connsiteX11" fmla="*/ 203405 w 425767"/>
                <a:gd name="connsiteY11" fmla="*/ 351261 h 603096"/>
                <a:gd name="connsiteX12" fmla="*/ 212625 w 425767"/>
                <a:gd name="connsiteY12" fmla="*/ 348956 h 603096"/>
                <a:gd name="connsiteX13" fmla="*/ 221845 w 425767"/>
                <a:gd name="connsiteY13" fmla="*/ 351261 h 603096"/>
                <a:gd name="connsiteX14" fmla="*/ 256879 w 425767"/>
                <a:gd name="connsiteY14" fmla="*/ 341117 h 603096"/>
                <a:gd name="connsiteX15" fmla="*/ 263794 w 425767"/>
                <a:gd name="connsiteY15" fmla="*/ 342500 h 603096"/>
                <a:gd name="connsiteX16" fmla="*/ 266560 w 425767"/>
                <a:gd name="connsiteY16" fmla="*/ 348494 h 603096"/>
                <a:gd name="connsiteX17" fmla="*/ 266560 w 425767"/>
                <a:gd name="connsiteY17" fmla="*/ 378926 h 603096"/>
                <a:gd name="connsiteX18" fmla="*/ 263794 w 425767"/>
                <a:gd name="connsiteY18" fmla="*/ 384920 h 603096"/>
                <a:gd name="connsiteX19" fmla="*/ 257801 w 425767"/>
                <a:gd name="connsiteY19" fmla="*/ 386303 h 603096"/>
                <a:gd name="connsiteX20" fmla="*/ 225072 w 425767"/>
                <a:gd name="connsiteY20" fmla="*/ 380309 h 603096"/>
                <a:gd name="connsiteX21" fmla="*/ 212625 w 425767"/>
                <a:gd name="connsiteY21" fmla="*/ 384920 h 603096"/>
                <a:gd name="connsiteX22" fmla="*/ 200178 w 425767"/>
                <a:gd name="connsiteY22" fmla="*/ 380309 h 603096"/>
                <a:gd name="connsiteX23" fmla="*/ 167910 w 425767"/>
                <a:gd name="connsiteY23" fmla="*/ 386303 h 603096"/>
                <a:gd name="connsiteX24" fmla="*/ 161456 w 425767"/>
                <a:gd name="connsiteY24" fmla="*/ 384920 h 603096"/>
                <a:gd name="connsiteX25" fmla="*/ 158690 w 425767"/>
                <a:gd name="connsiteY25" fmla="*/ 378926 h 603096"/>
                <a:gd name="connsiteX26" fmla="*/ 158690 w 425767"/>
                <a:gd name="connsiteY26" fmla="*/ 348494 h 603096"/>
                <a:gd name="connsiteX27" fmla="*/ 161917 w 425767"/>
                <a:gd name="connsiteY27" fmla="*/ 342500 h 603096"/>
                <a:gd name="connsiteX28" fmla="*/ 168371 w 425767"/>
                <a:gd name="connsiteY28" fmla="*/ 341117 h 603096"/>
                <a:gd name="connsiteX29" fmla="*/ 107060 w 425767"/>
                <a:gd name="connsiteY29" fmla="*/ 281262 h 603096"/>
                <a:gd name="connsiteX30" fmla="*/ 212654 w 425767"/>
                <a:gd name="connsiteY30" fmla="*/ 541400 h 603096"/>
                <a:gd name="connsiteX31" fmla="*/ 318248 w 425767"/>
                <a:gd name="connsiteY31" fmla="*/ 281262 h 603096"/>
                <a:gd name="connsiteX32" fmla="*/ 425687 w 425767"/>
                <a:gd name="connsiteY32" fmla="*/ 514695 h 603096"/>
                <a:gd name="connsiteX33" fmla="*/ 389259 w 425767"/>
                <a:gd name="connsiteY33" fmla="*/ 561198 h 603096"/>
                <a:gd name="connsiteX34" fmla="*/ 347759 w 425767"/>
                <a:gd name="connsiteY34" fmla="*/ 563039 h 603096"/>
                <a:gd name="connsiteX35" fmla="*/ 213576 w 425767"/>
                <a:gd name="connsiteY35" fmla="*/ 603096 h 603096"/>
                <a:gd name="connsiteX36" fmla="*/ 78010 w 425767"/>
                <a:gd name="connsiteY36" fmla="*/ 563039 h 603096"/>
                <a:gd name="connsiteX37" fmla="*/ 36049 w 425767"/>
                <a:gd name="connsiteY37" fmla="*/ 561198 h 603096"/>
                <a:gd name="connsiteX38" fmla="*/ 82 w 425767"/>
                <a:gd name="connsiteY38" fmla="*/ 514695 h 603096"/>
                <a:gd name="connsiteX39" fmla="*/ 107060 w 425767"/>
                <a:gd name="connsiteY39" fmla="*/ 281262 h 603096"/>
                <a:gd name="connsiteX40" fmla="*/ 240794 w 425767"/>
                <a:gd name="connsiteY40" fmla="*/ 210410 h 603096"/>
                <a:gd name="connsiteX41" fmla="*/ 273520 w 425767"/>
                <a:gd name="connsiteY41" fmla="*/ 221442 h 603096"/>
                <a:gd name="connsiteX42" fmla="*/ 240794 w 425767"/>
                <a:gd name="connsiteY42" fmla="*/ 232473 h 603096"/>
                <a:gd name="connsiteX43" fmla="*/ 216364 w 425767"/>
                <a:gd name="connsiteY43" fmla="*/ 221442 h 603096"/>
                <a:gd name="connsiteX44" fmla="*/ 240794 w 425767"/>
                <a:gd name="connsiteY44" fmla="*/ 210410 h 603096"/>
                <a:gd name="connsiteX45" fmla="*/ 184992 w 425767"/>
                <a:gd name="connsiteY45" fmla="*/ 210410 h 603096"/>
                <a:gd name="connsiteX46" fmla="*/ 208961 w 425767"/>
                <a:gd name="connsiteY46" fmla="*/ 221442 h 603096"/>
                <a:gd name="connsiteX47" fmla="*/ 184992 w 425767"/>
                <a:gd name="connsiteY47" fmla="*/ 232473 h 603096"/>
                <a:gd name="connsiteX48" fmla="*/ 151805 w 425767"/>
                <a:gd name="connsiteY48" fmla="*/ 221442 h 603096"/>
                <a:gd name="connsiteX49" fmla="*/ 184992 w 425767"/>
                <a:gd name="connsiteY49" fmla="*/ 210410 h 603096"/>
                <a:gd name="connsiteX50" fmla="*/ 236176 w 425767"/>
                <a:gd name="connsiteY50" fmla="*/ 107283 h 603096"/>
                <a:gd name="connsiteX51" fmla="*/ 119530 w 425767"/>
                <a:gd name="connsiteY51" fmla="*/ 173586 h 603096"/>
                <a:gd name="connsiteX52" fmla="*/ 212662 w 425767"/>
                <a:gd name="connsiteY52" fmla="*/ 280869 h 603096"/>
                <a:gd name="connsiteX53" fmla="*/ 307639 w 425767"/>
                <a:gd name="connsiteY53" fmla="*/ 156090 h 603096"/>
                <a:gd name="connsiteX54" fmla="*/ 236176 w 425767"/>
                <a:gd name="connsiteY54" fmla="*/ 107283 h 603096"/>
                <a:gd name="connsiteX55" fmla="*/ 212662 w 425767"/>
                <a:gd name="connsiteY55" fmla="*/ 0 h 603096"/>
                <a:gd name="connsiteX56" fmla="*/ 340374 w 425767"/>
                <a:gd name="connsiteY56" fmla="*/ 127082 h 603096"/>
                <a:gd name="connsiteX57" fmla="*/ 365270 w 425767"/>
                <a:gd name="connsiteY57" fmla="*/ 175888 h 603096"/>
                <a:gd name="connsiteX58" fmla="*/ 327003 w 425767"/>
                <a:gd name="connsiteY58" fmla="*/ 224695 h 603096"/>
                <a:gd name="connsiteX59" fmla="*/ 212662 w 425767"/>
                <a:gd name="connsiteY59" fmla="*/ 317244 h 603096"/>
                <a:gd name="connsiteX60" fmla="*/ 98322 w 425767"/>
                <a:gd name="connsiteY60" fmla="*/ 224695 h 603096"/>
                <a:gd name="connsiteX61" fmla="*/ 59594 w 425767"/>
                <a:gd name="connsiteY61" fmla="*/ 175888 h 603096"/>
                <a:gd name="connsiteX62" fmla="*/ 84490 w 425767"/>
                <a:gd name="connsiteY62" fmla="*/ 127082 h 603096"/>
                <a:gd name="connsiteX63" fmla="*/ 212662 w 425767"/>
                <a:gd name="connsiteY63" fmla="*/ 0 h 6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25767" h="603096">
                  <a:moveTo>
                    <a:pt x="308104" y="432280"/>
                  </a:moveTo>
                  <a:cubicBezTo>
                    <a:pt x="304876" y="432280"/>
                    <a:pt x="302109" y="433661"/>
                    <a:pt x="300726" y="436424"/>
                  </a:cubicBezTo>
                  <a:lnTo>
                    <a:pt x="285509" y="460366"/>
                  </a:lnTo>
                  <a:cubicBezTo>
                    <a:pt x="283665" y="463128"/>
                    <a:pt x="283665" y="465891"/>
                    <a:pt x="285048" y="468653"/>
                  </a:cubicBezTo>
                  <a:cubicBezTo>
                    <a:pt x="286432" y="471416"/>
                    <a:pt x="289659" y="472337"/>
                    <a:pt x="292426" y="472337"/>
                  </a:cubicBezTo>
                  <a:lnTo>
                    <a:pt x="323320" y="472337"/>
                  </a:lnTo>
                  <a:cubicBezTo>
                    <a:pt x="326548" y="472337"/>
                    <a:pt x="329315" y="471416"/>
                    <a:pt x="331159" y="468653"/>
                  </a:cubicBezTo>
                  <a:cubicBezTo>
                    <a:pt x="332543" y="465891"/>
                    <a:pt x="332543" y="463589"/>
                    <a:pt x="330698" y="460826"/>
                  </a:cubicBezTo>
                  <a:lnTo>
                    <a:pt x="315481" y="436424"/>
                  </a:lnTo>
                  <a:cubicBezTo>
                    <a:pt x="313637" y="434122"/>
                    <a:pt x="310870" y="432280"/>
                    <a:pt x="308104" y="432280"/>
                  </a:cubicBezTo>
                  <a:close/>
                  <a:moveTo>
                    <a:pt x="168371" y="341117"/>
                  </a:moveTo>
                  <a:lnTo>
                    <a:pt x="203405" y="351261"/>
                  </a:lnTo>
                  <a:cubicBezTo>
                    <a:pt x="206171" y="349878"/>
                    <a:pt x="209398" y="348956"/>
                    <a:pt x="212625" y="348956"/>
                  </a:cubicBezTo>
                  <a:cubicBezTo>
                    <a:pt x="215852" y="348956"/>
                    <a:pt x="219079" y="349878"/>
                    <a:pt x="221845" y="351261"/>
                  </a:cubicBezTo>
                  <a:lnTo>
                    <a:pt x="256879" y="341117"/>
                  </a:lnTo>
                  <a:cubicBezTo>
                    <a:pt x="259184" y="340195"/>
                    <a:pt x="261950" y="340656"/>
                    <a:pt x="263794" y="342500"/>
                  </a:cubicBezTo>
                  <a:cubicBezTo>
                    <a:pt x="265638" y="343884"/>
                    <a:pt x="266560" y="345728"/>
                    <a:pt x="266560" y="348494"/>
                  </a:cubicBezTo>
                  <a:lnTo>
                    <a:pt x="266560" y="378926"/>
                  </a:lnTo>
                  <a:cubicBezTo>
                    <a:pt x="266560" y="381231"/>
                    <a:pt x="265638" y="383537"/>
                    <a:pt x="263794" y="384920"/>
                  </a:cubicBezTo>
                  <a:cubicBezTo>
                    <a:pt x="262411" y="386303"/>
                    <a:pt x="260106" y="386764"/>
                    <a:pt x="257801" y="386303"/>
                  </a:cubicBezTo>
                  <a:lnTo>
                    <a:pt x="225072" y="380309"/>
                  </a:lnTo>
                  <a:cubicBezTo>
                    <a:pt x="221845" y="383075"/>
                    <a:pt x="217235" y="384920"/>
                    <a:pt x="212625" y="384920"/>
                  </a:cubicBezTo>
                  <a:cubicBezTo>
                    <a:pt x="208015" y="384920"/>
                    <a:pt x="203405" y="383075"/>
                    <a:pt x="200178" y="380309"/>
                  </a:cubicBezTo>
                  <a:lnTo>
                    <a:pt x="167910" y="386303"/>
                  </a:lnTo>
                  <a:cubicBezTo>
                    <a:pt x="165605" y="386764"/>
                    <a:pt x="163300" y="386303"/>
                    <a:pt x="161456" y="384920"/>
                  </a:cubicBezTo>
                  <a:cubicBezTo>
                    <a:pt x="159612" y="383537"/>
                    <a:pt x="158690" y="381231"/>
                    <a:pt x="158690" y="378926"/>
                  </a:cubicBezTo>
                  <a:lnTo>
                    <a:pt x="158690" y="348494"/>
                  </a:lnTo>
                  <a:cubicBezTo>
                    <a:pt x="158690" y="346189"/>
                    <a:pt x="160073" y="343884"/>
                    <a:pt x="161917" y="342500"/>
                  </a:cubicBezTo>
                  <a:cubicBezTo>
                    <a:pt x="163761" y="340656"/>
                    <a:pt x="166066" y="340656"/>
                    <a:pt x="168371" y="341117"/>
                  </a:cubicBezTo>
                  <a:close/>
                  <a:moveTo>
                    <a:pt x="107060" y="281262"/>
                  </a:moveTo>
                  <a:lnTo>
                    <a:pt x="212654" y="541400"/>
                  </a:lnTo>
                  <a:lnTo>
                    <a:pt x="318248" y="281262"/>
                  </a:lnTo>
                  <a:cubicBezTo>
                    <a:pt x="367587" y="311189"/>
                    <a:pt x="418770" y="378871"/>
                    <a:pt x="425687" y="514695"/>
                  </a:cubicBezTo>
                  <a:cubicBezTo>
                    <a:pt x="427070" y="539098"/>
                    <a:pt x="410470" y="559817"/>
                    <a:pt x="389259" y="561198"/>
                  </a:cubicBezTo>
                  <a:cubicBezTo>
                    <a:pt x="388337" y="561198"/>
                    <a:pt x="347759" y="563039"/>
                    <a:pt x="347759" y="563039"/>
                  </a:cubicBezTo>
                  <a:cubicBezTo>
                    <a:pt x="323320" y="589744"/>
                    <a:pt x="275365" y="603096"/>
                    <a:pt x="213576" y="603096"/>
                  </a:cubicBezTo>
                  <a:cubicBezTo>
                    <a:pt x="155937" y="603096"/>
                    <a:pt x="103371" y="592046"/>
                    <a:pt x="78010" y="563039"/>
                  </a:cubicBezTo>
                  <a:cubicBezTo>
                    <a:pt x="78010" y="563039"/>
                    <a:pt x="36971" y="561198"/>
                    <a:pt x="36049" y="561198"/>
                  </a:cubicBezTo>
                  <a:cubicBezTo>
                    <a:pt x="14838" y="559817"/>
                    <a:pt x="-1301" y="539098"/>
                    <a:pt x="82" y="514695"/>
                  </a:cubicBezTo>
                  <a:cubicBezTo>
                    <a:pt x="6999" y="377950"/>
                    <a:pt x="58643" y="310729"/>
                    <a:pt x="107060" y="281262"/>
                  </a:cubicBezTo>
                  <a:close/>
                  <a:moveTo>
                    <a:pt x="240794" y="210410"/>
                  </a:moveTo>
                  <a:cubicBezTo>
                    <a:pt x="258770" y="210410"/>
                    <a:pt x="273520" y="221442"/>
                    <a:pt x="273520" y="221442"/>
                  </a:cubicBezTo>
                  <a:cubicBezTo>
                    <a:pt x="273520" y="221442"/>
                    <a:pt x="258770" y="232473"/>
                    <a:pt x="240794" y="232473"/>
                  </a:cubicBezTo>
                  <a:cubicBezTo>
                    <a:pt x="222356" y="232473"/>
                    <a:pt x="216364" y="227417"/>
                    <a:pt x="216364" y="221442"/>
                  </a:cubicBezTo>
                  <a:cubicBezTo>
                    <a:pt x="216364" y="215466"/>
                    <a:pt x="222356" y="210410"/>
                    <a:pt x="240794" y="210410"/>
                  </a:cubicBezTo>
                  <a:close/>
                  <a:moveTo>
                    <a:pt x="184992" y="210410"/>
                  </a:moveTo>
                  <a:cubicBezTo>
                    <a:pt x="202969" y="210410"/>
                    <a:pt x="208961" y="215466"/>
                    <a:pt x="208961" y="221442"/>
                  </a:cubicBezTo>
                  <a:cubicBezTo>
                    <a:pt x="208961" y="227417"/>
                    <a:pt x="202969" y="232473"/>
                    <a:pt x="184992" y="232473"/>
                  </a:cubicBezTo>
                  <a:cubicBezTo>
                    <a:pt x="166555" y="232473"/>
                    <a:pt x="151805" y="221442"/>
                    <a:pt x="151805" y="221442"/>
                  </a:cubicBezTo>
                  <a:cubicBezTo>
                    <a:pt x="151805" y="221442"/>
                    <a:pt x="166555" y="210410"/>
                    <a:pt x="184992" y="210410"/>
                  </a:cubicBezTo>
                  <a:close/>
                  <a:moveTo>
                    <a:pt x="236176" y="107283"/>
                  </a:moveTo>
                  <a:cubicBezTo>
                    <a:pt x="229260" y="116031"/>
                    <a:pt x="186383" y="168982"/>
                    <a:pt x="119530" y="173586"/>
                  </a:cubicBezTo>
                  <a:cubicBezTo>
                    <a:pt x="129212" y="235746"/>
                    <a:pt x="163330" y="280869"/>
                    <a:pt x="212662" y="280869"/>
                  </a:cubicBezTo>
                  <a:cubicBezTo>
                    <a:pt x="264761" y="280869"/>
                    <a:pt x="303490" y="229300"/>
                    <a:pt x="307639" y="156090"/>
                  </a:cubicBezTo>
                  <a:cubicBezTo>
                    <a:pt x="260612" y="144578"/>
                    <a:pt x="242631" y="120175"/>
                    <a:pt x="236176" y="107283"/>
                  </a:cubicBezTo>
                  <a:close/>
                  <a:moveTo>
                    <a:pt x="212662" y="0"/>
                  </a:moveTo>
                  <a:cubicBezTo>
                    <a:pt x="313172" y="0"/>
                    <a:pt x="333919" y="55713"/>
                    <a:pt x="340374" y="127082"/>
                  </a:cubicBezTo>
                  <a:cubicBezTo>
                    <a:pt x="359738" y="130305"/>
                    <a:pt x="370803" y="145499"/>
                    <a:pt x="365270" y="175888"/>
                  </a:cubicBezTo>
                  <a:cubicBezTo>
                    <a:pt x="361121" y="201213"/>
                    <a:pt x="349134" y="222854"/>
                    <a:pt x="327003" y="224695"/>
                  </a:cubicBezTo>
                  <a:cubicBezTo>
                    <a:pt x="305795" y="281790"/>
                    <a:pt x="262456" y="317244"/>
                    <a:pt x="212662" y="317244"/>
                  </a:cubicBezTo>
                  <a:cubicBezTo>
                    <a:pt x="160564" y="317244"/>
                    <a:pt x="119991" y="280409"/>
                    <a:pt x="98322" y="224695"/>
                  </a:cubicBezTo>
                  <a:cubicBezTo>
                    <a:pt x="76191" y="222854"/>
                    <a:pt x="64204" y="201673"/>
                    <a:pt x="59594" y="175888"/>
                  </a:cubicBezTo>
                  <a:cubicBezTo>
                    <a:pt x="54522" y="145499"/>
                    <a:pt x="65587" y="130305"/>
                    <a:pt x="84490" y="127082"/>
                  </a:cubicBezTo>
                  <a:cubicBezTo>
                    <a:pt x="91406" y="55713"/>
                    <a:pt x="111231" y="0"/>
                    <a:pt x="2126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85060"/>
            <a:ext cx="1432279" cy="14322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3CE49F-CBF2-7D85-E953-36C1BBD53509}"/>
              </a:ext>
            </a:extLst>
          </p:cNvPr>
          <p:cNvSpPr/>
          <p:nvPr/>
        </p:nvSpPr>
        <p:spPr>
          <a:xfrm>
            <a:off x="5292000" y="3237749"/>
            <a:ext cx="49813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  <a:endParaRPr kumimoji="0" lang="en-US" sz="66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3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20" grpId="0"/>
      <p:bldP spid="16" grpId="0" animBg="1"/>
      <p:bldP spid="17" grpId="0" animBg="1"/>
      <p:bldP spid="21" grpId="0" animBg="1"/>
      <p:bldP spid="1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93FB81F-2650-426D-A924-0D835877BDB3}"/>
              </a:ext>
            </a:extLst>
          </p:cNvPr>
          <p:cNvGrpSpPr/>
          <p:nvPr/>
        </p:nvGrpSpPr>
        <p:grpSpPr>
          <a:xfrm rot="16200000">
            <a:off x="5577684" y="-4404519"/>
            <a:ext cx="1036636" cy="12192000"/>
            <a:chOff x="8870283" y="1"/>
            <a:chExt cx="1036636" cy="686077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EB4D059-15BF-4071-B89F-1AA36CE55723}"/>
                </a:ext>
              </a:extLst>
            </p:cNvPr>
            <p:cNvSpPr/>
            <p:nvPr/>
          </p:nvSpPr>
          <p:spPr>
            <a:xfrm>
              <a:off x="8870283" y="1"/>
              <a:ext cx="409903" cy="2249212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F412758-0312-4EF3-A883-5E0403996369}"/>
                </a:ext>
              </a:extLst>
            </p:cNvPr>
            <p:cNvSpPr/>
            <p:nvPr/>
          </p:nvSpPr>
          <p:spPr>
            <a:xfrm>
              <a:off x="9497016" y="1"/>
              <a:ext cx="409903" cy="224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BC6097-D77D-4205-B582-2B57D8F6228F}"/>
                </a:ext>
              </a:extLst>
            </p:cNvPr>
            <p:cNvSpPr/>
            <p:nvPr/>
          </p:nvSpPr>
          <p:spPr>
            <a:xfrm>
              <a:off x="8870283" y="4611563"/>
              <a:ext cx="409903" cy="2249212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C4AFA7-F621-4A90-85C4-D110A4007567}"/>
                </a:ext>
              </a:extLst>
            </p:cNvPr>
            <p:cNvSpPr/>
            <p:nvPr/>
          </p:nvSpPr>
          <p:spPr>
            <a:xfrm>
              <a:off x="9497016" y="4611563"/>
              <a:ext cx="409903" cy="224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7A5F26-297C-45D4-ADAE-EA4832337D28}"/>
              </a:ext>
            </a:extLst>
          </p:cNvPr>
          <p:cNvGrpSpPr/>
          <p:nvPr/>
        </p:nvGrpSpPr>
        <p:grpSpPr>
          <a:xfrm>
            <a:off x="2044303" y="3441958"/>
            <a:ext cx="1866768" cy="2163227"/>
            <a:chOff x="2908432" y="1524238"/>
            <a:chExt cx="1866768" cy="216322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21BC08-4D7B-470D-8AE4-D7E5C5CB19FD}"/>
                </a:ext>
              </a:extLst>
            </p:cNvPr>
            <p:cNvSpPr txBox="1"/>
            <p:nvPr/>
          </p:nvSpPr>
          <p:spPr>
            <a:xfrm>
              <a:off x="2908432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实验目的</a:t>
              </a:r>
            </a:p>
          </p:txBody>
        </p:sp>
        <p:sp>
          <p:nvSpPr>
            <p:cNvPr id="9" name="图文框 8">
              <a:extLst>
                <a:ext uri="{FF2B5EF4-FFF2-40B4-BE49-F238E27FC236}">
                  <a16:creationId xmlns:a16="http://schemas.microsoft.com/office/drawing/2014/main" id="{5F7B0FC2-9453-460B-8B66-03BDCEA67575}"/>
                </a:ext>
              </a:extLst>
            </p:cNvPr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69359F5C-4D54-4C58-BDE7-9A3EA83E5558}"/>
                </a:ext>
              </a:extLst>
            </p:cNvPr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9086729-7E21-4086-901A-9022E298F79D}"/>
                </a:ext>
              </a:extLst>
            </p:cNvPr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5434EC6-E81D-471D-8D66-833C651D6AB6}"/>
              </a:ext>
            </a:extLst>
          </p:cNvPr>
          <p:cNvGrpSpPr/>
          <p:nvPr/>
        </p:nvGrpSpPr>
        <p:grpSpPr>
          <a:xfrm>
            <a:off x="4229232" y="3441958"/>
            <a:ext cx="1866768" cy="2163227"/>
            <a:chOff x="5093361" y="1524238"/>
            <a:chExt cx="1866768" cy="21632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DA36A3D-10FF-48B2-9035-1339A0A9D38B}"/>
                </a:ext>
              </a:extLst>
            </p:cNvPr>
            <p:cNvSpPr txBox="1"/>
            <p:nvPr/>
          </p:nvSpPr>
          <p:spPr>
            <a:xfrm>
              <a:off x="5093361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整体思路</a:t>
              </a:r>
            </a:p>
          </p:txBody>
        </p:sp>
        <p:sp>
          <p:nvSpPr>
            <p:cNvPr id="14" name="图文框 13">
              <a:extLst>
                <a:ext uri="{FF2B5EF4-FFF2-40B4-BE49-F238E27FC236}">
                  <a16:creationId xmlns:a16="http://schemas.microsoft.com/office/drawing/2014/main" id="{3935FCCE-3C1A-4B71-A51E-444EA50D0FE2}"/>
                </a:ext>
              </a:extLst>
            </p:cNvPr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DE7AF6B3-8E0C-4885-8820-1BAEDB24FB7B}"/>
                </a:ext>
              </a:extLst>
            </p:cNvPr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2070F9-6E2A-4204-A025-D03E1FE660D5}"/>
                </a:ext>
              </a:extLst>
            </p:cNvPr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04C339-5594-49D0-9ADB-57DB8C7D3F8D}"/>
              </a:ext>
            </a:extLst>
          </p:cNvPr>
          <p:cNvGrpSpPr/>
          <p:nvPr/>
        </p:nvGrpSpPr>
        <p:grpSpPr>
          <a:xfrm>
            <a:off x="6414161" y="3441958"/>
            <a:ext cx="1866768" cy="2163227"/>
            <a:chOff x="7278290" y="1524238"/>
            <a:chExt cx="1866768" cy="216322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D0149C-4A8D-46D4-9B75-E06A8FC6545F}"/>
                </a:ext>
              </a:extLst>
            </p:cNvPr>
            <p:cNvSpPr txBox="1"/>
            <p:nvPr/>
          </p:nvSpPr>
          <p:spPr>
            <a:xfrm>
              <a:off x="7278290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难点分析</a:t>
              </a:r>
            </a:p>
          </p:txBody>
        </p:sp>
        <p:sp>
          <p:nvSpPr>
            <p:cNvPr id="19" name="图文框 18">
              <a:extLst>
                <a:ext uri="{FF2B5EF4-FFF2-40B4-BE49-F238E27FC236}">
                  <a16:creationId xmlns:a16="http://schemas.microsoft.com/office/drawing/2014/main" id="{4C4FDF36-ADA9-479A-B949-EE03A9CB023C}"/>
                </a:ext>
              </a:extLst>
            </p:cNvPr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7AEDFA3C-71BF-441A-B522-7CF405955C7F}"/>
                </a:ext>
              </a:extLst>
            </p:cNvPr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E60BE3-D1DB-47DB-BB6E-F798586E7230}"/>
                </a:ext>
              </a:extLst>
            </p:cNvPr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05163D-5B68-4864-A63B-51A78179DC65}"/>
              </a:ext>
            </a:extLst>
          </p:cNvPr>
          <p:cNvGrpSpPr/>
          <p:nvPr/>
        </p:nvGrpSpPr>
        <p:grpSpPr>
          <a:xfrm>
            <a:off x="8599090" y="3441958"/>
            <a:ext cx="1866768" cy="2163227"/>
            <a:chOff x="9463219" y="1524238"/>
            <a:chExt cx="1866768" cy="216322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7CA95D-C4B4-438A-9D91-572EE8FDEC02}"/>
                </a:ext>
              </a:extLst>
            </p:cNvPr>
            <p:cNvSpPr txBox="1"/>
            <p:nvPr/>
          </p:nvSpPr>
          <p:spPr>
            <a:xfrm>
              <a:off x="9463219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拓展任务</a:t>
              </a:r>
            </a:p>
          </p:txBody>
        </p:sp>
        <p:sp>
          <p:nvSpPr>
            <p:cNvPr id="24" name="图文框 23">
              <a:extLst>
                <a:ext uri="{FF2B5EF4-FFF2-40B4-BE49-F238E27FC236}">
                  <a16:creationId xmlns:a16="http://schemas.microsoft.com/office/drawing/2014/main" id="{E209A980-2F46-4766-95DA-7DD6257B66DB}"/>
                </a:ext>
              </a:extLst>
            </p:cNvPr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0E33A43A-C79C-46C8-A9E2-CA82EB8548DC}"/>
                </a:ext>
              </a:extLst>
            </p:cNvPr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E6B2061-96D2-4672-82C6-120FC6F74E50}"/>
                </a:ext>
              </a:extLst>
            </p:cNvPr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DB4BEA7-9899-4F08-97CC-C967413D5466}"/>
              </a:ext>
            </a:extLst>
          </p:cNvPr>
          <p:cNvSpPr txBox="1"/>
          <p:nvPr/>
        </p:nvSpPr>
        <p:spPr>
          <a:xfrm>
            <a:off x="4751233" y="945474"/>
            <a:ext cx="2778325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8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97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5464-C927-4F4C-ADA5-C691345F2764}"/>
              </a:ext>
            </a:extLst>
          </p:cNvPr>
          <p:cNvGrpSpPr/>
          <p:nvPr/>
        </p:nvGrpSpPr>
        <p:grpSpPr>
          <a:xfrm flipH="1" flipV="1">
            <a:off x="5577679" y="-1"/>
            <a:ext cx="1036639" cy="6858000"/>
            <a:chOff x="8870283" y="2"/>
            <a:chExt cx="1036639" cy="6860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1C30B-2A5C-431D-B3E4-E7F197881E25}"/>
                </a:ext>
              </a:extLst>
            </p:cNvPr>
            <p:cNvSpPr/>
            <p:nvPr/>
          </p:nvSpPr>
          <p:spPr>
            <a:xfrm>
              <a:off x="8870286" y="2"/>
              <a:ext cx="409901" cy="152461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0D475-4D8B-480A-BCE1-A4F805E51FAD}"/>
                </a:ext>
              </a:extLst>
            </p:cNvPr>
            <p:cNvSpPr/>
            <p:nvPr/>
          </p:nvSpPr>
          <p:spPr>
            <a:xfrm>
              <a:off x="9497017" y="2"/>
              <a:ext cx="409902" cy="15246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D55EAC-8664-4F26-96B7-AEBF30D797A9}"/>
                </a:ext>
              </a:extLst>
            </p:cNvPr>
            <p:cNvSpPr/>
            <p:nvPr/>
          </p:nvSpPr>
          <p:spPr>
            <a:xfrm>
              <a:off x="8870283" y="5183697"/>
              <a:ext cx="409904" cy="167707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D9036F-4A0E-417E-8385-F27360DD2D5C}"/>
                </a:ext>
              </a:extLst>
            </p:cNvPr>
            <p:cNvSpPr/>
            <p:nvPr/>
          </p:nvSpPr>
          <p:spPr>
            <a:xfrm>
              <a:off x="9497017" y="5183699"/>
              <a:ext cx="409905" cy="16770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2C9A47-0711-4180-A958-37C93A22FDB0}"/>
              </a:ext>
            </a:extLst>
          </p:cNvPr>
          <p:cNvSpPr txBox="1"/>
          <p:nvPr/>
        </p:nvSpPr>
        <p:spPr>
          <a:xfrm>
            <a:off x="3632200" y="2561395"/>
            <a:ext cx="4927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35566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3F8E2D-4AF3-4E67-BCB7-4C42A90FE781}"/>
              </a:ext>
            </a:extLst>
          </p:cNvPr>
          <p:cNvGrpSpPr/>
          <p:nvPr/>
        </p:nvGrpSpPr>
        <p:grpSpPr>
          <a:xfrm>
            <a:off x="3987799" y="1846261"/>
            <a:ext cx="4216402" cy="4216402"/>
            <a:chOff x="3987799" y="1846261"/>
            <a:chExt cx="4216402" cy="4216402"/>
          </a:xfrm>
        </p:grpSpPr>
        <p:sp>
          <p:nvSpPr>
            <p:cNvPr id="3" name="íṣlíḑè">
              <a:extLst>
                <a:ext uri="{FF2B5EF4-FFF2-40B4-BE49-F238E27FC236}">
                  <a16:creationId xmlns:a16="http://schemas.microsoft.com/office/drawing/2014/main" id="{8EB46487-8AF4-4984-99F0-55FCB89DC68B}"/>
                </a:ext>
              </a:extLst>
            </p:cNvPr>
            <p:cNvSpPr/>
            <p:nvPr/>
          </p:nvSpPr>
          <p:spPr bwMode="auto">
            <a:xfrm>
              <a:off x="5076394" y="2934856"/>
              <a:ext cx="2039213" cy="20392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îṩľïḍe">
              <a:extLst>
                <a:ext uri="{FF2B5EF4-FFF2-40B4-BE49-F238E27FC236}">
                  <a16:creationId xmlns:a16="http://schemas.microsoft.com/office/drawing/2014/main" id="{1CA33247-D09B-487E-BC59-C9D9B0B2A272}"/>
                </a:ext>
              </a:extLst>
            </p:cNvPr>
            <p:cNvSpPr/>
            <p:nvPr/>
          </p:nvSpPr>
          <p:spPr bwMode="auto">
            <a:xfrm rot="2700000">
              <a:off x="3987799" y="254606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输入</a:t>
              </a:r>
            </a:p>
          </p:txBody>
        </p:sp>
        <p:sp>
          <p:nvSpPr>
            <p:cNvPr id="5" name="îṩļïḍè">
              <a:extLst>
                <a:ext uri="{FF2B5EF4-FFF2-40B4-BE49-F238E27FC236}">
                  <a16:creationId xmlns:a16="http://schemas.microsoft.com/office/drawing/2014/main" id="{7E52A4CE-1203-40DB-B1AA-3B74E7A1EC3A}"/>
                </a:ext>
              </a:extLst>
            </p:cNvPr>
            <p:cNvSpPr/>
            <p:nvPr/>
          </p:nvSpPr>
          <p:spPr bwMode="auto">
            <a:xfrm rot="18900000" flipH="1">
              <a:off x="6448320" y="254606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输出</a:t>
              </a:r>
            </a:p>
          </p:txBody>
        </p:sp>
        <p:sp>
          <p:nvSpPr>
            <p:cNvPr id="6" name="îŝḷïdê">
              <a:extLst>
                <a:ext uri="{FF2B5EF4-FFF2-40B4-BE49-F238E27FC236}">
                  <a16:creationId xmlns:a16="http://schemas.microsoft.com/office/drawing/2014/main" id="{19723CB1-4CEA-40C1-8D22-D52C1F322354}"/>
                </a:ext>
              </a:extLst>
            </p:cNvPr>
            <p:cNvSpPr/>
            <p:nvPr/>
          </p:nvSpPr>
          <p:spPr bwMode="auto">
            <a:xfrm rot="18900000" flipH="1">
              <a:off x="3987799" y="5006590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输入</a:t>
              </a:r>
            </a:p>
          </p:txBody>
        </p:sp>
        <p:sp>
          <p:nvSpPr>
            <p:cNvPr id="7" name="íSḷîḑè">
              <a:extLst>
                <a:ext uri="{FF2B5EF4-FFF2-40B4-BE49-F238E27FC236}">
                  <a16:creationId xmlns:a16="http://schemas.microsoft.com/office/drawing/2014/main" id="{B6342A72-21BB-43A4-BEF7-19B1F1D6B22A}"/>
                </a:ext>
              </a:extLst>
            </p:cNvPr>
            <p:cNvSpPr/>
            <p:nvPr/>
          </p:nvSpPr>
          <p:spPr bwMode="auto">
            <a:xfrm rot="2700000">
              <a:off x="6448320" y="5006590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输出</a:t>
              </a:r>
            </a:p>
          </p:txBody>
        </p:sp>
        <p:sp>
          <p:nvSpPr>
            <p:cNvPr id="8" name="ïsḻiḓe">
              <a:extLst>
                <a:ext uri="{FF2B5EF4-FFF2-40B4-BE49-F238E27FC236}">
                  <a16:creationId xmlns:a16="http://schemas.microsoft.com/office/drawing/2014/main" id="{D96862E4-9FBE-4089-9FFB-FF4B487FB19B}"/>
                </a:ext>
              </a:extLst>
            </p:cNvPr>
            <p:cNvSpPr/>
            <p:nvPr/>
          </p:nvSpPr>
          <p:spPr bwMode="auto">
            <a:xfrm>
              <a:off x="5427020" y="3275747"/>
              <a:ext cx="1357432" cy="1357432"/>
            </a:xfrm>
            <a:prstGeom prst="ellipse">
              <a:avLst/>
            </a:prstGeom>
            <a:blipFill>
              <a:blip r:embed="rId4"/>
              <a:srcRect/>
              <a:stretch>
                <a:fillRect l="-25531" r="-25057"/>
              </a:stretch>
            </a:blip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9B98C2-D823-4813-9914-B1D7261BBD85}"/>
              </a:ext>
            </a:extLst>
          </p:cNvPr>
          <p:cNvGrpSpPr/>
          <p:nvPr/>
        </p:nvGrpSpPr>
        <p:grpSpPr>
          <a:xfrm>
            <a:off x="8535959" y="2425039"/>
            <a:ext cx="2133782" cy="592983"/>
            <a:chOff x="3624780" y="2412339"/>
            <a:chExt cx="2133782" cy="59298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E3EAE9-8315-4D83-9CE2-A51F0F1CB55F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FPGA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数码管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4EDE65-7A3C-4244-84CA-5DAF28C520DC}"/>
                </a:ext>
              </a:extLst>
            </p:cNvPr>
            <p:cNvSpPr txBox="1"/>
            <p:nvPr/>
          </p:nvSpPr>
          <p:spPr>
            <a:xfrm>
              <a:off x="3624780" y="2750893"/>
              <a:ext cx="213378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F3BED0-3354-466D-A6F5-C846D9538FB7}"/>
              </a:ext>
            </a:extLst>
          </p:cNvPr>
          <p:cNvGrpSpPr/>
          <p:nvPr/>
        </p:nvGrpSpPr>
        <p:grpSpPr>
          <a:xfrm>
            <a:off x="8535959" y="4437966"/>
            <a:ext cx="2133782" cy="592983"/>
            <a:chOff x="3624780" y="2412339"/>
            <a:chExt cx="2133782" cy="59298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0B3291-168D-4000-BC24-213BE6A995A8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底板数码管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E95B9E1-C93A-4FF6-83DD-179FB2A9B1C1}"/>
                </a:ext>
              </a:extLst>
            </p:cNvPr>
            <p:cNvSpPr txBox="1"/>
            <p:nvPr/>
          </p:nvSpPr>
          <p:spPr>
            <a:xfrm>
              <a:off x="3624780" y="2750893"/>
              <a:ext cx="213378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串行输入、并行输出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1052E1-2D28-46BC-ABF6-93100666F2B5}"/>
              </a:ext>
            </a:extLst>
          </p:cNvPr>
          <p:cNvGrpSpPr/>
          <p:nvPr/>
        </p:nvGrpSpPr>
        <p:grpSpPr>
          <a:xfrm>
            <a:off x="1552497" y="2425039"/>
            <a:ext cx="2133782" cy="592983"/>
            <a:chOff x="3624780" y="2412339"/>
            <a:chExt cx="2133782" cy="59298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DA08E6-CFE8-4951-9630-D26453FA02EA}"/>
                </a:ext>
              </a:extLst>
            </p:cNvPr>
            <p:cNvSpPr txBox="1"/>
            <p:nvPr/>
          </p:nvSpPr>
          <p:spPr>
            <a:xfrm>
              <a:off x="362478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FPGA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独立按键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912BB1B-688E-4778-889C-7995B2346ABA}"/>
                </a:ext>
              </a:extLst>
            </p:cNvPr>
            <p:cNvSpPr txBox="1"/>
            <p:nvPr/>
          </p:nvSpPr>
          <p:spPr>
            <a:xfrm>
              <a:off x="3624780" y="2750893"/>
              <a:ext cx="213378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7AF80C-4AB3-4051-A083-C8CD1EA129E5}"/>
              </a:ext>
            </a:extLst>
          </p:cNvPr>
          <p:cNvGrpSpPr/>
          <p:nvPr/>
        </p:nvGrpSpPr>
        <p:grpSpPr>
          <a:xfrm>
            <a:off x="1552497" y="4437966"/>
            <a:ext cx="2133782" cy="592983"/>
            <a:chOff x="3624780" y="2412339"/>
            <a:chExt cx="2133782" cy="59298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3EF34B-3EE7-4509-BDDC-9627B4F07272}"/>
                </a:ext>
              </a:extLst>
            </p:cNvPr>
            <p:cNvSpPr txBox="1"/>
            <p:nvPr/>
          </p:nvSpPr>
          <p:spPr>
            <a:xfrm>
              <a:off x="362478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底板矩阵按键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5E5FDE8-CC89-4C38-88C7-18CD81759B25}"/>
                </a:ext>
              </a:extLst>
            </p:cNvPr>
            <p:cNvSpPr txBox="1"/>
            <p:nvPr/>
          </p:nvSpPr>
          <p:spPr>
            <a:xfrm>
              <a:off x="3624780" y="2750893"/>
              <a:ext cx="213378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行列扫描法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5F9771-686E-4AF5-A37E-8A93021AE6F5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CCAA391-37EF-4381-9945-DAD8ABC2A6D9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689155-7AA6-493E-ABAF-5748A5320578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4C00B59-836D-4153-BBDE-7BD4D5B33740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10869A-512E-4BB9-9546-28C051D409C8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实验目的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1A0D5759-6682-093B-449E-D5B512065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77" y="3078300"/>
            <a:ext cx="3656041" cy="16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5464-C927-4F4C-ADA5-C691345F2764}"/>
              </a:ext>
            </a:extLst>
          </p:cNvPr>
          <p:cNvGrpSpPr/>
          <p:nvPr/>
        </p:nvGrpSpPr>
        <p:grpSpPr>
          <a:xfrm flipH="1" flipV="1">
            <a:off x="5577679" y="-1"/>
            <a:ext cx="1036639" cy="6858000"/>
            <a:chOff x="8870283" y="2"/>
            <a:chExt cx="1036639" cy="6860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1C30B-2A5C-431D-B3E4-E7F197881E25}"/>
                </a:ext>
              </a:extLst>
            </p:cNvPr>
            <p:cNvSpPr/>
            <p:nvPr/>
          </p:nvSpPr>
          <p:spPr>
            <a:xfrm>
              <a:off x="8870286" y="2"/>
              <a:ext cx="409901" cy="152461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0D475-4D8B-480A-BCE1-A4F805E51FAD}"/>
                </a:ext>
              </a:extLst>
            </p:cNvPr>
            <p:cNvSpPr/>
            <p:nvPr/>
          </p:nvSpPr>
          <p:spPr>
            <a:xfrm>
              <a:off x="9497017" y="2"/>
              <a:ext cx="409902" cy="15246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D55EAC-8664-4F26-96B7-AEBF30D797A9}"/>
                </a:ext>
              </a:extLst>
            </p:cNvPr>
            <p:cNvSpPr/>
            <p:nvPr/>
          </p:nvSpPr>
          <p:spPr>
            <a:xfrm>
              <a:off x="8870283" y="5183697"/>
              <a:ext cx="409904" cy="167707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D9036F-4A0E-417E-8385-F27360DD2D5C}"/>
                </a:ext>
              </a:extLst>
            </p:cNvPr>
            <p:cNvSpPr/>
            <p:nvPr/>
          </p:nvSpPr>
          <p:spPr>
            <a:xfrm>
              <a:off x="9497017" y="5183699"/>
              <a:ext cx="409905" cy="16770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2C9A47-0711-4180-A958-37C93A22FDB0}"/>
              </a:ext>
            </a:extLst>
          </p:cNvPr>
          <p:cNvSpPr txBox="1"/>
          <p:nvPr/>
        </p:nvSpPr>
        <p:spPr>
          <a:xfrm>
            <a:off x="3632200" y="2561395"/>
            <a:ext cx="4927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整体思路</a:t>
            </a:r>
          </a:p>
        </p:txBody>
      </p:sp>
    </p:spTree>
    <p:extLst>
      <p:ext uri="{BB962C8B-B14F-4D97-AF65-F5344CB8AC3E}">
        <p14:creationId xmlns:p14="http://schemas.microsoft.com/office/powerpoint/2010/main" val="21480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400BBFB6-2E1F-4A05-93FE-463338A9D5B3}"/>
              </a:ext>
            </a:extLst>
          </p:cNvPr>
          <p:cNvGrpSpPr/>
          <p:nvPr/>
        </p:nvGrpSpPr>
        <p:grpSpPr>
          <a:xfrm>
            <a:off x="6567896" y="2239071"/>
            <a:ext cx="4443004" cy="636429"/>
            <a:chOff x="8386922" y="2192795"/>
            <a:chExt cx="4443004" cy="63642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11663BF-BA3C-4657-BC72-726255F219C0}"/>
                </a:ext>
              </a:extLst>
            </p:cNvPr>
            <p:cNvSpPr/>
            <p:nvPr/>
          </p:nvSpPr>
          <p:spPr>
            <a:xfrm>
              <a:off x="8386922" y="2192795"/>
              <a:ext cx="250195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底板按键值获取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C17B5C8-AC51-41E2-A298-FB565863126D}"/>
                </a:ext>
              </a:extLst>
            </p:cNvPr>
            <p:cNvSpPr txBox="1"/>
            <p:nvPr/>
          </p:nvSpPr>
          <p:spPr>
            <a:xfrm>
              <a:off x="8386922" y="2542351"/>
              <a:ext cx="444300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40C8D89-2B20-4839-A88D-FC77DA6B9098}"/>
              </a:ext>
            </a:extLst>
          </p:cNvPr>
          <p:cNvGrpSpPr/>
          <p:nvPr/>
        </p:nvGrpSpPr>
        <p:grpSpPr>
          <a:xfrm>
            <a:off x="6567896" y="3459918"/>
            <a:ext cx="4443004" cy="636429"/>
            <a:chOff x="8386922" y="2192795"/>
            <a:chExt cx="4443004" cy="636429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0856109-D7C8-43FD-83EA-F9EEFB3802CD}"/>
                </a:ext>
              </a:extLst>
            </p:cNvPr>
            <p:cNvSpPr/>
            <p:nvPr/>
          </p:nvSpPr>
          <p:spPr>
            <a:xfrm>
              <a:off x="8386922" y="2192795"/>
              <a:ext cx="250195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底板数码管显示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EE70BF2-1A82-4431-BD92-9AD976DACAC2}"/>
                </a:ext>
              </a:extLst>
            </p:cNvPr>
            <p:cNvSpPr txBox="1"/>
            <p:nvPr/>
          </p:nvSpPr>
          <p:spPr>
            <a:xfrm>
              <a:off x="8386922" y="2542351"/>
              <a:ext cx="444300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DD33678-BC03-4DD1-8B01-8C73ACFCDF2B}"/>
              </a:ext>
            </a:extLst>
          </p:cNvPr>
          <p:cNvGrpSpPr/>
          <p:nvPr/>
        </p:nvGrpSpPr>
        <p:grpSpPr>
          <a:xfrm>
            <a:off x="6567896" y="4680765"/>
            <a:ext cx="4443004" cy="636429"/>
            <a:chOff x="8386922" y="2192795"/>
            <a:chExt cx="4443004" cy="636429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4F3BE22-7E3C-410A-98F0-0EAD36932C61}"/>
                </a:ext>
              </a:extLst>
            </p:cNvPr>
            <p:cNvSpPr/>
            <p:nvPr/>
          </p:nvSpPr>
          <p:spPr>
            <a:xfrm>
              <a:off x="8386922" y="2192795"/>
              <a:ext cx="250195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周期采样消抖设计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8095814-08D0-4BEC-AE1B-75EEA69D281C}"/>
                </a:ext>
              </a:extLst>
            </p:cNvPr>
            <p:cNvSpPr txBox="1"/>
            <p:nvPr/>
          </p:nvSpPr>
          <p:spPr>
            <a:xfrm>
              <a:off x="8386922" y="2542351"/>
              <a:ext cx="4443004" cy="2868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719AB74F-4973-4DF1-B675-0C9FF6270CDB}"/>
              </a:ext>
            </a:extLst>
          </p:cNvPr>
          <p:cNvSpPr/>
          <p:nvPr/>
        </p:nvSpPr>
        <p:spPr>
          <a:xfrm>
            <a:off x="2254224" y="4935171"/>
            <a:ext cx="250195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请输入您的标题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59CC0F40-AAC1-4C1A-8BE3-BA0226D93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099" y="2282414"/>
            <a:ext cx="4858985" cy="3094095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58B1DC21-17B4-4BB9-8376-38960FD2974B}"/>
              </a:ext>
            </a:extLst>
          </p:cNvPr>
          <p:cNvSpPr/>
          <p:nvPr/>
        </p:nvSpPr>
        <p:spPr>
          <a:xfrm>
            <a:off x="952500" y="5030321"/>
            <a:ext cx="4901584" cy="615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B62BD2C-D3B0-4583-B958-C98BADCECC85}"/>
              </a:ext>
            </a:extLst>
          </p:cNvPr>
          <p:cNvSpPr txBox="1"/>
          <p:nvPr/>
        </p:nvSpPr>
        <p:spPr>
          <a:xfrm>
            <a:off x="2189663" y="5122078"/>
            <a:ext cx="370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系统框图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C365A3-1102-4353-94D4-FEB2B5FA5DF8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8490DAD-1DF6-4EF9-9FD3-EA5E6983ADD9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8EB74B7-405B-4961-8415-BE96B0B370E9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897A572-60B5-4DD7-B54A-6EF7D8FFE586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85D2039-5CC8-44B3-BDB8-0D9B7C1B5A11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整体思路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8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5464-C927-4F4C-ADA5-C691345F2764}"/>
              </a:ext>
            </a:extLst>
          </p:cNvPr>
          <p:cNvGrpSpPr/>
          <p:nvPr/>
        </p:nvGrpSpPr>
        <p:grpSpPr>
          <a:xfrm flipH="1" flipV="1">
            <a:off x="5577679" y="-1"/>
            <a:ext cx="1036639" cy="6858000"/>
            <a:chOff x="8870283" y="2"/>
            <a:chExt cx="1036639" cy="6860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1C30B-2A5C-431D-B3E4-E7F197881E25}"/>
                </a:ext>
              </a:extLst>
            </p:cNvPr>
            <p:cNvSpPr/>
            <p:nvPr/>
          </p:nvSpPr>
          <p:spPr>
            <a:xfrm>
              <a:off x="8870286" y="2"/>
              <a:ext cx="409901" cy="152461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0D475-4D8B-480A-BCE1-A4F805E51FAD}"/>
                </a:ext>
              </a:extLst>
            </p:cNvPr>
            <p:cNvSpPr/>
            <p:nvPr/>
          </p:nvSpPr>
          <p:spPr>
            <a:xfrm>
              <a:off x="9497017" y="2"/>
              <a:ext cx="409902" cy="15246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D55EAC-8664-4F26-96B7-AEBF30D797A9}"/>
                </a:ext>
              </a:extLst>
            </p:cNvPr>
            <p:cNvSpPr/>
            <p:nvPr/>
          </p:nvSpPr>
          <p:spPr>
            <a:xfrm>
              <a:off x="8870283" y="5183697"/>
              <a:ext cx="409904" cy="167707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D9036F-4A0E-417E-8385-F27360DD2D5C}"/>
                </a:ext>
              </a:extLst>
            </p:cNvPr>
            <p:cNvSpPr/>
            <p:nvPr/>
          </p:nvSpPr>
          <p:spPr>
            <a:xfrm>
              <a:off x="9497017" y="5183699"/>
              <a:ext cx="409905" cy="16770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2C9A47-0711-4180-A958-37C93A22FDB0}"/>
              </a:ext>
            </a:extLst>
          </p:cNvPr>
          <p:cNvSpPr txBox="1"/>
          <p:nvPr/>
        </p:nvSpPr>
        <p:spPr>
          <a:xfrm>
            <a:off x="3632200" y="2561395"/>
            <a:ext cx="4927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难点分析</a:t>
            </a:r>
          </a:p>
        </p:txBody>
      </p:sp>
    </p:spTree>
    <p:extLst>
      <p:ext uri="{BB962C8B-B14F-4D97-AF65-F5344CB8AC3E}">
        <p14:creationId xmlns:p14="http://schemas.microsoft.com/office/powerpoint/2010/main" val="32486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A8D240D-76B0-CB52-1CB8-96B5BE2290B8}"/>
              </a:ext>
            </a:extLst>
          </p:cNvPr>
          <p:cNvGrpSpPr>
            <a:grpSpLocks noChangeAspect="1"/>
          </p:cNvGrpSpPr>
          <p:nvPr/>
        </p:nvGrpSpPr>
        <p:grpSpPr>
          <a:xfrm>
            <a:off x="5712000" y="574741"/>
            <a:ext cx="6480000" cy="3780930"/>
            <a:chOff x="499280" y="1172502"/>
            <a:chExt cx="7410063" cy="43236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19AB74F-4973-4DF1-B675-0C9FF6270CDB}"/>
                </a:ext>
              </a:extLst>
            </p:cNvPr>
            <p:cNvSpPr/>
            <p:nvPr/>
          </p:nvSpPr>
          <p:spPr>
            <a:xfrm>
              <a:off x="2450231" y="4431062"/>
              <a:ext cx="3749783" cy="5937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59CC0F40-AAC1-4C1A-8BE3-BA0226D9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3125" y="1172502"/>
              <a:ext cx="7282373" cy="3202767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8B1DC21-17B4-4BB9-8376-38960FD2974B}"/>
                </a:ext>
              </a:extLst>
            </p:cNvPr>
            <p:cNvSpPr/>
            <p:nvPr/>
          </p:nvSpPr>
          <p:spPr>
            <a:xfrm>
              <a:off x="499280" y="4573667"/>
              <a:ext cx="7346218" cy="922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B62BD2C-D3B0-4583-B958-C98BADCECC85}"/>
                </a:ext>
              </a:extLst>
            </p:cNvPr>
            <p:cNvSpPr txBox="1"/>
            <p:nvPr/>
          </p:nvSpPr>
          <p:spPr>
            <a:xfrm>
              <a:off x="2353470" y="4711187"/>
              <a:ext cx="5555873" cy="691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矩阵式按键设计框图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C365A3-1102-4353-94D4-FEB2B5FA5DF8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8490DAD-1DF6-4EF9-9FD3-EA5E6983ADD9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8EB74B7-405B-4961-8415-BE96B0B370E9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897A572-60B5-4DD7-B54A-6EF7D8FFE586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85D2039-5CC8-44B3-BDB8-0D9B7C1B5A11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底板按键值获取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0327F7D-1955-98BD-EB7B-3FAA1BEB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5909"/>
            <a:ext cx="5400000" cy="29309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0272AB-7B06-FF6F-D351-4619EA43D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664"/>
          <a:stretch/>
        </p:blipFill>
        <p:spPr>
          <a:xfrm>
            <a:off x="2352152" y="4529167"/>
            <a:ext cx="7487695" cy="18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6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C365A3-1102-4353-94D4-FEB2B5FA5DF8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8490DAD-1DF6-4EF9-9FD3-EA5E6983ADD9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8EB74B7-405B-4961-8415-BE96B0B370E9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897A572-60B5-4DD7-B54A-6EF7D8FFE586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85D2039-5CC8-44B3-BDB8-0D9B7C1B5A11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底板数码管显示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2D8C8C7-FEF6-53AA-DFFB-79D90494E6F6}"/>
              </a:ext>
            </a:extLst>
          </p:cNvPr>
          <p:cNvSpPr/>
          <p:nvPr/>
        </p:nvSpPr>
        <p:spPr>
          <a:xfrm>
            <a:off x="663455" y="574287"/>
            <a:ext cx="2501951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输出：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sck,rck,data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9A6589-B4BA-CDAA-625F-53B37402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4" y="1079122"/>
            <a:ext cx="8156333" cy="16230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2FD6C4-4261-CC1B-5FE9-50094D04A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99" y="2336800"/>
            <a:ext cx="3930109" cy="41740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3245F5-4659-31DB-9E39-7ABD751C0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4" y="2955306"/>
            <a:ext cx="7144747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0AFBA2-49F7-5E2E-F7E4-5C49DA0EC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55" y="4423849"/>
            <a:ext cx="5763429" cy="1790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E2C9C22-4AEA-D67D-01CE-2CFB1AF70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250" y="433726"/>
            <a:ext cx="9970915" cy="7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2D84A9"/>
      </a:accent1>
      <a:accent2>
        <a:srgbClr val="BF0000"/>
      </a:accent2>
      <a:accent3>
        <a:srgbClr val="2D84A9"/>
      </a:accent3>
      <a:accent4>
        <a:srgbClr val="BF0000"/>
      </a:accent4>
      <a:accent5>
        <a:srgbClr val="2D84A9"/>
      </a:accent5>
      <a:accent6>
        <a:srgbClr val="BF0000"/>
      </a:accent6>
      <a:hlink>
        <a:srgbClr val="0563C1"/>
      </a:hlink>
      <a:folHlink>
        <a:srgbClr val="954D72"/>
      </a:folHlink>
    </a:clrScheme>
    <a:fontScheme name="2jf5otcl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453</Words>
  <Application>Microsoft Office PowerPoint</Application>
  <PresentationFormat>宽屏</PresentationFormat>
  <Paragraphs>70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Administrator</dc:creator>
  <cp:lastModifiedBy>Feng St</cp:lastModifiedBy>
  <cp:revision>21</cp:revision>
  <dcterms:created xsi:type="dcterms:W3CDTF">2019-03-04T05:49:55Z</dcterms:created>
  <dcterms:modified xsi:type="dcterms:W3CDTF">2022-11-21T07:07:42Z</dcterms:modified>
</cp:coreProperties>
</file>