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6"/>
  </p:notesMasterIdLst>
  <p:sldIdLst>
    <p:sldId id="290" r:id="rId2"/>
    <p:sldId id="293" r:id="rId3"/>
    <p:sldId id="291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86" d="100"/>
          <a:sy n="86" d="100"/>
        </p:scale>
        <p:origin x="149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box.sjtu.edu.cn/l/t19BQC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27" y="1685678"/>
            <a:ext cx="8258948" cy="4921498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选择至少一张图片，分别量化为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个灰度级、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个灰度级、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个灰度级、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个灰度级、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个灰度级和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个灰度级，分别给出相应的灰度图和彩色图，观察并简单分析结果。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4:4:4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格式的彩色图片，下采样为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4:2:2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4:1:1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4:2:0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几种不同的格式，分别给出相应的彩色图片，观察并简单分析结果。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主要思路：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理解不同量化层次对图像质量的影响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观察人眼对灰度和色度的敏感程度的不同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选择一张图片，将其按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8x8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分块，对每一块分别作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8x8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2D-DCT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变换，并保留左上角前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条、前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条、前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条对角线上的系数（其余置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）后作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8x8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的反变换，比较得到的图像与原图像并分析。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主要思路：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在图像压缩中的作用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保留前六条对角线并恢复图像，与原图像肉眼应该没有区别。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实现分块功能可以采用手动循环的对每个块依次操作，也可以使用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提供的分块处理功能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blkproc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8338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216837" cy="492149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编写代码进行实验。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实验完成后撰写实验报告，注意报告不要直接粘贴代码，需要包含基本原理，实验过程分析，实验结果分析等。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完成后上传至交大云盘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https://jbox.sjtu.edu.cn/l/t19BQC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压缩文件名：姓名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上传的压缩文件需要包含内容：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代码，所用的图片，保存的实验结果图片，代码运行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，实验报告（作业中两个实验最好放在两个文件夹里，报告可写在一起，最后一起压缩上传）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</p:spTree>
    <p:extLst>
      <p:ext uri="{BB962C8B-B14F-4D97-AF65-F5344CB8AC3E}">
        <p14:creationId xmlns:p14="http://schemas.microsoft.com/office/powerpoint/2010/main" val="57466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1587</TotalTime>
  <Words>371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2016-VI主题</vt:lpstr>
      <vt:lpstr>第一次作业（1）</vt:lpstr>
      <vt:lpstr>第一次作业（2）</vt:lpstr>
      <vt:lpstr>作业要求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Auwind Lau</cp:lastModifiedBy>
  <cp:revision>91</cp:revision>
  <dcterms:created xsi:type="dcterms:W3CDTF">2016-01-21T16:32:22Z</dcterms:created>
  <dcterms:modified xsi:type="dcterms:W3CDTF">2022-11-01T08:00:49Z</dcterms:modified>
</cp:coreProperties>
</file>