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54" d="100"/>
          <a:sy n="154" d="100"/>
        </p:scale>
        <p:origin x="38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d42abeb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fd42abeb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d42abebf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d42abebf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d42abebf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d42abebf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d42abebfb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d42abebfb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1505.0459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i.org/10.3390/w1206182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aizalkarim/flood-area-segment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0"/>
            <a:ext cx="5331600" cy="2373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lnSpc>
                <a:spcPct val="125196"/>
              </a:lnSpc>
              <a:spcBef>
                <a:spcPts val="0"/>
              </a:spcBef>
              <a:spcAft>
                <a:spcPts val="0"/>
              </a:spcAft>
              <a:buClr>
                <a:srgbClr val="152D47"/>
              </a:buClr>
              <a:buSzPts val="4000"/>
              <a:buFont typeface="Crimson Pro"/>
              <a:buNone/>
            </a:pPr>
            <a:r>
              <a:rPr lang="en" sz="3000">
                <a:highlight>
                  <a:srgbClr val="E8EAED"/>
                </a:highlight>
              </a:rPr>
              <a:t>Flood Impact Detection on Roads Using U-Net</a:t>
            </a:r>
            <a:endParaRPr sz="3000">
              <a:highlight>
                <a:srgbClr val="E8EAED"/>
              </a:highlight>
            </a:endParaRPr>
          </a:p>
        </p:txBody>
      </p:sp>
      <p:sp>
        <p:nvSpPr>
          <p:cNvPr id="87" name="Google Shape;87;p13"/>
          <p:cNvSpPr/>
          <p:nvPr/>
        </p:nvSpPr>
        <p:spPr>
          <a:xfrm>
            <a:off x="0" y="2401925"/>
            <a:ext cx="5331598" cy="27417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75" tIns="68575" rIns="68575" bIns="68575" anchor="ctr" anchorCtr="0">
            <a:noAutofit/>
          </a:bodyPr>
          <a:lstStyle/>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Shaoun Chandra Shill             Fahim Ahmed ifty                       </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23373005 		    23266007</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Tuhin Ahmed		  Effat Jahan</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23173004		                     24366047</a:t>
            </a:r>
            <a:endParaRPr sz="1700" b="1" dirty="0">
              <a:solidFill>
                <a:schemeClr val="dk2"/>
              </a:solidFill>
              <a:highlight>
                <a:schemeClr val="lt2"/>
              </a:highlight>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Font typeface="Arial"/>
              <a:buNone/>
            </a:pPr>
            <a:endParaRPr sz="1700" b="1" dirty="0">
              <a:solidFill>
                <a:schemeClr val="dk2"/>
              </a:solidFill>
              <a:highlight>
                <a:schemeClr val="lt2"/>
              </a:highlight>
              <a:latin typeface="Times New Roman"/>
              <a:ea typeface="Times New Roman"/>
              <a:cs typeface="Times New Roman"/>
              <a:sym typeface="Times New Roman"/>
            </a:endParaRPr>
          </a:p>
          <a:p>
            <a:pPr marL="1371600" lvl="0" indent="457200" algn="l" rtl="0">
              <a:lnSpc>
                <a:spcPct val="90000"/>
              </a:lnSpc>
              <a:spcBef>
                <a:spcPts val="800"/>
              </a:spcBef>
              <a:spcAft>
                <a:spcPts val="0"/>
              </a:spcAft>
              <a:buClr>
                <a:schemeClr val="dk1"/>
              </a:buClr>
              <a:buSzPts val="1800"/>
              <a:buFont typeface="Arial"/>
              <a:buNone/>
            </a:pPr>
            <a:r>
              <a:rPr lang="en" sz="1700" b="1" dirty="0">
                <a:solidFill>
                  <a:schemeClr val="dk2"/>
                </a:solidFill>
                <a:highlight>
                  <a:schemeClr val="lt2"/>
                </a:highlight>
                <a:latin typeface="Times New Roman"/>
                <a:ea typeface="Times New Roman"/>
                <a:cs typeface="Times New Roman"/>
                <a:sym typeface="Times New Roman"/>
              </a:rPr>
              <a:t>GROUP - 06</a:t>
            </a:r>
            <a:endParaRPr sz="1200" dirty="0">
              <a:solidFill>
                <a:schemeClr val="dk2"/>
              </a:solidFill>
              <a:highlight>
                <a:schemeClr val="lt2"/>
              </a:highlight>
            </a:endParaRPr>
          </a:p>
        </p:txBody>
      </p:sp>
      <p:sp>
        <p:nvSpPr>
          <p:cNvPr id="88" name="Google Shape;88;p13"/>
          <p:cNvSpPr/>
          <p:nvPr/>
        </p:nvSpPr>
        <p:spPr>
          <a:xfrm>
            <a:off x="6221400" y="-28925"/>
            <a:ext cx="2922600" cy="520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5331600" y="0"/>
            <a:ext cx="3812402" cy="2571751"/>
          </a:xfrm>
          <a:prstGeom prst="rect">
            <a:avLst/>
          </a:prstGeom>
          <a:noFill/>
          <a:ln>
            <a:noFill/>
          </a:ln>
        </p:spPr>
      </p:pic>
      <p:pic>
        <p:nvPicPr>
          <p:cNvPr id="90" name="Google Shape;90;p13"/>
          <p:cNvPicPr preferRelativeResize="0"/>
          <p:nvPr/>
        </p:nvPicPr>
        <p:blipFill>
          <a:blip r:embed="rId4">
            <a:alphaModFix/>
          </a:blip>
          <a:stretch>
            <a:fillRect/>
          </a:stretch>
        </p:blipFill>
        <p:spPr>
          <a:xfrm>
            <a:off x="5331600" y="2571750"/>
            <a:ext cx="3812402" cy="260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Idea </a:t>
            </a:r>
            <a:endParaRPr/>
          </a:p>
        </p:txBody>
      </p:sp>
      <p:sp>
        <p:nvSpPr>
          <p:cNvPr id="96" name="Google Shape;96;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 sz="1900">
                <a:solidFill>
                  <a:schemeClr val="dk2"/>
                </a:solidFill>
                <a:highlight>
                  <a:srgbClr val="FFFFFF"/>
                </a:highlight>
                <a:latin typeface="Times New Roman"/>
                <a:ea typeface="Times New Roman"/>
                <a:cs typeface="Times New Roman"/>
                <a:sym typeface="Times New Roman"/>
              </a:rPr>
              <a:t>Design a U-net model for the classification and segmentation of parts of road images in Bangladesh affected by flood. This would be useful for evaluating the effects of floods on road construction as a way of determining the extent of damage in areas that experience flood ravages during certain seasons of the year. Segment out flooded region of roads in Bangladesh using satellite images or from any aerial view.</a:t>
            </a:r>
            <a:endParaRPr sz="1900">
              <a:solidFill>
                <a:schemeClr val="dk2"/>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19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Related Paper</a:t>
            </a:r>
            <a:endParaRPr/>
          </a:p>
        </p:txBody>
      </p:sp>
      <p:sp>
        <p:nvSpPr>
          <p:cNvPr id="102" name="Google Shape;102;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Times New Roman"/>
              <a:buAutoNum type="arabicPeriod"/>
            </a:pPr>
            <a:r>
              <a:rPr lang="en">
                <a:latin typeface="Times New Roman"/>
                <a:ea typeface="Times New Roman"/>
                <a:cs typeface="Times New Roman"/>
                <a:sym typeface="Times New Roman"/>
              </a:rPr>
              <a:t>U-Net: Convolutional Networks for Biomedical Image Segmentation. link - </a:t>
            </a:r>
            <a:r>
              <a:rPr lang="en" sz="1000">
                <a:solidFill>
                  <a:schemeClr val="hlink"/>
                </a:solidFill>
                <a:uFill>
                  <a:noFill/>
                </a:uFill>
                <a:latin typeface="Arial"/>
                <a:ea typeface="Arial"/>
                <a:cs typeface="Arial"/>
                <a:sym typeface="Arial"/>
                <a:hlinkClick r:id="rId3"/>
              </a:rPr>
              <a:t>https://doi.org/10.48550/arXiv.1505.04597</a:t>
            </a:r>
            <a:endParaRPr sz="1000">
              <a:latin typeface="Times New Roman"/>
              <a:ea typeface="Times New Roman"/>
              <a:cs typeface="Times New Roman"/>
              <a:sym typeface="Times New Roman"/>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Image Segmentation Methods for Flood Monitoring System. link - </a:t>
            </a:r>
            <a:r>
              <a:rPr lang="en" sz="1000" b="1" u="sng">
                <a:solidFill>
                  <a:srgbClr val="0000FF"/>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https://doi.org/10.3390/w12061825</a:t>
            </a:r>
            <a:endParaRPr u="sng">
              <a:solidFill>
                <a:srgbClr val="0000FF"/>
              </a:solidFill>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Road Extraction by Deep Residual U-Net. link-  </a:t>
            </a:r>
            <a:r>
              <a:rPr lang="en" sz="1000" u="sng">
                <a:solidFill>
                  <a:srgbClr val="0000FF"/>
                </a:solidFill>
                <a:latin typeface="Arial"/>
                <a:ea typeface="Arial"/>
                <a:cs typeface="Arial"/>
                <a:sym typeface="Arial"/>
              </a:rPr>
              <a:t>https://arxiv.org/pdf/1711.10684</a:t>
            </a:r>
            <a:endParaRPr sz="1000" u="sng">
              <a:solidFill>
                <a:srgbClr val="0000FF"/>
              </a:solidFill>
              <a:latin typeface="Arial"/>
              <a:ea typeface="Arial"/>
              <a:cs typeface="Arial"/>
              <a:sym typeface="Arial"/>
            </a:endParaRPr>
          </a:p>
          <a:p>
            <a:pPr marL="457200" lvl="0" indent="-311150" algn="l" rtl="0">
              <a:spcBef>
                <a:spcPts val="0"/>
              </a:spcBef>
              <a:spcAft>
                <a:spcPts val="0"/>
              </a:spcAft>
              <a:buSzPts val="1300"/>
              <a:buAutoNum type="arabicPeriod"/>
            </a:pPr>
            <a:r>
              <a:rPr lang="en">
                <a:latin typeface="Times New Roman"/>
                <a:ea typeface="Times New Roman"/>
                <a:cs typeface="Times New Roman"/>
                <a:sym typeface="Times New Roman"/>
              </a:rPr>
              <a:t>Satellite Image Segmentation for Building Detection using U-net. link - </a:t>
            </a:r>
            <a:r>
              <a:rPr lang="en" sz="1000" u="sng">
                <a:solidFill>
                  <a:srgbClr val="0000FF"/>
                </a:solidFill>
                <a:latin typeface="Arial"/>
                <a:ea typeface="Arial"/>
                <a:cs typeface="Arial"/>
                <a:sym typeface="Arial"/>
              </a:rPr>
              <a:t>https://cs229.stanford.edu/proj2017/final-reports/5243715.pdf</a:t>
            </a:r>
            <a:endParaRPr sz="1000" u="sng">
              <a:solidFill>
                <a:srgbClr val="0000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Dataset</a:t>
            </a:r>
            <a:endParaRPr/>
          </a:p>
        </p:txBody>
      </p:sp>
      <p:sp>
        <p:nvSpPr>
          <p:cNvPr id="108" name="Google Shape;108;p16"/>
          <p:cNvSpPr txBox="1">
            <a:spLocks noGrp="1"/>
          </p:cNvSpPr>
          <p:nvPr>
            <p:ph type="body" idx="1"/>
          </p:nvPr>
        </p:nvSpPr>
        <p:spPr>
          <a:xfrm>
            <a:off x="729450" y="2071425"/>
            <a:ext cx="7688700" cy="2261100"/>
          </a:xfrm>
          <a:prstGeom prst="rect">
            <a:avLst/>
          </a:prstGeom>
        </p:spPr>
        <p:txBody>
          <a:bodyPr spcFirstLastPara="1" wrap="square" lIns="91425" tIns="91425" rIns="91425" bIns="91425" anchor="t" anchorCtr="0">
            <a:normAutofit lnSpcReduction="20000"/>
          </a:bodyPr>
          <a:lstStyle/>
          <a:p>
            <a:pPr marL="0" lvl="0" indent="0" algn="l" rtl="0">
              <a:lnSpc>
                <a:spcPct val="122222"/>
              </a:lnSpc>
              <a:spcBef>
                <a:spcPts val="0"/>
              </a:spcBef>
              <a:spcAft>
                <a:spcPts val="0"/>
              </a:spcAft>
              <a:buNone/>
            </a:pPr>
            <a:r>
              <a:rPr lang="en" sz="4585" b="1">
                <a:solidFill>
                  <a:srgbClr val="0000FF"/>
                </a:solidFill>
                <a:highlight>
                  <a:srgbClr val="FFFFFF"/>
                </a:highlight>
                <a:latin typeface="Times New Roman"/>
                <a:ea typeface="Times New Roman"/>
                <a:cs typeface="Times New Roman"/>
                <a:sym typeface="Times New Roman"/>
              </a:rPr>
              <a:t>Flood Area Segmentation</a:t>
            </a:r>
            <a:endParaRPr sz="4585" b="1">
              <a:solidFill>
                <a:srgbClr val="0000FF"/>
              </a:solidFill>
              <a:highlight>
                <a:srgbClr val="FFFFFF"/>
              </a:highlight>
              <a:latin typeface="Times New Roman"/>
              <a:ea typeface="Times New Roman"/>
              <a:cs typeface="Times New Roman"/>
              <a:sym typeface="Times New Roman"/>
            </a:endParaRPr>
          </a:p>
          <a:p>
            <a:pPr marL="0" lvl="0" indent="0" algn="l" rtl="0">
              <a:lnSpc>
                <a:spcPct val="122222"/>
              </a:lnSpc>
              <a:spcBef>
                <a:spcPts val="1200"/>
              </a:spcBef>
              <a:spcAft>
                <a:spcPts val="0"/>
              </a:spcAft>
              <a:buNone/>
            </a:pPr>
            <a:r>
              <a:rPr lang="en" sz="1600" b="1">
                <a:solidFill>
                  <a:srgbClr val="000000"/>
                </a:solidFill>
                <a:highlight>
                  <a:srgbClr val="FFFFFF"/>
                </a:highlight>
                <a:latin typeface="Arial"/>
                <a:ea typeface="Arial"/>
                <a:cs typeface="Arial"/>
                <a:sym typeface="Arial"/>
              </a:rPr>
              <a:t>Link : </a:t>
            </a:r>
            <a:r>
              <a:rPr lang="en" sz="1044" b="1" u="sng">
                <a:solidFill>
                  <a:schemeClr val="hlink"/>
                </a:solidFill>
                <a:highlight>
                  <a:srgbClr val="FFFFFF"/>
                </a:highlight>
                <a:latin typeface="Arial"/>
                <a:ea typeface="Arial"/>
                <a:cs typeface="Arial"/>
                <a:sym typeface="Arial"/>
                <a:hlinkClick r:id="rId3"/>
              </a:rPr>
              <a:t>https://www.kaggle.com/datasets/faizalkarim/flood-area-segmentation</a:t>
            </a:r>
            <a:endParaRPr sz="1044" b="1">
              <a:solidFill>
                <a:srgbClr val="0000FF"/>
              </a:solidFill>
              <a:highlight>
                <a:srgbClr val="FFFFFF"/>
              </a:highlight>
              <a:latin typeface="Arial"/>
              <a:ea typeface="Arial"/>
              <a:cs typeface="Arial"/>
              <a:sym typeface="Arial"/>
            </a:endParaRPr>
          </a:p>
          <a:p>
            <a:pPr marL="0" lvl="0" indent="0" algn="l" rtl="0">
              <a:lnSpc>
                <a:spcPct val="122222"/>
              </a:lnSpc>
              <a:spcBef>
                <a:spcPts val="1200"/>
              </a:spcBef>
              <a:spcAft>
                <a:spcPts val="0"/>
              </a:spcAft>
              <a:buNone/>
            </a:pPr>
            <a:endParaRPr sz="2700" b="1">
              <a:solidFill>
                <a:srgbClr val="E8EAED"/>
              </a:solidFill>
              <a:highlight>
                <a:srgbClr val="00FF00"/>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Times New Roman</vt:lpstr>
      <vt:lpstr>Arial</vt:lpstr>
      <vt:lpstr>Raleway</vt:lpstr>
      <vt:lpstr>Crimson Pro</vt:lpstr>
      <vt:lpstr>Lato</vt:lpstr>
      <vt:lpstr>Streamline</vt:lpstr>
      <vt:lpstr>PowerPoint Presentation</vt:lpstr>
      <vt:lpstr>Project Idea </vt:lpstr>
      <vt:lpstr>Project Related Paper</vt:lpstr>
      <vt:lpstr>Project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Dr. Shaoun Chandra Shill</cp:lastModifiedBy>
  <cp:revision>2</cp:revision>
  <dcterms:modified xsi:type="dcterms:W3CDTF">2024-09-07T17:23:14Z</dcterms:modified>
</cp:coreProperties>
</file>