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6"/>
  </p:notesMasterIdLst>
  <p:sldIdLst>
    <p:sldId id="256" r:id="rId5"/>
  </p:sldIdLst>
  <p:sldSz cx="10515600" cy="86868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736" userDrawn="1">
          <p15:clr>
            <a:srgbClr val="747775"/>
          </p15:clr>
        </p15:guide>
        <p15:guide id="2" pos="3312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57" autoAdjust="0"/>
  </p:normalViewPr>
  <p:slideViewPr>
    <p:cSldViewPr snapToGrid="0">
      <p:cViewPr varScale="1">
        <p:scale>
          <a:sx n="55" d="100"/>
          <a:sy n="55" d="100"/>
        </p:scale>
        <p:origin x="1371" y="45"/>
      </p:cViewPr>
      <p:guideLst>
        <p:guide orient="horz" pos="2736"/>
        <p:guide pos="3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354138" y="685800"/>
            <a:ext cx="4149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54138" y="685800"/>
            <a:ext cx="4149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58464" y="1257522"/>
            <a:ext cx="9798690" cy="34666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31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31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31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31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31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31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31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31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31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58455" y="4786535"/>
            <a:ext cx="9798690" cy="1338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6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6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6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6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6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6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6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6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61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743327" y="7875667"/>
            <a:ext cx="631005" cy="664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58455" y="1868144"/>
            <a:ext cx="9798690" cy="33161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248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248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248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248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248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248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248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248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248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58455" y="5323768"/>
            <a:ext cx="9798690" cy="2196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66691" lvl="0" indent="-35002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33386" lvl="1" indent="-3240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400075" lvl="2" indent="-3240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66769" lvl="3" indent="-32409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333461" lvl="4" indent="-3240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800155" lvl="5" indent="-3240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66846" lvl="6" indent="-32409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733538" lvl="7" indent="-3240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200229" lvl="8" indent="-3240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743327" y="7875667"/>
            <a:ext cx="631005" cy="664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743327" y="7875667"/>
            <a:ext cx="631005" cy="664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58455" y="3632555"/>
            <a:ext cx="9798690" cy="14217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76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76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76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76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76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76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76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76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76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743327" y="7875667"/>
            <a:ext cx="631005" cy="664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58455" y="751601"/>
            <a:ext cx="9798690" cy="967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58455" y="1946405"/>
            <a:ext cx="9798690" cy="5769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66691" lvl="0" indent="-35002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33386" lvl="1" indent="-3240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400075" lvl="2" indent="-3240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66769" lvl="3" indent="-3240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333461" lvl="4" indent="-3240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800155" lvl="5" indent="-3240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66846" lvl="6" indent="-3240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733538" lvl="7" indent="-3240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200229" lvl="8" indent="-3240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743327" y="7875667"/>
            <a:ext cx="631005" cy="664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58455" y="751601"/>
            <a:ext cx="9798690" cy="967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58455" y="1946405"/>
            <a:ext cx="4599885" cy="5769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66691" lvl="0" indent="-3240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29"/>
            </a:lvl1pPr>
            <a:lvl2pPr marL="933386" lvl="1" indent="-31113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26"/>
            </a:lvl2pPr>
            <a:lvl3pPr marL="1400075" lvl="2" indent="-31113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26"/>
            </a:lvl3pPr>
            <a:lvl4pPr marL="1866769" lvl="3" indent="-31113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26"/>
            </a:lvl4pPr>
            <a:lvl5pPr marL="2333461" lvl="4" indent="-31113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26"/>
            </a:lvl5pPr>
            <a:lvl6pPr marL="2800155" lvl="5" indent="-31113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26"/>
            </a:lvl6pPr>
            <a:lvl7pPr marL="3266846" lvl="6" indent="-31113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26"/>
            </a:lvl7pPr>
            <a:lvl8pPr marL="3733538" lvl="7" indent="-31113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26"/>
            </a:lvl8pPr>
            <a:lvl9pPr marL="4200229" lvl="8" indent="-31113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26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557260" y="1946405"/>
            <a:ext cx="4599885" cy="5769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66691" lvl="0" indent="-3240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29"/>
            </a:lvl1pPr>
            <a:lvl2pPr marL="933386" lvl="1" indent="-31113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26"/>
            </a:lvl2pPr>
            <a:lvl3pPr marL="1400075" lvl="2" indent="-31113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26"/>
            </a:lvl3pPr>
            <a:lvl4pPr marL="1866769" lvl="3" indent="-31113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26"/>
            </a:lvl4pPr>
            <a:lvl5pPr marL="2333461" lvl="4" indent="-31113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26"/>
            </a:lvl5pPr>
            <a:lvl6pPr marL="2800155" lvl="5" indent="-31113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26"/>
            </a:lvl6pPr>
            <a:lvl7pPr marL="3266846" lvl="6" indent="-31113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26"/>
            </a:lvl7pPr>
            <a:lvl8pPr marL="3733538" lvl="7" indent="-31113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26"/>
            </a:lvl8pPr>
            <a:lvl9pPr marL="4200229" lvl="8" indent="-31113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26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743327" y="7875667"/>
            <a:ext cx="631005" cy="664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58455" y="751601"/>
            <a:ext cx="9798690" cy="967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743327" y="7875667"/>
            <a:ext cx="631005" cy="664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58455" y="938360"/>
            <a:ext cx="3229200" cy="12762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5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5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5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5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5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5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5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5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5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58455" y="2346889"/>
            <a:ext cx="3229200" cy="5369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66691" lvl="0" indent="-31113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26"/>
            </a:lvl1pPr>
            <a:lvl2pPr marL="933386" lvl="1" indent="-31113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26"/>
            </a:lvl2pPr>
            <a:lvl3pPr marL="1400075" lvl="2" indent="-31113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26"/>
            </a:lvl3pPr>
            <a:lvl4pPr marL="1866769" lvl="3" indent="-31113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26"/>
            </a:lvl4pPr>
            <a:lvl5pPr marL="2333461" lvl="4" indent="-31113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26"/>
            </a:lvl5pPr>
            <a:lvl6pPr marL="2800155" lvl="5" indent="-31113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26"/>
            </a:lvl6pPr>
            <a:lvl7pPr marL="3266846" lvl="6" indent="-31113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26"/>
            </a:lvl7pPr>
            <a:lvl8pPr marL="3733538" lvl="7" indent="-31113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26"/>
            </a:lvl8pPr>
            <a:lvl9pPr marL="4200229" lvl="8" indent="-31113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26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743327" y="7875667"/>
            <a:ext cx="631005" cy="664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63788" y="760265"/>
            <a:ext cx="7322970" cy="69089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90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90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90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90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90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90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90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90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901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43327" y="7875667"/>
            <a:ext cx="631005" cy="664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257800" y="-213"/>
            <a:ext cx="5257800" cy="868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3333" tIns="93333" rIns="93333" bIns="933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29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05325" y="2082697"/>
            <a:ext cx="4651980" cy="25034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87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87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87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87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87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87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87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87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87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05325" y="4734093"/>
            <a:ext cx="4651980" cy="2085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4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4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4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4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4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4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4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4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46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680425" y="1222904"/>
            <a:ext cx="4412550" cy="6240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66691" lvl="0" indent="-35002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33386" lvl="1" indent="-3240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400075" lvl="2" indent="-3240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66769" lvl="3" indent="-3240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333461" lvl="4" indent="-3240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800155" lvl="5" indent="-3240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66846" lvl="6" indent="-3240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733538" lvl="7" indent="-3240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200229" lvl="8" indent="-3240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743327" y="7875667"/>
            <a:ext cx="631005" cy="664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58455" y="7144984"/>
            <a:ext cx="6898620" cy="1021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66691" lvl="0" indent="-23334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743327" y="7875667"/>
            <a:ext cx="631005" cy="664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58455" y="751601"/>
            <a:ext cx="9798690" cy="967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58455" y="1946405"/>
            <a:ext cx="9798690" cy="576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743327" y="7875667"/>
            <a:ext cx="631005" cy="664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23">
                <a:solidFill>
                  <a:schemeClr val="dk2"/>
                </a:solidFill>
              </a:defRPr>
            </a:lvl1pPr>
            <a:lvl2pPr lvl="1" algn="r">
              <a:buNone/>
              <a:defRPr sz="1023">
                <a:solidFill>
                  <a:schemeClr val="dk2"/>
                </a:solidFill>
              </a:defRPr>
            </a:lvl2pPr>
            <a:lvl3pPr lvl="2" algn="r">
              <a:buNone/>
              <a:defRPr sz="1023">
                <a:solidFill>
                  <a:schemeClr val="dk2"/>
                </a:solidFill>
              </a:defRPr>
            </a:lvl3pPr>
            <a:lvl4pPr lvl="3" algn="r">
              <a:buNone/>
              <a:defRPr sz="1023">
                <a:solidFill>
                  <a:schemeClr val="dk2"/>
                </a:solidFill>
              </a:defRPr>
            </a:lvl4pPr>
            <a:lvl5pPr lvl="4" algn="r">
              <a:buNone/>
              <a:defRPr sz="1023">
                <a:solidFill>
                  <a:schemeClr val="dk2"/>
                </a:solidFill>
              </a:defRPr>
            </a:lvl5pPr>
            <a:lvl6pPr lvl="5" algn="r">
              <a:buNone/>
              <a:defRPr sz="1023">
                <a:solidFill>
                  <a:schemeClr val="dk2"/>
                </a:solidFill>
              </a:defRPr>
            </a:lvl6pPr>
            <a:lvl7pPr lvl="6" algn="r">
              <a:buNone/>
              <a:defRPr sz="1023">
                <a:solidFill>
                  <a:schemeClr val="dk2"/>
                </a:solidFill>
              </a:defRPr>
            </a:lvl7pPr>
            <a:lvl8pPr lvl="7" algn="r">
              <a:buNone/>
              <a:defRPr sz="1023">
                <a:solidFill>
                  <a:schemeClr val="dk2"/>
                </a:solidFill>
              </a:defRPr>
            </a:lvl8pPr>
            <a:lvl9pPr lvl="8" algn="r">
              <a:buNone/>
              <a:defRPr sz="102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3" descr="A green and blue dotted shape&#10;&#10;Description automatically generated">
            <a:extLst>
              <a:ext uri="{FF2B5EF4-FFF2-40B4-BE49-F238E27FC236}">
                <a16:creationId xmlns:a16="http://schemas.microsoft.com/office/drawing/2014/main" id="{1C8612EC-A697-BF0A-4F66-F100CB6BE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875" y="143103"/>
            <a:ext cx="1581912" cy="2357358"/>
          </a:xfrm>
          <a:prstGeom prst="rect">
            <a:avLst/>
          </a:prstGeom>
        </p:spPr>
      </p:pic>
      <p:pic>
        <p:nvPicPr>
          <p:cNvPr id="136" name="Picture 135" descr="A green and blue doted out shape&#10;&#10;Description automatically generated with medium confidence">
            <a:extLst>
              <a:ext uri="{FF2B5EF4-FFF2-40B4-BE49-F238E27FC236}">
                <a16:creationId xmlns:a16="http://schemas.microsoft.com/office/drawing/2014/main" id="{A10A13CD-07C9-3B3F-9C33-CB71E4472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253" y="143102"/>
            <a:ext cx="1581912" cy="2357359"/>
          </a:xfrm>
          <a:prstGeom prst="rect">
            <a:avLst/>
          </a:prstGeom>
        </p:spPr>
      </p:pic>
      <p:pic>
        <p:nvPicPr>
          <p:cNvPr id="138" name="Picture 137" descr="A green and blue dotted shape&#10;&#10;Description automatically generated">
            <a:extLst>
              <a:ext uri="{FF2B5EF4-FFF2-40B4-BE49-F238E27FC236}">
                <a16:creationId xmlns:a16="http://schemas.microsoft.com/office/drawing/2014/main" id="{D92BE431-F08E-E9BE-8DEF-7C70F0F06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478" y="157934"/>
            <a:ext cx="1581912" cy="2357359"/>
          </a:xfrm>
          <a:prstGeom prst="rect">
            <a:avLst/>
          </a:prstGeom>
        </p:spPr>
      </p:pic>
      <p:pic>
        <p:nvPicPr>
          <p:cNvPr id="140" name="Picture 139" descr="A green and blue dotted tree&#10;&#10;Description automatically generated">
            <a:extLst>
              <a:ext uri="{FF2B5EF4-FFF2-40B4-BE49-F238E27FC236}">
                <a16:creationId xmlns:a16="http://schemas.microsoft.com/office/drawing/2014/main" id="{CB475034-56EB-A57A-6C54-8FE836F7CC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2717" y="143102"/>
            <a:ext cx="1581912" cy="23573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4581D7B-DA0F-54ED-CC13-B85ACFD098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831137" y="5852011"/>
            <a:ext cx="4257311" cy="55231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DE991FA-545E-EF3B-DF4E-283CCD85C263}"/>
              </a:ext>
            </a:extLst>
          </p:cNvPr>
          <p:cNvSpPr txBox="1"/>
          <p:nvPr/>
        </p:nvSpPr>
        <p:spPr>
          <a:xfrm>
            <a:off x="6411" y="363017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Stiff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84AAD1-3F5A-DB0C-B4DE-0A3CA976C56B}"/>
              </a:ext>
            </a:extLst>
          </p:cNvPr>
          <p:cNvSpPr txBox="1"/>
          <p:nvPr/>
        </p:nvSpPr>
        <p:spPr>
          <a:xfrm>
            <a:off x="0" y="819500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Soft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95C11D-8F1D-A997-8D70-FA9CB90A0F3C}"/>
              </a:ext>
            </a:extLst>
          </p:cNvPr>
          <p:cNvSpPr txBox="1"/>
          <p:nvPr/>
        </p:nvSpPr>
        <p:spPr>
          <a:xfrm rot="16200000">
            <a:off x="-38226" y="4747354"/>
            <a:ext cx="1749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SBML Prior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BE3385-46D2-1F8B-9A91-25C1EB2C98D2}"/>
              </a:ext>
            </a:extLst>
          </p:cNvPr>
          <p:cNvSpPr txBox="1"/>
          <p:nvPr/>
        </p:nvSpPr>
        <p:spPr>
          <a:xfrm rot="16200000">
            <a:off x="65635" y="7265232"/>
            <a:ext cx="1537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Gauss Prior</a:t>
            </a:r>
          </a:p>
        </p:txBody>
      </p:sp>
      <p:pic>
        <p:nvPicPr>
          <p:cNvPr id="58" name="Picture 57" descr="A robot watering a tree&#10;&#10;Description automatically generated">
            <a:extLst>
              <a:ext uri="{FF2B5EF4-FFF2-40B4-BE49-F238E27FC236}">
                <a16:creationId xmlns:a16="http://schemas.microsoft.com/office/drawing/2014/main" id="{88E3558C-69CA-7B5B-F884-3A611D5221F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607" t="12945" r="31977"/>
          <a:stretch/>
        </p:blipFill>
        <p:spPr>
          <a:xfrm>
            <a:off x="115611" y="522852"/>
            <a:ext cx="2605591" cy="2388591"/>
          </a:xfrm>
          <a:prstGeom prst="rect">
            <a:avLst/>
          </a:prstGeom>
        </p:spPr>
      </p:pic>
      <p:pic>
        <p:nvPicPr>
          <p:cNvPr id="121" name="Picture 120" descr="A blue line on a black background&#10;&#10;Description automatically generated">
            <a:extLst>
              <a:ext uri="{FF2B5EF4-FFF2-40B4-BE49-F238E27FC236}">
                <a16:creationId xmlns:a16="http://schemas.microsoft.com/office/drawing/2014/main" id="{48B3706A-F5A9-A82F-3AA2-C0A1AF4B31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5574" y="2732877"/>
            <a:ext cx="1584892" cy="792446"/>
          </a:xfrm>
          <a:prstGeom prst="rect">
            <a:avLst/>
          </a:prstGeom>
        </p:spPr>
      </p:pic>
      <p:pic>
        <p:nvPicPr>
          <p:cNvPr id="123" name="Picture 122" descr="A blue line on a black background&#10;&#10;Description automatically generated">
            <a:extLst>
              <a:ext uri="{FF2B5EF4-FFF2-40B4-BE49-F238E27FC236}">
                <a16:creationId xmlns:a16="http://schemas.microsoft.com/office/drawing/2014/main" id="{1FAE4E35-259C-D865-EAB7-881EB69B49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14184" y="2732884"/>
            <a:ext cx="1637122" cy="818561"/>
          </a:xfrm>
          <a:prstGeom prst="rect">
            <a:avLst/>
          </a:prstGeom>
        </p:spPr>
      </p:pic>
      <p:pic>
        <p:nvPicPr>
          <p:cNvPr id="125" name="Picture 124" descr="A blue line on a black background&#10;&#10;Description automatically generated">
            <a:extLst>
              <a:ext uri="{FF2B5EF4-FFF2-40B4-BE49-F238E27FC236}">
                <a16:creationId xmlns:a16="http://schemas.microsoft.com/office/drawing/2014/main" id="{45857886-119A-FCF2-302B-49F91D15E8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57259" y="2719819"/>
            <a:ext cx="1637123" cy="818562"/>
          </a:xfrm>
          <a:prstGeom prst="rect">
            <a:avLst/>
          </a:prstGeom>
        </p:spPr>
      </p:pic>
      <p:pic>
        <p:nvPicPr>
          <p:cNvPr id="127" name="Picture 126" descr="A blue line with a black background&#10;&#10;Description automatically generated">
            <a:extLst>
              <a:ext uri="{FF2B5EF4-FFF2-40B4-BE49-F238E27FC236}">
                <a16:creationId xmlns:a16="http://schemas.microsoft.com/office/drawing/2014/main" id="{2A5004C5-129B-0E6E-1814-9E52CA09E8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21446" y="2719826"/>
            <a:ext cx="1663238" cy="831619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42B624CD-8600-9A17-08C9-FAC0190C06F2}"/>
              </a:ext>
            </a:extLst>
          </p:cNvPr>
          <p:cNvSpPr txBox="1"/>
          <p:nvPr/>
        </p:nvSpPr>
        <p:spPr>
          <a:xfrm rot="16200000">
            <a:off x="1844985" y="1107986"/>
            <a:ext cx="2309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Touched region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A99D07B-2758-2423-5648-C81DA12B5BB7}"/>
              </a:ext>
            </a:extLst>
          </p:cNvPr>
          <p:cNvSpPr txBox="1"/>
          <p:nvPr/>
        </p:nvSpPr>
        <p:spPr>
          <a:xfrm rot="16200000">
            <a:off x="2400630" y="2781691"/>
            <a:ext cx="1062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Tactile</a:t>
            </a:r>
          </a:p>
          <a:p>
            <a:pPr algn="ctr"/>
            <a:r>
              <a:rPr lang="en-US" sz="2000" dirty="0"/>
              <a:t>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970F1A-3C41-828E-5EA8-B0BEA73DCBBF}"/>
              </a:ext>
            </a:extLst>
          </p:cNvPr>
          <p:cNvSpPr txBox="1"/>
          <p:nvPr/>
        </p:nvSpPr>
        <p:spPr>
          <a:xfrm>
            <a:off x="3982633" y="153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329C29-EC48-C1EB-56C0-AA953F530316}"/>
              </a:ext>
            </a:extLst>
          </p:cNvPr>
          <p:cNvSpPr txBox="1"/>
          <p:nvPr/>
        </p:nvSpPr>
        <p:spPr>
          <a:xfrm>
            <a:off x="5794981" y="153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4C9135-DDF1-9DAF-F020-5F45B54FDE65}"/>
              </a:ext>
            </a:extLst>
          </p:cNvPr>
          <p:cNvSpPr txBox="1"/>
          <p:nvPr/>
        </p:nvSpPr>
        <p:spPr>
          <a:xfrm>
            <a:off x="7507022" y="153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0E86535-66C7-1A59-6C3B-08567789DCEB}"/>
              </a:ext>
            </a:extLst>
          </p:cNvPr>
          <p:cNvSpPr txBox="1"/>
          <p:nvPr/>
        </p:nvSpPr>
        <p:spPr>
          <a:xfrm>
            <a:off x="9376659" y="153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</a:t>
            </a:r>
          </a:p>
        </p:txBody>
      </p:sp>
      <p:pic>
        <p:nvPicPr>
          <p:cNvPr id="144" name="Picture 143" descr="A yellow and orange fire&#10;&#10;Description automatically generated">
            <a:extLst>
              <a:ext uri="{FF2B5EF4-FFF2-40B4-BE49-F238E27FC236}">
                <a16:creationId xmlns:a16="http://schemas.microsoft.com/office/drawing/2014/main" id="{0DF16763-4BB5-59B1-41A3-5AF046C0B6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34878" y="6286609"/>
            <a:ext cx="1581912" cy="2357359"/>
          </a:xfrm>
          <a:prstGeom prst="rect">
            <a:avLst/>
          </a:prstGeom>
        </p:spPr>
      </p:pic>
      <p:pic>
        <p:nvPicPr>
          <p:cNvPr id="146" name="Picture 145" descr="A yellow and orange fire&#10;&#10;Description automatically generated">
            <a:extLst>
              <a:ext uri="{FF2B5EF4-FFF2-40B4-BE49-F238E27FC236}">
                <a16:creationId xmlns:a16="http://schemas.microsoft.com/office/drawing/2014/main" id="{D525E391-F4D2-7EC5-1F04-2C4A5573A13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47678" y="6286608"/>
            <a:ext cx="1581912" cy="2357359"/>
          </a:xfrm>
          <a:prstGeom prst="rect">
            <a:avLst/>
          </a:prstGeom>
        </p:spPr>
      </p:pic>
      <p:pic>
        <p:nvPicPr>
          <p:cNvPr id="148" name="Picture 147" descr="A yellow and orange fire&#10;&#10;Description automatically generated">
            <a:extLst>
              <a:ext uri="{FF2B5EF4-FFF2-40B4-BE49-F238E27FC236}">
                <a16:creationId xmlns:a16="http://schemas.microsoft.com/office/drawing/2014/main" id="{E38257F0-8829-F048-2E22-DCD71024EB7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60478" y="6286608"/>
            <a:ext cx="1581912" cy="2357359"/>
          </a:xfrm>
          <a:prstGeom prst="rect">
            <a:avLst/>
          </a:prstGeom>
        </p:spPr>
      </p:pic>
      <p:pic>
        <p:nvPicPr>
          <p:cNvPr id="150" name="Picture 149" descr="A yellow and white cloud&#10;&#10;Description automatically generated">
            <a:extLst>
              <a:ext uri="{FF2B5EF4-FFF2-40B4-BE49-F238E27FC236}">
                <a16:creationId xmlns:a16="http://schemas.microsoft.com/office/drawing/2014/main" id="{536B0F56-C7E8-CCDC-8C85-88BADB903A9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65873" y="6286608"/>
            <a:ext cx="1581912" cy="2357360"/>
          </a:xfrm>
          <a:prstGeom prst="rect">
            <a:avLst/>
          </a:prstGeom>
        </p:spPr>
      </p:pic>
      <p:pic>
        <p:nvPicPr>
          <p:cNvPr id="152" name="Picture 151" descr="A yellow and white cloud&#10;&#10;Description automatically generated">
            <a:extLst>
              <a:ext uri="{FF2B5EF4-FFF2-40B4-BE49-F238E27FC236}">
                <a16:creationId xmlns:a16="http://schemas.microsoft.com/office/drawing/2014/main" id="{2A47A551-FEE3-25C6-8D5B-839A0E40C86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99855" y="6286608"/>
            <a:ext cx="1581912" cy="2357359"/>
          </a:xfrm>
          <a:prstGeom prst="rect">
            <a:avLst/>
          </a:prstGeom>
        </p:spPr>
      </p:pic>
      <p:pic>
        <p:nvPicPr>
          <p:cNvPr id="156" name="Picture 155" descr="A yellow and orange explosion&#10;&#10;Description automatically generated">
            <a:extLst>
              <a:ext uri="{FF2B5EF4-FFF2-40B4-BE49-F238E27FC236}">
                <a16:creationId xmlns:a16="http://schemas.microsoft.com/office/drawing/2014/main" id="{FDF7FB6E-E049-D850-81C6-688F91848D2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734878" y="3770809"/>
            <a:ext cx="1581912" cy="2357359"/>
          </a:xfrm>
          <a:prstGeom prst="rect">
            <a:avLst/>
          </a:prstGeom>
        </p:spPr>
      </p:pic>
      <p:pic>
        <p:nvPicPr>
          <p:cNvPr id="158" name="Picture 157" descr="A yellow and orange explosion&#10;&#10;Description automatically generated">
            <a:extLst>
              <a:ext uri="{FF2B5EF4-FFF2-40B4-BE49-F238E27FC236}">
                <a16:creationId xmlns:a16="http://schemas.microsoft.com/office/drawing/2014/main" id="{1CC1CE90-C8F7-9408-1D31-DE3104E8064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947678" y="3755978"/>
            <a:ext cx="1581912" cy="2357359"/>
          </a:xfrm>
          <a:prstGeom prst="rect">
            <a:avLst/>
          </a:prstGeom>
        </p:spPr>
      </p:pic>
      <p:pic>
        <p:nvPicPr>
          <p:cNvPr id="160" name="Picture 159" descr="A yellow and orange explosion&#10;&#10;Description automatically generated">
            <a:extLst>
              <a:ext uri="{FF2B5EF4-FFF2-40B4-BE49-F238E27FC236}">
                <a16:creationId xmlns:a16="http://schemas.microsoft.com/office/drawing/2014/main" id="{048B461B-E496-7146-5EB6-4EC334CE0B2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60478" y="3755979"/>
            <a:ext cx="1581912" cy="2357359"/>
          </a:xfrm>
          <a:prstGeom prst="rect">
            <a:avLst/>
          </a:prstGeom>
        </p:spPr>
      </p:pic>
      <p:pic>
        <p:nvPicPr>
          <p:cNvPr id="162" name="Picture 161" descr="A yellow and orange explosion&#10;&#10;Description automatically generated">
            <a:extLst>
              <a:ext uri="{FF2B5EF4-FFF2-40B4-BE49-F238E27FC236}">
                <a16:creationId xmlns:a16="http://schemas.microsoft.com/office/drawing/2014/main" id="{5FAEC2BB-95BF-B704-27B1-4EF12C71FA6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368556" y="3757739"/>
            <a:ext cx="1581912" cy="2357359"/>
          </a:xfrm>
          <a:prstGeom prst="rect">
            <a:avLst/>
          </a:prstGeom>
        </p:spPr>
      </p:pic>
      <p:pic>
        <p:nvPicPr>
          <p:cNvPr id="164" name="Picture 163" descr="A yellow and orange explosion&#10;&#10;Description automatically generated">
            <a:extLst>
              <a:ext uri="{FF2B5EF4-FFF2-40B4-BE49-F238E27FC236}">
                <a16:creationId xmlns:a16="http://schemas.microsoft.com/office/drawing/2014/main" id="{C92DC687-F2AE-66D3-AC6A-683DB8B8566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99855" y="3768730"/>
            <a:ext cx="1581912" cy="2357359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B860DAC7-9EBA-AE55-5477-227634742FDC}"/>
              </a:ext>
            </a:extLst>
          </p:cNvPr>
          <p:cNvSpPr txBox="1"/>
          <p:nvPr/>
        </p:nvSpPr>
        <p:spPr>
          <a:xfrm rot="16200000">
            <a:off x="1966164" y="4689621"/>
            <a:ext cx="224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SBML Posterior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B6F248E-4A7A-B7CC-93C8-B4B33CBED10B}"/>
              </a:ext>
            </a:extLst>
          </p:cNvPr>
          <p:cNvSpPr txBox="1"/>
          <p:nvPr/>
        </p:nvSpPr>
        <p:spPr>
          <a:xfrm rot="16200000">
            <a:off x="1966164" y="7265232"/>
            <a:ext cx="224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Gauss Posterior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522B991-895C-2798-33F6-007AB13DBC89}"/>
              </a:ext>
            </a:extLst>
          </p:cNvPr>
          <p:cNvSpPr txBox="1"/>
          <p:nvPr/>
        </p:nvSpPr>
        <p:spPr>
          <a:xfrm>
            <a:off x="4044693" y="3421728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F9A4DA5-A460-B777-F9AD-0BEBA6440C51}"/>
              </a:ext>
            </a:extLst>
          </p:cNvPr>
          <p:cNvSpPr txBox="1"/>
          <p:nvPr/>
        </p:nvSpPr>
        <p:spPr>
          <a:xfrm>
            <a:off x="5811297" y="3448199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C1A1590-E81D-452C-C88C-10BA98A0210C}"/>
              </a:ext>
            </a:extLst>
          </p:cNvPr>
          <p:cNvSpPr txBox="1"/>
          <p:nvPr/>
        </p:nvSpPr>
        <p:spPr>
          <a:xfrm>
            <a:off x="7623074" y="3448198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131E39B-BB9C-57C5-79B4-66AC494004F0}"/>
              </a:ext>
            </a:extLst>
          </p:cNvPr>
          <p:cNvSpPr txBox="1"/>
          <p:nvPr/>
        </p:nvSpPr>
        <p:spPr>
          <a:xfrm>
            <a:off x="9389678" y="3448197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433e649-3869-417d-9bbc-db2851ea552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AF2875F61BEC4186681C340483AAD2" ma:contentTypeVersion="11" ma:contentTypeDescription="Create a new document." ma:contentTypeScope="" ma:versionID="f9b84b313ca6378a7d3247c3dfece048">
  <xsd:schema xmlns:xsd="http://www.w3.org/2001/XMLSchema" xmlns:xs="http://www.w3.org/2001/XMLSchema" xmlns:p="http://schemas.microsoft.com/office/2006/metadata/properties" xmlns:ns3="9433e649-3869-417d-9bbc-db2851ea5524" xmlns:ns4="e56aaf97-bbde-4311-8980-674baf462158" targetNamespace="http://schemas.microsoft.com/office/2006/metadata/properties" ma:root="true" ma:fieldsID="2b675c1cb827efefd8b5346e8e76b855" ns3:_="" ns4:_="">
    <xsd:import namespace="9433e649-3869-417d-9bbc-db2851ea5524"/>
    <xsd:import namespace="e56aaf97-bbde-4311-8980-674baf4621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33e649-3869-417d-9bbc-db2851ea55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6aaf97-bbde-4311-8980-674baf46215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277B28-4936-4CF7-AA12-397640552B52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e56aaf97-bbde-4311-8980-674baf462158"/>
    <ds:schemaRef ds:uri="9433e649-3869-417d-9bbc-db2851ea5524"/>
  </ds:schemaRefs>
</ds:datastoreItem>
</file>

<file path=customXml/itemProps2.xml><?xml version="1.0" encoding="utf-8"?>
<ds:datastoreItem xmlns:ds="http://schemas.openxmlformats.org/officeDocument/2006/customXml" ds:itemID="{2414DD1C-ABFE-4FFE-8B44-11281EEF2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33e649-3869-417d-9bbc-db2851ea5524"/>
    <ds:schemaRef ds:uri="e56aaf97-bbde-4311-8980-674baf4621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9AFFD0-0FDE-41B2-8B6D-194605F73D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9472</TotalTime>
  <Words>22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姚少雄</dc:creator>
  <cp:lastModifiedBy>Yao, Shaoxiong</cp:lastModifiedBy>
  <cp:revision>50</cp:revision>
  <dcterms:modified xsi:type="dcterms:W3CDTF">2024-11-06T15:07:58Z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0x010100B9AF2875F61BEC4186681C340483AAD2</vt:lpwstr>
  </property>
</Properties>
</file>