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988" autoAdjust="0"/>
    <p:restoredTop sz="94660"/>
  </p:normalViewPr>
  <p:slideViewPr>
    <p:cSldViewPr>
      <p:cViewPr>
        <p:scale>
          <a:sx n="75" d="100"/>
          <a:sy n="75" d="100"/>
        </p:scale>
        <p:origin x="-8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1340" y="49572"/>
            <a:ext cx="652264" cy="3240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33254" y="15039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4TB</a:t>
            </a:r>
            <a:endParaRPr lang="zh-CN" altLang="en-US" dirty="0"/>
          </a:p>
        </p:txBody>
      </p:sp>
      <p:sp>
        <p:nvSpPr>
          <p:cNvPr id="6" name="棱台 5"/>
          <p:cNvSpPr/>
          <p:nvPr/>
        </p:nvSpPr>
        <p:spPr>
          <a:xfrm>
            <a:off x="2483768" y="1988840"/>
            <a:ext cx="576064" cy="64807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棱台 6"/>
          <p:cNvSpPr/>
          <p:nvPr/>
        </p:nvSpPr>
        <p:spPr>
          <a:xfrm>
            <a:off x="3610000" y="1988840"/>
            <a:ext cx="576064" cy="64807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棱台 7"/>
          <p:cNvSpPr/>
          <p:nvPr/>
        </p:nvSpPr>
        <p:spPr>
          <a:xfrm>
            <a:off x="4639816" y="1988840"/>
            <a:ext cx="576064" cy="64807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棱台 8"/>
          <p:cNvSpPr/>
          <p:nvPr/>
        </p:nvSpPr>
        <p:spPr>
          <a:xfrm>
            <a:off x="5657056" y="1988840"/>
            <a:ext cx="576064" cy="64807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75656" y="373608"/>
            <a:ext cx="652264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71340" y="721154"/>
            <a:ext cx="652264" cy="3240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75656" y="1045190"/>
            <a:ext cx="652264" cy="3240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445668" y="1988840"/>
            <a:ext cx="614164" cy="3240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559696" y="1988840"/>
            <a:ext cx="652264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601716" y="1988840"/>
            <a:ext cx="652264" cy="3240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618956" y="1988840"/>
            <a:ext cx="652264" cy="3240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棱台 16"/>
          <p:cNvSpPr/>
          <p:nvPr/>
        </p:nvSpPr>
        <p:spPr>
          <a:xfrm>
            <a:off x="4190380" y="404664"/>
            <a:ext cx="576064" cy="64807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肘形连接符 18"/>
          <p:cNvCxnSpPr>
            <a:stCxn id="17" idx="2"/>
            <a:endCxn id="13" idx="0"/>
          </p:cNvCxnSpPr>
          <p:nvPr/>
        </p:nvCxnSpPr>
        <p:spPr>
          <a:xfrm rot="5400000">
            <a:off x="3147529" y="657957"/>
            <a:ext cx="936104" cy="17256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14" idx="0"/>
          </p:cNvCxnSpPr>
          <p:nvPr/>
        </p:nvCxnSpPr>
        <p:spPr>
          <a:xfrm rot="5400000">
            <a:off x="3737298" y="1247726"/>
            <a:ext cx="889644" cy="59258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7" idx="2"/>
            <a:endCxn id="15" idx="0"/>
          </p:cNvCxnSpPr>
          <p:nvPr/>
        </p:nvCxnSpPr>
        <p:spPr>
          <a:xfrm rot="16200000" flipH="1">
            <a:off x="4235078" y="1296070"/>
            <a:ext cx="936104" cy="4494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7" idx="2"/>
            <a:endCxn id="9" idx="6"/>
          </p:cNvCxnSpPr>
          <p:nvPr/>
        </p:nvCxnSpPr>
        <p:spPr>
          <a:xfrm rot="16200000" flipH="1">
            <a:off x="4743698" y="787450"/>
            <a:ext cx="936104" cy="146667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1952" y="1855522"/>
            <a:ext cx="19908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纵向扩展</a:t>
            </a: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台服务器上做硬件扩展，比如加内存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搭建磁盘阵列，这种方式存在上限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横向扩展</a:t>
            </a: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分布式思想，用多台机器协同处理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分布式文件系统存储特点：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切片存储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23188" y="2740278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datanode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05978" y="2740278"/>
            <a:ext cx="118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datanode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79236" y="2763788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datanode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04116" y="2763788"/>
            <a:ext cx="118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datanode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28932" y="4957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namenode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39520" y="0"/>
            <a:ext cx="36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管理整个分布式文件系统的元数据信息，比如文件名、切成了几块、每个块多大、每个块具体的位置 </a:t>
            </a:r>
            <a:r>
              <a:rPr lang="en-US" altLang="zh-CN" dirty="0" smtClean="0"/>
              <a:t>… …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心跳机制检测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状态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4379562" y="3212976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379562" y="4437112"/>
            <a:ext cx="5482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27848" y="3933056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为了实现数据存储的高可靠性，引入</a:t>
            </a:r>
            <a:r>
              <a:rPr lang="zh-CN" altLang="en-US" b="1" dirty="0" smtClean="0">
                <a:solidFill>
                  <a:srgbClr val="FF0000"/>
                </a:solidFill>
              </a:rPr>
              <a:t>副本冗余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副本数量不宜过多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副本：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（磁盘使用率）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副本：</a:t>
            </a:r>
            <a:r>
              <a:rPr lang="en-US" altLang="zh-CN" dirty="0" smtClean="0"/>
              <a:t>33%</a:t>
            </a:r>
            <a:r>
              <a:rPr lang="zh-CN" altLang="en-US" dirty="0" smtClean="0"/>
              <a:t>（磁盘使用率）</a:t>
            </a:r>
            <a:endParaRPr lang="en-US" altLang="zh-CN" dirty="0" smtClean="0"/>
          </a:p>
        </p:txBody>
      </p:sp>
      <p:sp>
        <p:nvSpPr>
          <p:cNvPr id="40" name="矩形 39"/>
          <p:cNvSpPr/>
          <p:nvPr/>
        </p:nvSpPr>
        <p:spPr>
          <a:xfrm>
            <a:off x="3559696" y="2366918"/>
            <a:ext cx="622424" cy="3240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601816" y="2366918"/>
            <a:ext cx="652264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426618" y="2406494"/>
            <a:ext cx="652264" cy="3240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617375" y="2392318"/>
            <a:ext cx="652264" cy="3240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03400" y="5356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文件切片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9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1340" y="49572"/>
            <a:ext cx="652264" cy="3240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33254" y="15039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4TB</a:t>
            </a:r>
            <a:endParaRPr lang="zh-CN" altLang="en-US" dirty="0"/>
          </a:p>
        </p:txBody>
      </p:sp>
      <p:sp>
        <p:nvSpPr>
          <p:cNvPr id="6" name="棱台 5"/>
          <p:cNvSpPr/>
          <p:nvPr/>
        </p:nvSpPr>
        <p:spPr>
          <a:xfrm>
            <a:off x="2483768" y="1988840"/>
            <a:ext cx="576064" cy="64807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棱台 6"/>
          <p:cNvSpPr/>
          <p:nvPr/>
        </p:nvSpPr>
        <p:spPr>
          <a:xfrm>
            <a:off x="3291846" y="1988840"/>
            <a:ext cx="576064" cy="64807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棱台 7"/>
          <p:cNvSpPr/>
          <p:nvPr/>
        </p:nvSpPr>
        <p:spPr>
          <a:xfrm>
            <a:off x="4106044" y="1988840"/>
            <a:ext cx="576064" cy="64807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棱台 8"/>
          <p:cNvSpPr/>
          <p:nvPr/>
        </p:nvSpPr>
        <p:spPr>
          <a:xfrm>
            <a:off x="5123284" y="1988840"/>
            <a:ext cx="576064" cy="64807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75656" y="373608"/>
            <a:ext cx="652264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71340" y="721154"/>
            <a:ext cx="652264" cy="3240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75656" y="1045190"/>
            <a:ext cx="652264" cy="3240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445668" y="1988840"/>
            <a:ext cx="614164" cy="3240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241542" y="1988840"/>
            <a:ext cx="652264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067944" y="1988840"/>
            <a:ext cx="652264" cy="3240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085184" y="1988840"/>
            <a:ext cx="652264" cy="3240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棱台 16"/>
          <p:cNvSpPr/>
          <p:nvPr/>
        </p:nvSpPr>
        <p:spPr>
          <a:xfrm>
            <a:off x="4190380" y="404664"/>
            <a:ext cx="576064" cy="64807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肘形连接符 18"/>
          <p:cNvCxnSpPr>
            <a:stCxn id="17" idx="2"/>
            <a:endCxn id="13" idx="0"/>
          </p:cNvCxnSpPr>
          <p:nvPr/>
        </p:nvCxnSpPr>
        <p:spPr>
          <a:xfrm rot="5400000">
            <a:off x="3147529" y="657957"/>
            <a:ext cx="936104" cy="17256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7" idx="2"/>
            <a:endCxn id="14" idx="0"/>
          </p:cNvCxnSpPr>
          <p:nvPr/>
        </p:nvCxnSpPr>
        <p:spPr>
          <a:xfrm rot="5400000">
            <a:off x="3554991" y="1065419"/>
            <a:ext cx="936104" cy="9107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7" idx="2"/>
            <a:endCxn id="15" idx="0"/>
          </p:cNvCxnSpPr>
          <p:nvPr/>
        </p:nvCxnSpPr>
        <p:spPr>
          <a:xfrm rot="5400000">
            <a:off x="3968192" y="1478620"/>
            <a:ext cx="936104" cy="843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7" idx="2"/>
            <a:endCxn id="9" idx="6"/>
          </p:cNvCxnSpPr>
          <p:nvPr/>
        </p:nvCxnSpPr>
        <p:spPr>
          <a:xfrm rot="16200000" flipH="1">
            <a:off x="4476812" y="1054336"/>
            <a:ext cx="936104" cy="9329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1952" y="1855522"/>
            <a:ext cx="19908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纵向扩展</a:t>
            </a: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台服务器上做硬件扩展，比如加内存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搭建磁盘阵列，这种方式存在上限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横向扩展</a:t>
            </a: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分布式思想，用多台机器协同处理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分布式文件系统存储特点：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切片存储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34617" y="2740278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datanode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87824" y="2740278"/>
            <a:ext cx="118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datanode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23928" y="2763788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datanode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48808" y="2763788"/>
            <a:ext cx="118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datanode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28932" y="4957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namenode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39520" y="0"/>
            <a:ext cx="36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管理整个分布式文件系统的元数据信息，比如文件名、切成了几块、每个块多大、每个块具体的位置 </a:t>
            </a:r>
            <a:r>
              <a:rPr lang="en-US" altLang="zh-CN" dirty="0" smtClean="0"/>
              <a:t>… …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心跳机制检测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状态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4379562" y="3573016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379562" y="4437112"/>
            <a:ext cx="5482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27848" y="3933056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为了实现数据存储的高可靠性，引入</a:t>
            </a:r>
            <a:r>
              <a:rPr lang="zh-CN" altLang="en-US" b="1" dirty="0" smtClean="0">
                <a:solidFill>
                  <a:srgbClr val="FF0000"/>
                </a:solidFill>
              </a:rPr>
              <a:t>副本冗余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副本数量不宜过多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副本：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（磁盘使用率）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副本：</a:t>
            </a:r>
            <a:r>
              <a:rPr lang="en-US" altLang="zh-CN" dirty="0" smtClean="0"/>
              <a:t>33%</a:t>
            </a:r>
            <a:r>
              <a:rPr lang="zh-CN" altLang="en-US" dirty="0" smtClean="0"/>
              <a:t>（磁盘使用率）</a:t>
            </a:r>
            <a:endParaRPr lang="en-US" altLang="zh-CN" dirty="0" smtClean="0"/>
          </a:p>
        </p:txBody>
      </p:sp>
      <p:sp>
        <p:nvSpPr>
          <p:cNvPr id="40" name="矩形 39"/>
          <p:cNvSpPr/>
          <p:nvPr/>
        </p:nvSpPr>
        <p:spPr>
          <a:xfrm>
            <a:off x="3241542" y="2366918"/>
            <a:ext cx="622424" cy="3240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068044" y="2366918"/>
            <a:ext cx="652264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426618" y="2406494"/>
            <a:ext cx="652264" cy="3240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083603" y="2392318"/>
            <a:ext cx="652264" cy="3240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03400" y="5356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文件切片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5" name="棱台 34"/>
          <p:cNvSpPr/>
          <p:nvPr/>
        </p:nvSpPr>
        <p:spPr>
          <a:xfrm>
            <a:off x="2983632" y="535626"/>
            <a:ext cx="576064" cy="64807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349108" y="-17778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Secondary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namenode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" name="直接箭头连接符 2"/>
          <p:cNvCxnSpPr>
            <a:stCxn id="35" idx="0"/>
            <a:endCxn id="17" idx="4"/>
          </p:cNvCxnSpPr>
          <p:nvPr/>
        </p:nvCxnSpPr>
        <p:spPr>
          <a:xfrm flipV="1">
            <a:off x="3559696" y="728700"/>
            <a:ext cx="630684" cy="130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3559696" y="904958"/>
            <a:ext cx="652264" cy="140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97560" y="3166400"/>
            <a:ext cx="174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机架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rack1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6" name="棱台 45"/>
          <p:cNvSpPr/>
          <p:nvPr/>
        </p:nvSpPr>
        <p:spPr>
          <a:xfrm>
            <a:off x="6728048" y="2204900"/>
            <a:ext cx="576064" cy="64807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棱台 46"/>
          <p:cNvSpPr/>
          <p:nvPr/>
        </p:nvSpPr>
        <p:spPr>
          <a:xfrm>
            <a:off x="7596336" y="2204900"/>
            <a:ext cx="576064" cy="64807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棱台 47"/>
          <p:cNvSpPr/>
          <p:nvPr/>
        </p:nvSpPr>
        <p:spPr>
          <a:xfrm>
            <a:off x="8451888" y="2230300"/>
            <a:ext cx="576064" cy="64807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501089" y="3105830"/>
            <a:ext cx="174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机架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rack2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51" name="肘形连接符 50"/>
          <p:cNvCxnSpPr>
            <a:stCxn id="17" idx="2"/>
            <a:endCxn id="46" idx="6"/>
          </p:cNvCxnSpPr>
          <p:nvPr/>
        </p:nvCxnSpPr>
        <p:spPr>
          <a:xfrm rot="16200000" flipH="1">
            <a:off x="5171164" y="359984"/>
            <a:ext cx="1152164" cy="25376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7" idx="2"/>
            <a:endCxn id="47" idx="6"/>
          </p:cNvCxnSpPr>
          <p:nvPr/>
        </p:nvCxnSpPr>
        <p:spPr>
          <a:xfrm rot="16200000" flipH="1">
            <a:off x="5605308" y="-74160"/>
            <a:ext cx="1152164" cy="34059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17" idx="2"/>
            <a:endCxn id="48" idx="6"/>
          </p:cNvCxnSpPr>
          <p:nvPr/>
        </p:nvCxnSpPr>
        <p:spPr>
          <a:xfrm rot="16200000" flipH="1">
            <a:off x="6020384" y="-489236"/>
            <a:ext cx="1177564" cy="426150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701780" y="2206376"/>
            <a:ext cx="614164" cy="3240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558236" y="2203454"/>
            <a:ext cx="652264" cy="3240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8413788" y="2239664"/>
            <a:ext cx="652264" cy="3240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689948" y="2568512"/>
            <a:ext cx="652264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1952" y="89042"/>
            <a:ext cx="123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HDFS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1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255</Words>
  <Application>Microsoft Office PowerPoint</Application>
  <PresentationFormat>全屏显示(4:3)</PresentationFormat>
  <Paragraphs>47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</dc:creator>
  <cp:lastModifiedBy>Windows 用户</cp:lastModifiedBy>
  <cp:revision>10</cp:revision>
  <dcterms:created xsi:type="dcterms:W3CDTF">2020-07-18T03:51:13Z</dcterms:created>
  <dcterms:modified xsi:type="dcterms:W3CDTF">2020-07-18T08:25:25Z</dcterms:modified>
</cp:coreProperties>
</file>