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4" autoAdjust="0"/>
    <p:restoredTop sz="94660"/>
  </p:normalViewPr>
  <p:slideViewPr>
    <p:cSldViewPr>
      <p:cViewPr>
        <p:scale>
          <a:sx n="75" d="100"/>
          <a:sy n="75" d="100"/>
        </p:scale>
        <p:origin x="-492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MapReduce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过程详解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棱台 6"/>
          <p:cNvSpPr/>
          <p:nvPr/>
        </p:nvSpPr>
        <p:spPr>
          <a:xfrm>
            <a:off x="3095836" y="1628800"/>
            <a:ext cx="648072" cy="64807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棱台 7"/>
          <p:cNvSpPr/>
          <p:nvPr/>
        </p:nvSpPr>
        <p:spPr>
          <a:xfrm>
            <a:off x="3972508" y="1628800"/>
            <a:ext cx="648072" cy="64807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棱台 8"/>
          <p:cNvSpPr/>
          <p:nvPr/>
        </p:nvSpPr>
        <p:spPr>
          <a:xfrm>
            <a:off x="4884601" y="1628800"/>
            <a:ext cx="648072" cy="64807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棱台 9"/>
          <p:cNvSpPr/>
          <p:nvPr/>
        </p:nvSpPr>
        <p:spPr>
          <a:xfrm>
            <a:off x="3972508" y="188640"/>
            <a:ext cx="648072" cy="64807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肘形连接符 11"/>
          <p:cNvCxnSpPr>
            <a:stCxn id="10" idx="2"/>
          </p:cNvCxnSpPr>
          <p:nvPr/>
        </p:nvCxnSpPr>
        <p:spPr>
          <a:xfrm rot="5400000">
            <a:off x="3462164" y="794420"/>
            <a:ext cx="792088" cy="8766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0" idx="2"/>
            <a:endCxn id="8" idx="6"/>
          </p:cNvCxnSpPr>
          <p:nvPr/>
        </p:nvCxnSpPr>
        <p:spPr>
          <a:xfrm rot="5400000">
            <a:off x="3900500" y="1232756"/>
            <a:ext cx="792088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0" idx="2"/>
            <a:endCxn id="9" idx="6"/>
          </p:cNvCxnSpPr>
          <p:nvPr/>
        </p:nvCxnSpPr>
        <p:spPr>
          <a:xfrm rot="16200000" flipH="1">
            <a:off x="4356546" y="776709"/>
            <a:ext cx="792088" cy="91209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52590" y="328010"/>
            <a:ext cx="370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ResourceManager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JobTracker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66659" y="2634129"/>
            <a:ext cx="370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NodeManager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TaskTracker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单圆角矩形 18"/>
          <p:cNvSpPr/>
          <p:nvPr/>
        </p:nvSpPr>
        <p:spPr>
          <a:xfrm>
            <a:off x="2040861" y="985373"/>
            <a:ext cx="504056" cy="720081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69962" y="1844823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:258M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82033" y="2295575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128M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14807" y="2296676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128M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47187" y="2299950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M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6699" y="1120679"/>
            <a:ext cx="1854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Map(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映射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Reduce(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归约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1455" y="3291493"/>
            <a:ext cx="2345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Block1: hello world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Block2: hello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hadoop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Block3: hello aid2003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52042" y="3095793"/>
            <a:ext cx="3601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</a:t>
            </a:r>
            <a:r>
              <a:rPr lang="en-US" altLang="zh-CN" dirty="0" smtClean="0"/>
              <a:t>ello 1      hello 1        hello 1</a:t>
            </a:r>
          </a:p>
          <a:p>
            <a:r>
              <a:rPr lang="en-US" altLang="zh-CN" dirty="0"/>
              <a:t>w</a:t>
            </a:r>
            <a:r>
              <a:rPr lang="en-US" altLang="zh-CN" dirty="0" smtClean="0"/>
              <a:t>orld 1    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1   aid2003 1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2766659" y="3742124"/>
            <a:ext cx="32403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290194" y="3742124"/>
            <a:ext cx="12700" cy="6949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73661" y="3830102"/>
            <a:ext cx="2834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收集所有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任务的输出，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然后按照相同的单词做聚合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78178" y="4437112"/>
            <a:ext cx="14173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aid2003 1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adoop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1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ello 1 1 1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word 1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flipH="1">
            <a:off x="4290193" y="5514330"/>
            <a:ext cx="1" cy="5789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73662" y="5508521"/>
            <a:ext cx="2132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reduce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归约函数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2" name="直接箭头连接符 41"/>
          <p:cNvCxnSpPr>
            <a:stCxn id="9" idx="0"/>
          </p:cNvCxnSpPr>
          <p:nvPr/>
        </p:nvCxnSpPr>
        <p:spPr>
          <a:xfrm>
            <a:off x="5532673" y="1952836"/>
            <a:ext cx="839527" cy="347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74501" y="2183377"/>
            <a:ext cx="2669499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按行处理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mapper(key, value):</a:t>
            </a: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Key: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每行行首偏移量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Value: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每行内容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455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172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异构数据源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5382180"/>
            <a:ext cx="619268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948880" y="5474512"/>
            <a:ext cx="966936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245024" y="5474511"/>
            <a:ext cx="864096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Oracle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427984" y="5474512"/>
            <a:ext cx="864096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网络日志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652120" y="5474512"/>
            <a:ext cx="864096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爬虫数据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948264" y="5474512"/>
            <a:ext cx="864096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 …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55776" y="2276872"/>
            <a:ext cx="4392488" cy="28623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24352" y="34917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数据仓库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846394" y="3861048"/>
            <a:ext cx="4027276" cy="1164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HDFS – </a:t>
            </a:r>
            <a:r>
              <a:rPr lang="zh-CN" altLang="en-US" dirty="0" smtClean="0"/>
              <a:t>数据存储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846394" y="2359093"/>
            <a:ext cx="4027276" cy="13176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MapReduce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数据分析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771800" y="1700808"/>
            <a:ext cx="216024" cy="658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37668" y="1054477"/>
            <a:ext cx="4278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Hive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的数据仓库工具</a:t>
            </a:r>
            <a:endParaRPr lang="en-US" altLang="zh-CN" dirty="0" smtClean="0"/>
          </a:p>
          <a:p>
            <a:r>
              <a:rPr lang="zh-CN" altLang="en-US" dirty="0" smtClean="0"/>
              <a:t>通过类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语言操作数据仓库中的数据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8873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128</Words>
  <Application>Microsoft Office PowerPoint</Application>
  <PresentationFormat>全屏显示(4:3)</PresentationFormat>
  <Paragraphs>45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</dc:creator>
  <cp:lastModifiedBy>Windows 用户</cp:lastModifiedBy>
  <cp:revision>7</cp:revision>
  <dcterms:created xsi:type="dcterms:W3CDTF">2020-07-20T03:01:15Z</dcterms:created>
  <dcterms:modified xsi:type="dcterms:W3CDTF">2020-07-20T06:47:14Z</dcterms:modified>
</cp:coreProperties>
</file>