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91" r:id="rId4"/>
    <p:sldId id="297" r:id="rId5"/>
    <p:sldId id="298" r:id="rId6"/>
    <p:sldId id="299" r:id="rId7"/>
    <p:sldId id="300" r:id="rId8"/>
    <p:sldId id="302" r:id="rId9"/>
    <p:sldId id="301" r:id="rId10"/>
    <p:sldId id="303" r:id="rId11"/>
    <p:sldId id="304" r:id="rId12"/>
    <p:sldId id="305" r:id="rId13"/>
    <p:sldId id="292" r:id="rId14"/>
    <p:sldId id="273" r:id="rId15"/>
    <p:sldId id="310" r:id="rId16"/>
    <p:sldId id="309" r:id="rId17"/>
    <p:sldId id="293" r:id="rId18"/>
    <p:sldId id="279" r:id="rId19"/>
    <p:sldId id="289" r:id="rId20"/>
    <p:sldId id="314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294" r:id="rId31"/>
    <p:sldId id="311" r:id="rId32"/>
    <p:sldId id="312" r:id="rId33"/>
    <p:sldId id="313" r:id="rId34"/>
    <p:sldId id="295" r:id="rId35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224C3-7022-449B-8ED5-542B4EE9532F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5F95F-52E2-4D61-BFBE-72E69038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6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934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49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705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37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8D065-EBC6-4638-A9EC-8F29D36D6B1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26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488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155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8D065-EBC6-4638-A9EC-8F29D36D6B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476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374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8D065-EBC6-4638-A9EC-8F29D36D6B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63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241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353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8D065-EBC6-4638-A9EC-8F29D36D6B1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55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120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9CC-5A06-404B-8469-5684ED583AD4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5B13-CBD6-4598-9191-7B2667D00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17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9CC-5A06-404B-8469-5684ED583AD4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5B13-CBD6-4598-9191-7B2667D007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880414" y="639846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4260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06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9CC-5A06-404B-8469-5684ED583AD4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5B13-CBD6-4598-9191-7B2667D00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70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11120020" y="851515"/>
            <a:ext cx="346266" cy="346264"/>
            <a:chOff x="7097274" y="1171187"/>
            <a:chExt cx="346266" cy="346264"/>
          </a:xfrm>
          <a:solidFill>
            <a:schemeClr val="accent1"/>
          </a:solidFill>
        </p:grpSpPr>
        <p:sp>
          <p:nvSpPr>
            <p:cNvPr id="4" name="任意多边形: 形状 3"/>
            <p:cNvSpPr/>
            <p:nvPr/>
          </p:nvSpPr>
          <p:spPr>
            <a:xfrm>
              <a:off x="7302063" y="1171187"/>
              <a:ext cx="141477" cy="141477"/>
            </a:xfrm>
            <a:custGeom>
              <a:avLst/>
              <a:gdLst/>
              <a:ahLst/>
              <a:cxnLst/>
              <a:rect l="l" t="t" r="r" b="b"/>
              <a:pathLst>
                <a:path w="141477" h="141477">
                  <a:moveTo>
                    <a:pt x="58510" y="0"/>
                  </a:moveTo>
                  <a:cubicBezTo>
                    <a:pt x="66586" y="0"/>
                    <a:pt x="73519" y="2895"/>
                    <a:pt x="79309" y="8685"/>
                  </a:cubicBezTo>
                  <a:lnTo>
                    <a:pt x="133020" y="62168"/>
                  </a:lnTo>
                  <a:cubicBezTo>
                    <a:pt x="138658" y="68110"/>
                    <a:pt x="141477" y="75043"/>
                    <a:pt x="141477" y="82966"/>
                  </a:cubicBezTo>
                  <a:cubicBezTo>
                    <a:pt x="141477" y="91042"/>
                    <a:pt x="138658" y="97899"/>
                    <a:pt x="133020" y="103536"/>
                  </a:cubicBezTo>
                  <a:lnTo>
                    <a:pt x="95080" y="141477"/>
                  </a:lnTo>
                  <a:lnTo>
                    <a:pt x="0" y="46397"/>
                  </a:lnTo>
                  <a:lnTo>
                    <a:pt x="37940" y="8685"/>
                  </a:lnTo>
                  <a:cubicBezTo>
                    <a:pt x="43426" y="2895"/>
                    <a:pt x="50282" y="0"/>
                    <a:pt x="5851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dist">
                <a:lnSpc>
                  <a:spcPct val="170000"/>
                </a:lnSpc>
              </a:pPr>
              <a:endParaRPr lang="zh-CN" altLang="en-US" sz="3200" spc="1598" dirty="0">
                <a:solidFill>
                  <a:srgbClr val="454545"/>
                </a:solidFill>
                <a:latin typeface="FontAwesome"/>
                <a:sym typeface="FontAwesome"/>
              </a:endParaRPr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7097274" y="1232212"/>
              <a:ext cx="285240" cy="285239"/>
            </a:xfrm>
            <a:custGeom>
              <a:avLst/>
              <a:gdLst/>
              <a:ahLst/>
              <a:cxnLst/>
              <a:rect l="l" t="t" r="r" b="b"/>
              <a:pathLst>
                <a:path w="285240" h="285239">
                  <a:moveTo>
                    <a:pt x="190160" y="0"/>
                  </a:moveTo>
                  <a:lnTo>
                    <a:pt x="285240" y="95080"/>
                  </a:lnTo>
                  <a:lnTo>
                    <a:pt x="95080" y="285239"/>
                  </a:lnTo>
                  <a:lnTo>
                    <a:pt x="0" y="285239"/>
                  </a:lnTo>
                  <a:lnTo>
                    <a:pt x="0" y="190160"/>
                  </a:lnTo>
                  <a:lnTo>
                    <a:pt x="190160" y="0"/>
                  </a:lnTo>
                  <a:close/>
                  <a:moveTo>
                    <a:pt x="197474" y="38854"/>
                  </a:moveTo>
                  <a:cubicBezTo>
                    <a:pt x="195950" y="38854"/>
                    <a:pt x="194655" y="39388"/>
                    <a:pt x="193588" y="40454"/>
                  </a:cubicBezTo>
                  <a:lnTo>
                    <a:pt x="69710" y="164333"/>
                  </a:lnTo>
                  <a:cubicBezTo>
                    <a:pt x="68644" y="165399"/>
                    <a:pt x="68110" y="166694"/>
                    <a:pt x="68110" y="168218"/>
                  </a:cubicBezTo>
                  <a:cubicBezTo>
                    <a:pt x="68110" y="171570"/>
                    <a:pt x="69786" y="173246"/>
                    <a:pt x="73139" y="173246"/>
                  </a:cubicBezTo>
                  <a:cubicBezTo>
                    <a:pt x="74662" y="173246"/>
                    <a:pt x="75958" y="172713"/>
                    <a:pt x="77024" y="171646"/>
                  </a:cubicBezTo>
                  <a:lnTo>
                    <a:pt x="200902" y="47768"/>
                  </a:lnTo>
                  <a:cubicBezTo>
                    <a:pt x="201969" y="46702"/>
                    <a:pt x="202502" y="45406"/>
                    <a:pt x="202502" y="43883"/>
                  </a:cubicBezTo>
                  <a:cubicBezTo>
                    <a:pt x="202502" y="40531"/>
                    <a:pt x="200826" y="38854"/>
                    <a:pt x="197474" y="38854"/>
                  </a:cubicBezTo>
                  <a:close/>
                  <a:moveTo>
                    <a:pt x="50054" y="181474"/>
                  </a:moveTo>
                  <a:lnTo>
                    <a:pt x="29256" y="202273"/>
                  </a:lnTo>
                  <a:lnTo>
                    <a:pt x="29256" y="226729"/>
                  </a:lnTo>
                  <a:lnTo>
                    <a:pt x="58511" y="226729"/>
                  </a:lnTo>
                  <a:lnTo>
                    <a:pt x="58511" y="255984"/>
                  </a:lnTo>
                  <a:lnTo>
                    <a:pt x="82967" y="255984"/>
                  </a:lnTo>
                  <a:lnTo>
                    <a:pt x="103765" y="235185"/>
                  </a:lnTo>
                  <a:lnTo>
                    <a:pt x="50054" y="18147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dist">
                <a:lnSpc>
                  <a:spcPct val="170000"/>
                </a:lnSpc>
              </a:pPr>
              <a:endParaRPr lang="zh-CN" altLang="en-US" sz="3200" spc="1598" dirty="0">
                <a:solidFill>
                  <a:srgbClr val="454545"/>
                </a:solidFill>
                <a:latin typeface="FontAwesome"/>
                <a:sym typeface="FontAwesome"/>
              </a:endParaRPr>
            </a:p>
          </p:txBody>
        </p:sp>
      </p:grpSp>
      <p:cxnSp>
        <p:nvCxnSpPr>
          <p:cNvPr id="6" name="直接连接符 5"/>
          <p:cNvCxnSpPr>
            <a:cxnSpLocks/>
          </p:cNvCxnSpPr>
          <p:nvPr userDrawn="1"/>
        </p:nvCxnSpPr>
        <p:spPr>
          <a:xfrm>
            <a:off x="580571" y="1197779"/>
            <a:ext cx="10539449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7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37625"/>
            <a:ext cx="1899031" cy="1148930"/>
          </a:xfrm>
          <a:prstGeom prst="rect">
            <a:avLst/>
          </a:prstGeom>
        </p:spPr>
      </p:pic>
      <p:grpSp>
        <p:nvGrpSpPr>
          <p:cNvPr id="172" name="组合 171"/>
          <p:cNvGrpSpPr/>
          <p:nvPr userDrawn="1"/>
        </p:nvGrpSpPr>
        <p:grpSpPr>
          <a:xfrm>
            <a:off x="9282429" y="468467"/>
            <a:ext cx="1681301" cy="527928"/>
            <a:chOff x="814388" y="303213"/>
            <a:chExt cx="3119389" cy="979487"/>
          </a:xfrm>
        </p:grpSpPr>
        <p:grpSp>
          <p:nvGrpSpPr>
            <p:cNvPr id="173" name="组合 172"/>
            <p:cNvGrpSpPr/>
            <p:nvPr/>
          </p:nvGrpSpPr>
          <p:grpSpPr>
            <a:xfrm>
              <a:off x="814388" y="303213"/>
              <a:ext cx="971550" cy="979487"/>
              <a:chOff x="814388" y="303213"/>
              <a:chExt cx="971550" cy="979487"/>
            </a:xfrm>
            <a:solidFill>
              <a:schemeClr val="accent1"/>
            </a:solidFill>
          </p:grpSpPr>
          <p:sp>
            <p:nvSpPr>
              <p:cNvPr id="203" name="Freeform 12"/>
              <p:cNvSpPr>
                <a:spLocks noEditPoints="1"/>
              </p:cNvSpPr>
              <p:nvPr/>
            </p:nvSpPr>
            <p:spPr bwMode="auto">
              <a:xfrm>
                <a:off x="881063" y="917575"/>
                <a:ext cx="76200" cy="60325"/>
              </a:xfrm>
              <a:custGeom>
                <a:avLst/>
                <a:gdLst>
                  <a:gd name="T0" fmla="*/ 12 w 23"/>
                  <a:gd name="T1" fmla="*/ 7 h 18"/>
                  <a:gd name="T2" fmla="*/ 17 w 23"/>
                  <a:gd name="T3" fmla="*/ 5 h 18"/>
                  <a:gd name="T4" fmla="*/ 19 w 23"/>
                  <a:gd name="T5" fmla="*/ 5 h 18"/>
                  <a:gd name="T6" fmla="*/ 19 w 23"/>
                  <a:gd name="T7" fmla="*/ 4 h 18"/>
                  <a:gd name="T8" fmla="*/ 19 w 23"/>
                  <a:gd name="T9" fmla="*/ 2 h 18"/>
                  <a:gd name="T10" fmla="*/ 19 w 23"/>
                  <a:gd name="T11" fmla="*/ 2 h 18"/>
                  <a:gd name="T12" fmla="*/ 23 w 23"/>
                  <a:gd name="T13" fmla="*/ 11 h 18"/>
                  <a:gd name="T14" fmla="*/ 22 w 23"/>
                  <a:gd name="T15" fmla="*/ 11 h 18"/>
                  <a:gd name="T16" fmla="*/ 21 w 23"/>
                  <a:gd name="T17" fmla="*/ 9 h 18"/>
                  <a:gd name="T18" fmla="*/ 20 w 23"/>
                  <a:gd name="T19" fmla="*/ 9 h 18"/>
                  <a:gd name="T20" fmla="*/ 19 w 23"/>
                  <a:gd name="T21" fmla="*/ 10 h 18"/>
                  <a:gd name="T22" fmla="*/ 7 w 23"/>
                  <a:gd name="T23" fmla="*/ 14 h 18"/>
                  <a:gd name="T24" fmla="*/ 5 w 23"/>
                  <a:gd name="T25" fmla="*/ 15 h 18"/>
                  <a:gd name="T26" fmla="*/ 5 w 23"/>
                  <a:gd name="T27" fmla="*/ 16 h 18"/>
                  <a:gd name="T28" fmla="*/ 5 w 23"/>
                  <a:gd name="T29" fmla="*/ 18 h 18"/>
                  <a:gd name="T30" fmla="*/ 5 w 23"/>
                  <a:gd name="T31" fmla="*/ 18 h 18"/>
                  <a:gd name="T32" fmla="*/ 2 w 23"/>
                  <a:gd name="T33" fmla="*/ 10 h 18"/>
                  <a:gd name="T34" fmla="*/ 1 w 23"/>
                  <a:gd name="T35" fmla="*/ 4 h 18"/>
                  <a:gd name="T36" fmla="*/ 4 w 23"/>
                  <a:gd name="T37" fmla="*/ 1 h 18"/>
                  <a:gd name="T38" fmla="*/ 7 w 23"/>
                  <a:gd name="T39" fmla="*/ 1 h 18"/>
                  <a:gd name="T40" fmla="*/ 10 w 23"/>
                  <a:gd name="T41" fmla="*/ 3 h 18"/>
                  <a:gd name="T42" fmla="*/ 12 w 23"/>
                  <a:gd name="T43" fmla="*/ 7 h 18"/>
                  <a:gd name="T44" fmla="*/ 3 w 23"/>
                  <a:gd name="T45" fmla="*/ 11 h 18"/>
                  <a:gd name="T46" fmla="*/ 11 w 23"/>
                  <a:gd name="T47" fmla="*/ 8 h 18"/>
                  <a:gd name="T48" fmla="*/ 11 w 23"/>
                  <a:gd name="T49" fmla="*/ 7 h 18"/>
                  <a:gd name="T50" fmla="*/ 9 w 23"/>
                  <a:gd name="T51" fmla="*/ 5 h 18"/>
                  <a:gd name="T52" fmla="*/ 5 w 23"/>
                  <a:gd name="T53" fmla="*/ 5 h 18"/>
                  <a:gd name="T54" fmla="*/ 3 w 23"/>
                  <a:gd name="T55" fmla="*/ 7 h 18"/>
                  <a:gd name="T56" fmla="*/ 3 w 23"/>
                  <a:gd name="T57" fmla="*/ 10 h 18"/>
                  <a:gd name="T58" fmla="*/ 3 w 23"/>
                  <a:gd name="T5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3" h="18">
                    <a:moveTo>
                      <a:pt x="12" y="7"/>
                    </a:moveTo>
                    <a:cubicBezTo>
                      <a:pt x="17" y="5"/>
                      <a:pt x="17" y="5"/>
                      <a:pt x="17" y="5"/>
                    </a:cubicBezTo>
                    <a:cubicBezTo>
                      <a:pt x="18" y="5"/>
                      <a:pt x="19" y="5"/>
                      <a:pt x="19" y="5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0"/>
                      <a:pt x="22" y="10"/>
                      <a:pt x="21" y="9"/>
                    </a:cubicBezTo>
                    <a:cubicBezTo>
                      <a:pt x="21" y="9"/>
                      <a:pt x="21" y="9"/>
                      <a:pt x="20" y="9"/>
                    </a:cubicBezTo>
                    <a:cubicBezTo>
                      <a:pt x="20" y="9"/>
                      <a:pt x="20" y="9"/>
                      <a:pt x="19" y="10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6" y="14"/>
                      <a:pt x="5" y="15"/>
                      <a:pt x="5" y="15"/>
                    </a:cubicBezTo>
                    <a:cubicBezTo>
                      <a:pt x="5" y="15"/>
                      <a:pt x="5" y="16"/>
                      <a:pt x="5" y="16"/>
                    </a:cubicBezTo>
                    <a:cubicBezTo>
                      <a:pt x="5" y="16"/>
                      <a:pt x="5" y="17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7"/>
                      <a:pt x="0" y="5"/>
                      <a:pt x="1" y="4"/>
                    </a:cubicBezTo>
                    <a:cubicBezTo>
                      <a:pt x="1" y="2"/>
                      <a:pt x="2" y="1"/>
                      <a:pt x="4" y="1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8" y="1"/>
                      <a:pt x="9" y="2"/>
                      <a:pt x="10" y="3"/>
                    </a:cubicBezTo>
                    <a:cubicBezTo>
                      <a:pt x="10" y="4"/>
                      <a:pt x="11" y="5"/>
                      <a:pt x="12" y="7"/>
                    </a:cubicBezTo>
                    <a:close/>
                    <a:moveTo>
                      <a:pt x="3" y="11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6"/>
                      <a:pt x="10" y="5"/>
                      <a:pt x="9" y="5"/>
                    </a:cubicBezTo>
                    <a:cubicBezTo>
                      <a:pt x="8" y="5"/>
                      <a:pt x="7" y="5"/>
                      <a:pt x="5" y="5"/>
                    </a:cubicBezTo>
                    <a:cubicBezTo>
                      <a:pt x="4" y="6"/>
                      <a:pt x="3" y="6"/>
                      <a:pt x="3" y="7"/>
                    </a:cubicBezTo>
                    <a:cubicBezTo>
                      <a:pt x="2" y="8"/>
                      <a:pt x="2" y="9"/>
                      <a:pt x="3" y="10"/>
                    </a:cubicBezTo>
                    <a:lnTo>
                      <a:pt x="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13"/>
              <p:cNvSpPr>
                <a:spLocks/>
              </p:cNvSpPr>
              <p:nvPr/>
            </p:nvSpPr>
            <p:spPr bwMode="auto">
              <a:xfrm>
                <a:off x="857250" y="811213"/>
                <a:ext cx="69850" cy="63500"/>
              </a:xfrm>
              <a:custGeom>
                <a:avLst/>
                <a:gdLst>
                  <a:gd name="T0" fmla="*/ 2 w 21"/>
                  <a:gd name="T1" fmla="*/ 11 h 19"/>
                  <a:gd name="T2" fmla="*/ 10 w 21"/>
                  <a:gd name="T3" fmla="*/ 10 h 19"/>
                  <a:gd name="T4" fmla="*/ 10 w 21"/>
                  <a:gd name="T5" fmla="*/ 10 h 19"/>
                  <a:gd name="T6" fmla="*/ 8 w 21"/>
                  <a:gd name="T7" fmla="*/ 8 h 19"/>
                  <a:gd name="T8" fmla="*/ 5 w 21"/>
                  <a:gd name="T9" fmla="*/ 7 h 19"/>
                  <a:gd name="T10" fmla="*/ 5 w 21"/>
                  <a:gd name="T11" fmla="*/ 6 h 19"/>
                  <a:gd name="T12" fmla="*/ 15 w 21"/>
                  <a:gd name="T13" fmla="*/ 5 h 19"/>
                  <a:gd name="T14" fmla="*/ 15 w 21"/>
                  <a:gd name="T15" fmla="*/ 6 h 19"/>
                  <a:gd name="T16" fmla="*/ 12 w 21"/>
                  <a:gd name="T17" fmla="*/ 7 h 19"/>
                  <a:gd name="T18" fmla="*/ 11 w 21"/>
                  <a:gd name="T19" fmla="*/ 8 h 19"/>
                  <a:gd name="T20" fmla="*/ 11 w 21"/>
                  <a:gd name="T21" fmla="*/ 10 h 19"/>
                  <a:gd name="T22" fmla="*/ 16 w 21"/>
                  <a:gd name="T23" fmla="*/ 10 h 19"/>
                  <a:gd name="T24" fmla="*/ 18 w 21"/>
                  <a:gd name="T25" fmla="*/ 9 h 19"/>
                  <a:gd name="T26" fmla="*/ 19 w 21"/>
                  <a:gd name="T27" fmla="*/ 9 h 19"/>
                  <a:gd name="T28" fmla="*/ 19 w 21"/>
                  <a:gd name="T29" fmla="*/ 8 h 19"/>
                  <a:gd name="T30" fmla="*/ 19 w 21"/>
                  <a:gd name="T31" fmla="*/ 6 h 19"/>
                  <a:gd name="T32" fmla="*/ 17 w 21"/>
                  <a:gd name="T33" fmla="*/ 2 h 19"/>
                  <a:gd name="T34" fmla="*/ 13 w 21"/>
                  <a:gd name="T35" fmla="*/ 0 h 19"/>
                  <a:gd name="T36" fmla="*/ 13 w 21"/>
                  <a:gd name="T37" fmla="*/ 0 h 19"/>
                  <a:gd name="T38" fmla="*/ 19 w 21"/>
                  <a:gd name="T39" fmla="*/ 0 h 19"/>
                  <a:gd name="T40" fmla="*/ 21 w 21"/>
                  <a:gd name="T41" fmla="*/ 17 h 19"/>
                  <a:gd name="T42" fmla="*/ 21 w 21"/>
                  <a:gd name="T43" fmla="*/ 17 h 19"/>
                  <a:gd name="T44" fmla="*/ 20 w 21"/>
                  <a:gd name="T45" fmla="*/ 16 h 19"/>
                  <a:gd name="T46" fmla="*/ 20 w 21"/>
                  <a:gd name="T47" fmla="*/ 15 h 19"/>
                  <a:gd name="T48" fmla="*/ 19 w 21"/>
                  <a:gd name="T49" fmla="*/ 14 h 19"/>
                  <a:gd name="T50" fmla="*/ 17 w 21"/>
                  <a:gd name="T51" fmla="*/ 14 h 19"/>
                  <a:gd name="T52" fmla="*/ 5 w 21"/>
                  <a:gd name="T53" fmla="*/ 16 h 19"/>
                  <a:gd name="T54" fmla="*/ 3 w 21"/>
                  <a:gd name="T55" fmla="*/ 16 h 19"/>
                  <a:gd name="T56" fmla="*/ 2 w 21"/>
                  <a:gd name="T57" fmla="*/ 17 h 19"/>
                  <a:gd name="T58" fmla="*/ 2 w 21"/>
                  <a:gd name="T59" fmla="*/ 18 h 19"/>
                  <a:gd name="T60" fmla="*/ 2 w 21"/>
                  <a:gd name="T61" fmla="*/ 19 h 19"/>
                  <a:gd name="T62" fmla="*/ 2 w 21"/>
                  <a:gd name="T63" fmla="*/ 19 h 19"/>
                  <a:gd name="T64" fmla="*/ 0 w 21"/>
                  <a:gd name="T65" fmla="*/ 3 h 19"/>
                  <a:gd name="T66" fmla="*/ 6 w 21"/>
                  <a:gd name="T67" fmla="*/ 2 h 19"/>
                  <a:gd name="T68" fmla="*/ 6 w 21"/>
                  <a:gd name="T69" fmla="*/ 3 h 19"/>
                  <a:gd name="T70" fmla="*/ 3 w 21"/>
                  <a:gd name="T71" fmla="*/ 4 h 19"/>
                  <a:gd name="T72" fmla="*/ 2 w 21"/>
                  <a:gd name="T73" fmla="*/ 6 h 19"/>
                  <a:gd name="T74" fmla="*/ 2 w 21"/>
                  <a:gd name="T75" fmla="*/ 9 h 19"/>
                  <a:gd name="T76" fmla="*/ 2 w 21"/>
                  <a:gd name="T7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" h="19">
                    <a:moveTo>
                      <a:pt x="2" y="11"/>
                    </a:move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9"/>
                      <a:pt x="9" y="8"/>
                      <a:pt x="8" y="8"/>
                    </a:cubicBezTo>
                    <a:cubicBezTo>
                      <a:pt x="8" y="7"/>
                      <a:pt x="6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6"/>
                      <a:pt x="12" y="7"/>
                    </a:cubicBezTo>
                    <a:cubicBezTo>
                      <a:pt x="12" y="7"/>
                      <a:pt x="11" y="8"/>
                      <a:pt x="11" y="8"/>
                    </a:cubicBezTo>
                    <a:cubicBezTo>
                      <a:pt x="11" y="9"/>
                      <a:pt x="11" y="9"/>
                      <a:pt x="11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10"/>
                      <a:pt x="18" y="9"/>
                      <a:pt x="18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8" y="3"/>
                      <a:pt x="17" y="2"/>
                    </a:cubicBezTo>
                    <a:cubicBezTo>
                      <a:pt x="16" y="1"/>
                      <a:pt x="15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2" y="17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7"/>
                      <a:pt x="2" y="8"/>
                      <a:pt x="2" y="9"/>
                    </a:cubicBezTo>
                    <a:lnTo>
                      <a:pt x="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4"/>
              <p:cNvSpPr>
                <a:spLocks/>
              </p:cNvSpPr>
              <p:nvPr/>
            </p:nvSpPr>
            <p:spPr bwMode="auto">
              <a:xfrm>
                <a:off x="857250" y="688975"/>
                <a:ext cx="73025" cy="79375"/>
              </a:xfrm>
              <a:custGeom>
                <a:avLst/>
                <a:gdLst>
                  <a:gd name="T0" fmla="*/ 9 w 22"/>
                  <a:gd name="T1" fmla="*/ 11 h 24"/>
                  <a:gd name="T2" fmla="*/ 18 w 22"/>
                  <a:gd name="T3" fmla="*/ 6 h 24"/>
                  <a:gd name="T4" fmla="*/ 21 w 22"/>
                  <a:gd name="T5" fmla="*/ 4 h 24"/>
                  <a:gd name="T6" fmla="*/ 22 w 22"/>
                  <a:gd name="T7" fmla="*/ 2 h 24"/>
                  <a:gd name="T8" fmla="*/ 22 w 22"/>
                  <a:gd name="T9" fmla="*/ 2 h 24"/>
                  <a:gd name="T10" fmla="*/ 21 w 22"/>
                  <a:gd name="T11" fmla="*/ 12 h 24"/>
                  <a:gd name="T12" fmla="*/ 20 w 22"/>
                  <a:gd name="T13" fmla="*/ 12 h 24"/>
                  <a:gd name="T14" fmla="*/ 20 w 22"/>
                  <a:gd name="T15" fmla="*/ 11 h 24"/>
                  <a:gd name="T16" fmla="*/ 20 w 22"/>
                  <a:gd name="T17" fmla="*/ 10 h 24"/>
                  <a:gd name="T18" fmla="*/ 17 w 22"/>
                  <a:gd name="T19" fmla="*/ 11 h 24"/>
                  <a:gd name="T20" fmla="*/ 11 w 22"/>
                  <a:gd name="T21" fmla="*/ 15 h 24"/>
                  <a:gd name="T22" fmla="*/ 12 w 22"/>
                  <a:gd name="T23" fmla="*/ 16 h 24"/>
                  <a:gd name="T24" fmla="*/ 17 w 22"/>
                  <a:gd name="T25" fmla="*/ 17 h 24"/>
                  <a:gd name="T26" fmla="*/ 19 w 22"/>
                  <a:gd name="T27" fmla="*/ 17 h 24"/>
                  <a:gd name="T28" fmla="*/ 19 w 22"/>
                  <a:gd name="T29" fmla="*/ 16 h 24"/>
                  <a:gd name="T30" fmla="*/ 20 w 22"/>
                  <a:gd name="T31" fmla="*/ 15 h 24"/>
                  <a:gd name="T32" fmla="*/ 20 w 22"/>
                  <a:gd name="T33" fmla="*/ 15 h 24"/>
                  <a:gd name="T34" fmla="*/ 19 w 22"/>
                  <a:gd name="T35" fmla="*/ 24 h 24"/>
                  <a:gd name="T36" fmla="*/ 18 w 22"/>
                  <a:gd name="T37" fmla="*/ 24 h 24"/>
                  <a:gd name="T38" fmla="*/ 19 w 22"/>
                  <a:gd name="T39" fmla="*/ 24 h 24"/>
                  <a:gd name="T40" fmla="*/ 18 w 22"/>
                  <a:gd name="T41" fmla="*/ 22 h 24"/>
                  <a:gd name="T42" fmla="*/ 18 w 22"/>
                  <a:gd name="T43" fmla="*/ 22 h 24"/>
                  <a:gd name="T44" fmla="*/ 16 w 22"/>
                  <a:gd name="T45" fmla="*/ 21 h 24"/>
                  <a:gd name="T46" fmla="*/ 3 w 22"/>
                  <a:gd name="T47" fmla="*/ 19 h 24"/>
                  <a:gd name="T48" fmla="*/ 2 w 22"/>
                  <a:gd name="T49" fmla="*/ 19 h 24"/>
                  <a:gd name="T50" fmla="*/ 1 w 22"/>
                  <a:gd name="T51" fmla="*/ 20 h 24"/>
                  <a:gd name="T52" fmla="*/ 0 w 22"/>
                  <a:gd name="T53" fmla="*/ 21 h 24"/>
                  <a:gd name="T54" fmla="*/ 0 w 22"/>
                  <a:gd name="T55" fmla="*/ 22 h 24"/>
                  <a:gd name="T56" fmla="*/ 0 w 22"/>
                  <a:gd name="T57" fmla="*/ 21 h 24"/>
                  <a:gd name="T58" fmla="*/ 1 w 22"/>
                  <a:gd name="T59" fmla="*/ 12 h 24"/>
                  <a:gd name="T60" fmla="*/ 2 w 22"/>
                  <a:gd name="T61" fmla="*/ 12 h 24"/>
                  <a:gd name="T62" fmla="*/ 2 w 22"/>
                  <a:gd name="T63" fmla="*/ 13 h 24"/>
                  <a:gd name="T64" fmla="*/ 2 w 22"/>
                  <a:gd name="T65" fmla="*/ 14 h 24"/>
                  <a:gd name="T66" fmla="*/ 4 w 22"/>
                  <a:gd name="T67" fmla="*/ 15 h 24"/>
                  <a:gd name="T68" fmla="*/ 10 w 22"/>
                  <a:gd name="T69" fmla="*/ 16 h 24"/>
                  <a:gd name="T70" fmla="*/ 5 w 22"/>
                  <a:gd name="T71" fmla="*/ 8 h 24"/>
                  <a:gd name="T72" fmla="*/ 4 w 22"/>
                  <a:gd name="T73" fmla="*/ 6 h 24"/>
                  <a:gd name="T74" fmla="*/ 3 w 22"/>
                  <a:gd name="T75" fmla="*/ 6 h 24"/>
                  <a:gd name="T76" fmla="*/ 2 w 22"/>
                  <a:gd name="T77" fmla="*/ 8 h 24"/>
                  <a:gd name="T78" fmla="*/ 2 w 22"/>
                  <a:gd name="T79" fmla="*/ 8 h 24"/>
                  <a:gd name="T80" fmla="*/ 3 w 22"/>
                  <a:gd name="T81" fmla="*/ 0 h 24"/>
                  <a:gd name="T82" fmla="*/ 4 w 22"/>
                  <a:gd name="T83" fmla="*/ 0 h 24"/>
                  <a:gd name="T84" fmla="*/ 4 w 22"/>
                  <a:gd name="T85" fmla="*/ 2 h 24"/>
                  <a:gd name="T86" fmla="*/ 5 w 22"/>
                  <a:gd name="T87" fmla="*/ 5 h 24"/>
                  <a:gd name="T88" fmla="*/ 9 w 22"/>
                  <a:gd name="T8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" h="24">
                    <a:moveTo>
                      <a:pt x="9" y="11"/>
                    </a:moveTo>
                    <a:cubicBezTo>
                      <a:pt x="18" y="6"/>
                      <a:pt x="18" y="6"/>
                      <a:pt x="18" y="6"/>
                    </a:cubicBezTo>
                    <a:cubicBezTo>
                      <a:pt x="20" y="5"/>
                      <a:pt x="21" y="4"/>
                      <a:pt x="21" y="4"/>
                    </a:cubicBezTo>
                    <a:cubicBezTo>
                      <a:pt x="22" y="3"/>
                      <a:pt x="22" y="3"/>
                      <a:pt x="22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19" y="10"/>
                      <a:pt x="19" y="11"/>
                      <a:pt x="17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9" y="17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20" y="16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1"/>
                      <a:pt x="17" y="21"/>
                      <a:pt x="16" y="21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1" y="19"/>
                      <a:pt x="1" y="20"/>
                    </a:cubicBezTo>
                    <a:cubicBezTo>
                      <a:pt x="1" y="20"/>
                      <a:pt x="0" y="20"/>
                      <a:pt x="0" y="2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3" y="14"/>
                      <a:pt x="3" y="14"/>
                      <a:pt x="4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6"/>
                      <a:pt x="4" y="6"/>
                      <a:pt x="4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4" y="1"/>
                      <a:pt x="4" y="2"/>
                    </a:cubicBezTo>
                    <a:cubicBezTo>
                      <a:pt x="4" y="2"/>
                      <a:pt x="4" y="3"/>
                      <a:pt x="5" y="5"/>
                    </a:cubicBezTo>
                    <a:lnTo>
                      <a:pt x="9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5"/>
              <p:cNvSpPr>
                <a:spLocks/>
              </p:cNvSpPr>
              <p:nvPr/>
            </p:nvSpPr>
            <p:spPr bwMode="auto">
              <a:xfrm>
                <a:off x="884238" y="608013"/>
                <a:ext cx="73025" cy="53975"/>
              </a:xfrm>
              <a:custGeom>
                <a:avLst/>
                <a:gdLst>
                  <a:gd name="T0" fmla="*/ 21 w 22"/>
                  <a:gd name="T1" fmla="*/ 7 h 16"/>
                  <a:gd name="T2" fmla="*/ 22 w 22"/>
                  <a:gd name="T3" fmla="*/ 7 h 16"/>
                  <a:gd name="T4" fmla="*/ 18 w 22"/>
                  <a:gd name="T5" fmla="*/ 16 h 16"/>
                  <a:gd name="T6" fmla="*/ 17 w 22"/>
                  <a:gd name="T7" fmla="*/ 16 h 16"/>
                  <a:gd name="T8" fmla="*/ 18 w 22"/>
                  <a:gd name="T9" fmla="*/ 16 h 16"/>
                  <a:gd name="T10" fmla="*/ 18 w 22"/>
                  <a:gd name="T11" fmla="*/ 14 h 16"/>
                  <a:gd name="T12" fmla="*/ 17 w 22"/>
                  <a:gd name="T13" fmla="*/ 13 h 16"/>
                  <a:gd name="T14" fmla="*/ 16 w 22"/>
                  <a:gd name="T15" fmla="*/ 13 h 16"/>
                  <a:gd name="T16" fmla="*/ 4 w 22"/>
                  <a:gd name="T17" fmla="*/ 8 h 16"/>
                  <a:gd name="T18" fmla="*/ 2 w 22"/>
                  <a:gd name="T19" fmla="*/ 7 h 16"/>
                  <a:gd name="T20" fmla="*/ 1 w 22"/>
                  <a:gd name="T21" fmla="*/ 8 h 16"/>
                  <a:gd name="T22" fmla="*/ 1 w 22"/>
                  <a:gd name="T23" fmla="*/ 9 h 16"/>
                  <a:gd name="T24" fmla="*/ 0 w 22"/>
                  <a:gd name="T25" fmla="*/ 9 h 16"/>
                  <a:gd name="T26" fmla="*/ 0 w 22"/>
                  <a:gd name="T27" fmla="*/ 9 h 16"/>
                  <a:gd name="T28" fmla="*/ 4 w 22"/>
                  <a:gd name="T29" fmla="*/ 0 h 16"/>
                  <a:gd name="T30" fmla="*/ 4 w 22"/>
                  <a:gd name="T31" fmla="*/ 0 h 16"/>
                  <a:gd name="T32" fmla="*/ 4 w 22"/>
                  <a:gd name="T33" fmla="*/ 0 h 16"/>
                  <a:gd name="T34" fmla="*/ 4 w 22"/>
                  <a:gd name="T35" fmla="*/ 2 h 16"/>
                  <a:gd name="T36" fmla="*/ 4 w 22"/>
                  <a:gd name="T37" fmla="*/ 3 h 16"/>
                  <a:gd name="T38" fmla="*/ 6 w 22"/>
                  <a:gd name="T39" fmla="*/ 3 h 16"/>
                  <a:gd name="T40" fmla="*/ 18 w 22"/>
                  <a:gd name="T41" fmla="*/ 8 h 16"/>
                  <a:gd name="T42" fmla="*/ 19 w 22"/>
                  <a:gd name="T43" fmla="*/ 9 h 16"/>
                  <a:gd name="T44" fmla="*/ 20 w 22"/>
                  <a:gd name="T45" fmla="*/ 8 h 16"/>
                  <a:gd name="T46" fmla="*/ 21 w 22"/>
                  <a:gd name="T4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" h="16">
                    <a:moveTo>
                      <a:pt x="21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8" y="14"/>
                      <a:pt x="18" y="14"/>
                      <a:pt x="17" y="13"/>
                    </a:cubicBezTo>
                    <a:cubicBezTo>
                      <a:pt x="17" y="13"/>
                      <a:pt x="17" y="13"/>
                      <a:pt x="16" y="13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2" y="7"/>
                      <a:pt x="2" y="7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3"/>
                      <a:pt x="5" y="3"/>
                      <a:pt x="6" y="3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1" y="8"/>
                      <a:pt x="21" y="8"/>
                      <a:pt x="2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6"/>
              <p:cNvSpPr>
                <a:spLocks/>
              </p:cNvSpPr>
              <p:nvPr/>
            </p:nvSpPr>
            <p:spPr bwMode="auto">
              <a:xfrm>
                <a:off x="920750" y="504825"/>
                <a:ext cx="85725" cy="93662"/>
              </a:xfrm>
              <a:custGeom>
                <a:avLst/>
                <a:gdLst>
                  <a:gd name="T0" fmla="*/ 4 w 26"/>
                  <a:gd name="T1" fmla="*/ 11 h 28"/>
                  <a:gd name="T2" fmla="*/ 19 w 26"/>
                  <a:gd name="T3" fmla="*/ 10 h 28"/>
                  <a:gd name="T4" fmla="*/ 12 w 26"/>
                  <a:gd name="T5" fmla="*/ 5 h 28"/>
                  <a:gd name="T6" fmla="*/ 10 w 26"/>
                  <a:gd name="T7" fmla="*/ 4 h 28"/>
                  <a:gd name="T8" fmla="*/ 8 w 26"/>
                  <a:gd name="T9" fmla="*/ 6 h 28"/>
                  <a:gd name="T10" fmla="*/ 8 w 26"/>
                  <a:gd name="T11" fmla="*/ 5 h 28"/>
                  <a:gd name="T12" fmla="*/ 12 w 26"/>
                  <a:gd name="T13" fmla="*/ 0 h 28"/>
                  <a:gd name="T14" fmla="*/ 12 w 26"/>
                  <a:gd name="T15" fmla="*/ 1 h 28"/>
                  <a:gd name="T16" fmla="*/ 11 w 26"/>
                  <a:gd name="T17" fmla="*/ 2 h 28"/>
                  <a:gd name="T18" fmla="*/ 12 w 26"/>
                  <a:gd name="T19" fmla="*/ 3 h 28"/>
                  <a:gd name="T20" fmla="*/ 13 w 26"/>
                  <a:gd name="T21" fmla="*/ 4 h 28"/>
                  <a:gd name="T22" fmla="*/ 26 w 26"/>
                  <a:gd name="T23" fmla="*/ 14 h 28"/>
                  <a:gd name="T24" fmla="*/ 26 w 26"/>
                  <a:gd name="T25" fmla="*/ 14 h 28"/>
                  <a:gd name="T26" fmla="*/ 5 w 26"/>
                  <a:gd name="T27" fmla="*/ 16 h 28"/>
                  <a:gd name="T28" fmla="*/ 15 w 26"/>
                  <a:gd name="T29" fmla="*/ 23 h 28"/>
                  <a:gd name="T30" fmla="*/ 17 w 26"/>
                  <a:gd name="T31" fmla="*/ 23 h 28"/>
                  <a:gd name="T32" fmla="*/ 19 w 26"/>
                  <a:gd name="T33" fmla="*/ 22 h 28"/>
                  <a:gd name="T34" fmla="*/ 19 w 26"/>
                  <a:gd name="T35" fmla="*/ 22 h 28"/>
                  <a:gd name="T36" fmla="*/ 20 w 26"/>
                  <a:gd name="T37" fmla="*/ 22 h 28"/>
                  <a:gd name="T38" fmla="*/ 16 w 26"/>
                  <a:gd name="T39" fmla="*/ 28 h 28"/>
                  <a:gd name="T40" fmla="*/ 15 w 26"/>
                  <a:gd name="T41" fmla="*/ 28 h 28"/>
                  <a:gd name="T42" fmla="*/ 16 w 26"/>
                  <a:gd name="T43" fmla="*/ 25 h 28"/>
                  <a:gd name="T44" fmla="*/ 15 w 26"/>
                  <a:gd name="T45" fmla="*/ 24 h 28"/>
                  <a:gd name="T46" fmla="*/ 3 w 26"/>
                  <a:gd name="T47" fmla="*/ 16 h 28"/>
                  <a:gd name="T48" fmla="*/ 3 w 26"/>
                  <a:gd name="T49" fmla="*/ 16 h 28"/>
                  <a:gd name="T50" fmla="*/ 1 w 26"/>
                  <a:gd name="T51" fmla="*/ 16 h 28"/>
                  <a:gd name="T52" fmla="*/ 0 w 26"/>
                  <a:gd name="T53" fmla="*/ 17 h 28"/>
                  <a:gd name="T54" fmla="*/ 0 w 26"/>
                  <a:gd name="T55" fmla="*/ 17 h 28"/>
                  <a:gd name="T56" fmla="*/ 4 w 26"/>
                  <a:gd name="T57" fmla="*/ 1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" h="28">
                    <a:moveTo>
                      <a:pt x="4" y="11"/>
                    </a:moveTo>
                    <a:cubicBezTo>
                      <a:pt x="19" y="10"/>
                      <a:pt x="19" y="10"/>
                      <a:pt x="19" y="1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4"/>
                      <a:pt x="10" y="4"/>
                    </a:cubicBezTo>
                    <a:cubicBezTo>
                      <a:pt x="9" y="4"/>
                      <a:pt x="9" y="5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1" y="2"/>
                      <a:pt x="11" y="2"/>
                    </a:cubicBezTo>
                    <a:cubicBezTo>
                      <a:pt x="11" y="2"/>
                      <a:pt x="11" y="3"/>
                      <a:pt x="12" y="3"/>
                    </a:cubicBezTo>
                    <a:cubicBezTo>
                      <a:pt x="12" y="4"/>
                      <a:pt x="12" y="4"/>
                      <a:pt x="13" y="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6" y="23"/>
                      <a:pt x="17" y="24"/>
                      <a:pt x="17" y="23"/>
                    </a:cubicBezTo>
                    <a:cubicBezTo>
                      <a:pt x="18" y="23"/>
                      <a:pt x="19" y="23"/>
                      <a:pt x="19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6" y="27"/>
                      <a:pt x="16" y="26"/>
                      <a:pt x="16" y="25"/>
                    </a:cubicBezTo>
                    <a:cubicBezTo>
                      <a:pt x="16" y="25"/>
                      <a:pt x="15" y="24"/>
                      <a:pt x="15" y="24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1" y="16"/>
                    </a:cubicBezTo>
                    <a:cubicBezTo>
                      <a:pt x="1" y="16"/>
                      <a:pt x="1" y="16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7"/>
              <p:cNvSpPr>
                <a:spLocks/>
              </p:cNvSpPr>
              <p:nvPr/>
            </p:nvSpPr>
            <p:spPr bwMode="auto">
              <a:xfrm>
                <a:off x="1009650" y="425450"/>
                <a:ext cx="73025" cy="76200"/>
              </a:xfrm>
              <a:custGeom>
                <a:avLst/>
                <a:gdLst>
                  <a:gd name="T0" fmla="*/ 11 w 22"/>
                  <a:gd name="T1" fmla="*/ 0 h 23"/>
                  <a:gd name="T2" fmla="*/ 15 w 22"/>
                  <a:gd name="T3" fmla="*/ 5 h 23"/>
                  <a:gd name="T4" fmla="*/ 14 w 22"/>
                  <a:gd name="T5" fmla="*/ 5 h 23"/>
                  <a:gd name="T6" fmla="*/ 10 w 22"/>
                  <a:gd name="T7" fmla="*/ 4 h 23"/>
                  <a:gd name="T8" fmla="*/ 5 w 22"/>
                  <a:gd name="T9" fmla="*/ 5 h 23"/>
                  <a:gd name="T10" fmla="*/ 3 w 22"/>
                  <a:gd name="T11" fmla="*/ 9 h 23"/>
                  <a:gd name="T12" fmla="*/ 4 w 22"/>
                  <a:gd name="T13" fmla="*/ 13 h 23"/>
                  <a:gd name="T14" fmla="*/ 6 w 22"/>
                  <a:gd name="T15" fmla="*/ 16 h 23"/>
                  <a:gd name="T16" fmla="*/ 10 w 22"/>
                  <a:gd name="T17" fmla="*/ 20 h 23"/>
                  <a:gd name="T18" fmla="*/ 13 w 22"/>
                  <a:gd name="T19" fmla="*/ 21 h 23"/>
                  <a:gd name="T20" fmla="*/ 17 w 22"/>
                  <a:gd name="T21" fmla="*/ 19 h 23"/>
                  <a:gd name="T22" fmla="*/ 18 w 22"/>
                  <a:gd name="T23" fmla="*/ 18 h 23"/>
                  <a:gd name="T24" fmla="*/ 19 w 22"/>
                  <a:gd name="T25" fmla="*/ 17 h 23"/>
                  <a:gd name="T26" fmla="*/ 16 w 22"/>
                  <a:gd name="T27" fmla="*/ 14 h 23"/>
                  <a:gd name="T28" fmla="*/ 15 w 22"/>
                  <a:gd name="T29" fmla="*/ 13 h 23"/>
                  <a:gd name="T30" fmla="*/ 14 w 22"/>
                  <a:gd name="T31" fmla="*/ 13 h 23"/>
                  <a:gd name="T32" fmla="*/ 13 w 22"/>
                  <a:gd name="T33" fmla="*/ 13 h 23"/>
                  <a:gd name="T34" fmla="*/ 13 w 22"/>
                  <a:gd name="T35" fmla="*/ 14 h 23"/>
                  <a:gd name="T36" fmla="*/ 12 w 22"/>
                  <a:gd name="T37" fmla="*/ 13 h 23"/>
                  <a:gd name="T38" fmla="*/ 20 w 22"/>
                  <a:gd name="T39" fmla="*/ 7 h 23"/>
                  <a:gd name="T40" fmla="*/ 20 w 22"/>
                  <a:gd name="T41" fmla="*/ 8 h 23"/>
                  <a:gd name="T42" fmla="*/ 19 w 22"/>
                  <a:gd name="T43" fmla="*/ 9 h 23"/>
                  <a:gd name="T44" fmla="*/ 19 w 22"/>
                  <a:gd name="T45" fmla="*/ 10 h 23"/>
                  <a:gd name="T46" fmla="*/ 20 w 22"/>
                  <a:gd name="T47" fmla="*/ 11 h 23"/>
                  <a:gd name="T48" fmla="*/ 22 w 22"/>
                  <a:gd name="T49" fmla="*/ 14 h 23"/>
                  <a:gd name="T50" fmla="*/ 20 w 22"/>
                  <a:gd name="T51" fmla="*/ 18 h 23"/>
                  <a:gd name="T52" fmla="*/ 17 w 22"/>
                  <a:gd name="T53" fmla="*/ 21 h 23"/>
                  <a:gd name="T54" fmla="*/ 13 w 22"/>
                  <a:gd name="T55" fmla="*/ 23 h 23"/>
                  <a:gd name="T56" fmla="*/ 9 w 22"/>
                  <a:gd name="T57" fmla="*/ 23 h 23"/>
                  <a:gd name="T58" fmla="*/ 6 w 22"/>
                  <a:gd name="T59" fmla="*/ 23 h 23"/>
                  <a:gd name="T60" fmla="*/ 2 w 22"/>
                  <a:gd name="T61" fmla="*/ 20 h 23"/>
                  <a:gd name="T62" fmla="*/ 0 w 22"/>
                  <a:gd name="T63" fmla="*/ 12 h 23"/>
                  <a:gd name="T64" fmla="*/ 4 w 22"/>
                  <a:gd name="T65" fmla="*/ 5 h 23"/>
                  <a:gd name="T66" fmla="*/ 6 w 22"/>
                  <a:gd name="T67" fmla="*/ 3 h 23"/>
                  <a:gd name="T68" fmla="*/ 8 w 22"/>
                  <a:gd name="T69" fmla="*/ 3 h 23"/>
                  <a:gd name="T70" fmla="*/ 10 w 22"/>
                  <a:gd name="T71" fmla="*/ 2 h 23"/>
                  <a:gd name="T72" fmla="*/ 10 w 22"/>
                  <a:gd name="T73" fmla="*/ 1 h 23"/>
                  <a:gd name="T74" fmla="*/ 10 w 22"/>
                  <a:gd name="T75" fmla="*/ 0 h 23"/>
                  <a:gd name="T76" fmla="*/ 11 w 22"/>
                  <a:gd name="T7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" h="23">
                    <a:moveTo>
                      <a:pt x="11" y="0"/>
                    </a:move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1" y="4"/>
                      <a:pt x="10" y="4"/>
                    </a:cubicBezTo>
                    <a:cubicBezTo>
                      <a:pt x="8" y="4"/>
                      <a:pt x="7" y="4"/>
                      <a:pt x="5" y="5"/>
                    </a:cubicBezTo>
                    <a:cubicBezTo>
                      <a:pt x="4" y="6"/>
                      <a:pt x="4" y="7"/>
                      <a:pt x="3" y="9"/>
                    </a:cubicBezTo>
                    <a:cubicBezTo>
                      <a:pt x="3" y="10"/>
                      <a:pt x="3" y="11"/>
                      <a:pt x="4" y="13"/>
                    </a:cubicBezTo>
                    <a:cubicBezTo>
                      <a:pt x="4" y="14"/>
                      <a:pt x="5" y="15"/>
                      <a:pt x="6" y="16"/>
                    </a:cubicBezTo>
                    <a:cubicBezTo>
                      <a:pt x="7" y="18"/>
                      <a:pt x="9" y="19"/>
                      <a:pt x="10" y="20"/>
                    </a:cubicBezTo>
                    <a:cubicBezTo>
                      <a:pt x="11" y="21"/>
                      <a:pt x="12" y="21"/>
                      <a:pt x="13" y="21"/>
                    </a:cubicBezTo>
                    <a:cubicBezTo>
                      <a:pt x="15" y="21"/>
                      <a:pt x="16" y="20"/>
                      <a:pt x="17" y="19"/>
                    </a:cubicBezTo>
                    <a:cubicBezTo>
                      <a:pt x="17" y="19"/>
                      <a:pt x="17" y="19"/>
                      <a:pt x="18" y="18"/>
                    </a:cubicBezTo>
                    <a:cubicBezTo>
                      <a:pt x="18" y="18"/>
                      <a:pt x="18" y="18"/>
                      <a:pt x="19" y="17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4" y="13"/>
                      <a:pt x="13" y="13"/>
                      <a:pt x="13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19" y="9"/>
                      <a:pt x="19" y="9"/>
                    </a:cubicBezTo>
                    <a:cubicBezTo>
                      <a:pt x="19" y="9"/>
                      <a:pt x="19" y="10"/>
                      <a:pt x="19" y="10"/>
                    </a:cubicBezTo>
                    <a:cubicBezTo>
                      <a:pt x="19" y="10"/>
                      <a:pt x="19" y="11"/>
                      <a:pt x="20" y="11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5"/>
                      <a:pt x="21" y="17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6" y="22"/>
                      <a:pt x="14" y="22"/>
                      <a:pt x="13" y="23"/>
                    </a:cubicBezTo>
                    <a:cubicBezTo>
                      <a:pt x="12" y="23"/>
                      <a:pt x="10" y="23"/>
                      <a:pt x="9" y="23"/>
                    </a:cubicBezTo>
                    <a:cubicBezTo>
                      <a:pt x="8" y="23"/>
                      <a:pt x="7" y="23"/>
                      <a:pt x="6" y="23"/>
                    </a:cubicBezTo>
                    <a:cubicBezTo>
                      <a:pt x="4" y="22"/>
                      <a:pt x="3" y="21"/>
                      <a:pt x="2" y="20"/>
                    </a:cubicBezTo>
                    <a:cubicBezTo>
                      <a:pt x="0" y="17"/>
                      <a:pt x="0" y="15"/>
                      <a:pt x="0" y="12"/>
                    </a:cubicBezTo>
                    <a:cubicBezTo>
                      <a:pt x="0" y="9"/>
                      <a:pt x="2" y="7"/>
                      <a:pt x="4" y="5"/>
                    </a:cubicBezTo>
                    <a:cubicBezTo>
                      <a:pt x="5" y="4"/>
                      <a:pt x="6" y="4"/>
                      <a:pt x="6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9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10" y="0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8"/>
              <p:cNvSpPr>
                <a:spLocks/>
              </p:cNvSpPr>
              <p:nvPr/>
            </p:nvSpPr>
            <p:spPr bwMode="auto">
              <a:xfrm>
                <a:off x="1147763" y="352425"/>
                <a:ext cx="69850" cy="76200"/>
              </a:xfrm>
              <a:custGeom>
                <a:avLst/>
                <a:gdLst>
                  <a:gd name="T0" fmla="*/ 0 w 21"/>
                  <a:gd name="T1" fmla="*/ 6 h 23"/>
                  <a:gd name="T2" fmla="*/ 10 w 21"/>
                  <a:gd name="T3" fmla="*/ 3 h 23"/>
                  <a:gd name="T4" fmla="*/ 10 w 21"/>
                  <a:gd name="T5" fmla="*/ 3 h 23"/>
                  <a:gd name="T6" fmla="*/ 10 w 21"/>
                  <a:gd name="T7" fmla="*/ 3 h 23"/>
                  <a:gd name="T8" fmla="*/ 8 w 21"/>
                  <a:gd name="T9" fmla="*/ 4 h 23"/>
                  <a:gd name="T10" fmla="*/ 8 w 21"/>
                  <a:gd name="T11" fmla="*/ 5 h 23"/>
                  <a:gd name="T12" fmla="*/ 8 w 21"/>
                  <a:gd name="T13" fmla="*/ 7 h 23"/>
                  <a:gd name="T14" fmla="*/ 11 w 21"/>
                  <a:gd name="T15" fmla="*/ 16 h 23"/>
                  <a:gd name="T16" fmla="*/ 12 w 21"/>
                  <a:gd name="T17" fmla="*/ 19 h 23"/>
                  <a:gd name="T18" fmla="*/ 14 w 21"/>
                  <a:gd name="T19" fmla="*/ 20 h 23"/>
                  <a:gd name="T20" fmla="*/ 16 w 21"/>
                  <a:gd name="T21" fmla="*/ 20 h 23"/>
                  <a:gd name="T22" fmla="*/ 18 w 21"/>
                  <a:gd name="T23" fmla="*/ 19 h 23"/>
                  <a:gd name="T24" fmla="*/ 20 w 21"/>
                  <a:gd name="T25" fmla="*/ 17 h 23"/>
                  <a:gd name="T26" fmla="*/ 19 w 21"/>
                  <a:gd name="T27" fmla="*/ 12 h 23"/>
                  <a:gd name="T28" fmla="*/ 17 w 21"/>
                  <a:gd name="T29" fmla="*/ 5 h 23"/>
                  <a:gd name="T30" fmla="*/ 16 w 21"/>
                  <a:gd name="T31" fmla="*/ 3 h 23"/>
                  <a:gd name="T32" fmla="*/ 15 w 21"/>
                  <a:gd name="T33" fmla="*/ 2 h 23"/>
                  <a:gd name="T34" fmla="*/ 13 w 21"/>
                  <a:gd name="T35" fmla="*/ 2 h 23"/>
                  <a:gd name="T36" fmla="*/ 13 w 21"/>
                  <a:gd name="T37" fmla="*/ 2 h 23"/>
                  <a:gd name="T38" fmla="*/ 20 w 21"/>
                  <a:gd name="T39" fmla="*/ 0 h 23"/>
                  <a:gd name="T40" fmla="*/ 20 w 21"/>
                  <a:gd name="T41" fmla="*/ 1 h 23"/>
                  <a:gd name="T42" fmla="*/ 19 w 21"/>
                  <a:gd name="T43" fmla="*/ 1 h 23"/>
                  <a:gd name="T44" fmla="*/ 18 w 21"/>
                  <a:gd name="T45" fmla="*/ 1 h 23"/>
                  <a:gd name="T46" fmla="*/ 18 w 21"/>
                  <a:gd name="T47" fmla="*/ 3 h 23"/>
                  <a:gd name="T48" fmla="*/ 18 w 21"/>
                  <a:gd name="T49" fmla="*/ 4 h 23"/>
                  <a:gd name="T50" fmla="*/ 20 w 21"/>
                  <a:gd name="T51" fmla="*/ 11 h 23"/>
                  <a:gd name="T52" fmla="*/ 21 w 21"/>
                  <a:gd name="T53" fmla="*/ 16 h 23"/>
                  <a:gd name="T54" fmla="*/ 19 w 21"/>
                  <a:gd name="T55" fmla="*/ 20 h 23"/>
                  <a:gd name="T56" fmla="*/ 15 w 21"/>
                  <a:gd name="T57" fmla="*/ 22 h 23"/>
                  <a:gd name="T58" fmla="*/ 11 w 21"/>
                  <a:gd name="T59" fmla="*/ 22 h 23"/>
                  <a:gd name="T60" fmla="*/ 8 w 21"/>
                  <a:gd name="T61" fmla="*/ 21 h 23"/>
                  <a:gd name="T62" fmla="*/ 6 w 21"/>
                  <a:gd name="T63" fmla="*/ 17 h 23"/>
                  <a:gd name="T64" fmla="*/ 4 w 21"/>
                  <a:gd name="T65" fmla="*/ 8 h 23"/>
                  <a:gd name="T66" fmla="*/ 3 w 21"/>
                  <a:gd name="T67" fmla="*/ 6 h 23"/>
                  <a:gd name="T68" fmla="*/ 2 w 21"/>
                  <a:gd name="T69" fmla="*/ 6 h 23"/>
                  <a:gd name="T70" fmla="*/ 1 w 21"/>
                  <a:gd name="T71" fmla="*/ 6 h 23"/>
                  <a:gd name="T72" fmla="*/ 0 w 21"/>
                  <a:gd name="T73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1" h="23">
                    <a:moveTo>
                      <a:pt x="0" y="6"/>
                    </a:move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8" y="4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2" y="19"/>
                      <a:pt x="12" y="19"/>
                    </a:cubicBezTo>
                    <a:cubicBezTo>
                      <a:pt x="13" y="20"/>
                      <a:pt x="13" y="20"/>
                      <a:pt x="14" y="20"/>
                    </a:cubicBezTo>
                    <a:cubicBezTo>
                      <a:pt x="14" y="21"/>
                      <a:pt x="15" y="21"/>
                      <a:pt x="16" y="20"/>
                    </a:cubicBezTo>
                    <a:cubicBezTo>
                      <a:pt x="17" y="20"/>
                      <a:pt x="18" y="20"/>
                      <a:pt x="18" y="19"/>
                    </a:cubicBezTo>
                    <a:cubicBezTo>
                      <a:pt x="19" y="18"/>
                      <a:pt x="19" y="17"/>
                      <a:pt x="20" y="17"/>
                    </a:cubicBezTo>
                    <a:cubicBezTo>
                      <a:pt x="20" y="16"/>
                      <a:pt x="19" y="14"/>
                      <a:pt x="19" y="12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4"/>
                      <a:pt x="16" y="3"/>
                      <a:pt x="16" y="3"/>
                    </a:cubicBezTo>
                    <a:cubicBezTo>
                      <a:pt x="16" y="3"/>
                      <a:pt x="15" y="2"/>
                      <a:pt x="15" y="2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8" y="2"/>
                      <a:pt x="18" y="2"/>
                      <a:pt x="18" y="3"/>
                    </a:cubicBezTo>
                    <a:cubicBezTo>
                      <a:pt x="18" y="3"/>
                      <a:pt x="18" y="4"/>
                      <a:pt x="18" y="4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1" y="14"/>
                      <a:pt x="21" y="15"/>
                      <a:pt x="21" y="16"/>
                    </a:cubicBezTo>
                    <a:cubicBezTo>
                      <a:pt x="21" y="17"/>
                      <a:pt x="20" y="18"/>
                      <a:pt x="19" y="20"/>
                    </a:cubicBezTo>
                    <a:cubicBezTo>
                      <a:pt x="19" y="21"/>
                      <a:pt x="17" y="21"/>
                      <a:pt x="15" y="22"/>
                    </a:cubicBezTo>
                    <a:cubicBezTo>
                      <a:pt x="14" y="22"/>
                      <a:pt x="12" y="23"/>
                      <a:pt x="11" y="22"/>
                    </a:cubicBezTo>
                    <a:cubicBezTo>
                      <a:pt x="10" y="22"/>
                      <a:pt x="9" y="22"/>
                      <a:pt x="8" y="21"/>
                    </a:cubicBezTo>
                    <a:cubicBezTo>
                      <a:pt x="7" y="20"/>
                      <a:pt x="7" y="19"/>
                      <a:pt x="6" y="17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9"/>
              <p:cNvSpPr>
                <a:spLocks/>
              </p:cNvSpPr>
              <p:nvPr/>
            </p:nvSpPr>
            <p:spPr bwMode="auto">
              <a:xfrm>
                <a:off x="1263650" y="346075"/>
                <a:ext cx="66675" cy="66675"/>
              </a:xfrm>
              <a:custGeom>
                <a:avLst/>
                <a:gdLst>
                  <a:gd name="T0" fmla="*/ 7 w 20"/>
                  <a:gd name="T1" fmla="*/ 0 h 20"/>
                  <a:gd name="T2" fmla="*/ 17 w 20"/>
                  <a:gd name="T3" fmla="*/ 12 h 20"/>
                  <a:gd name="T4" fmla="*/ 17 w 20"/>
                  <a:gd name="T5" fmla="*/ 4 h 20"/>
                  <a:gd name="T6" fmla="*/ 16 w 20"/>
                  <a:gd name="T7" fmla="*/ 1 h 20"/>
                  <a:gd name="T8" fmla="*/ 14 w 20"/>
                  <a:gd name="T9" fmla="*/ 0 h 20"/>
                  <a:gd name="T10" fmla="*/ 14 w 20"/>
                  <a:gd name="T11" fmla="*/ 0 h 20"/>
                  <a:gd name="T12" fmla="*/ 20 w 20"/>
                  <a:gd name="T13" fmla="*/ 0 h 20"/>
                  <a:gd name="T14" fmla="*/ 20 w 20"/>
                  <a:gd name="T15" fmla="*/ 0 h 20"/>
                  <a:gd name="T16" fmla="*/ 19 w 20"/>
                  <a:gd name="T17" fmla="*/ 1 h 20"/>
                  <a:gd name="T18" fmla="*/ 18 w 20"/>
                  <a:gd name="T19" fmla="*/ 2 h 20"/>
                  <a:gd name="T20" fmla="*/ 18 w 20"/>
                  <a:gd name="T21" fmla="*/ 4 h 20"/>
                  <a:gd name="T22" fmla="*/ 18 w 20"/>
                  <a:gd name="T23" fmla="*/ 20 h 20"/>
                  <a:gd name="T24" fmla="*/ 18 w 20"/>
                  <a:gd name="T25" fmla="*/ 20 h 20"/>
                  <a:gd name="T26" fmla="*/ 4 w 20"/>
                  <a:gd name="T27" fmla="*/ 4 h 20"/>
                  <a:gd name="T28" fmla="*/ 4 w 20"/>
                  <a:gd name="T29" fmla="*/ 16 h 20"/>
                  <a:gd name="T30" fmla="*/ 5 w 20"/>
                  <a:gd name="T31" fmla="*/ 18 h 20"/>
                  <a:gd name="T32" fmla="*/ 7 w 20"/>
                  <a:gd name="T33" fmla="*/ 19 h 20"/>
                  <a:gd name="T34" fmla="*/ 7 w 20"/>
                  <a:gd name="T35" fmla="*/ 19 h 20"/>
                  <a:gd name="T36" fmla="*/ 7 w 20"/>
                  <a:gd name="T37" fmla="*/ 19 h 20"/>
                  <a:gd name="T38" fmla="*/ 1 w 20"/>
                  <a:gd name="T39" fmla="*/ 20 h 20"/>
                  <a:gd name="T40" fmla="*/ 1 w 20"/>
                  <a:gd name="T41" fmla="*/ 19 h 20"/>
                  <a:gd name="T42" fmla="*/ 3 w 20"/>
                  <a:gd name="T43" fmla="*/ 18 h 20"/>
                  <a:gd name="T44" fmla="*/ 3 w 20"/>
                  <a:gd name="T45" fmla="*/ 16 h 20"/>
                  <a:gd name="T46" fmla="*/ 3 w 20"/>
                  <a:gd name="T47" fmla="*/ 2 h 20"/>
                  <a:gd name="T48" fmla="*/ 3 w 20"/>
                  <a:gd name="T49" fmla="*/ 2 h 20"/>
                  <a:gd name="T50" fmla="*/ 2 w 20"/>
                  <a:gd name="T51" fmla="*/ 1 h 20"/>
                  <a:gd name="T52" fmla="*/ 0 w 20"/>
                  <a:gd name="T53" fmla="*/ 1 h 20"/>
                  <a:gd name="T54" fmla="*/ 0 w 20"/>
                  <a:gd name="T55" fmla="*/ 0 h 20"/>
                  <a:gd name="T56" fmla="*/ 7 w 20"/>
                  <a:gd name="T5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" h="20">
                    <a:moveTo>
                      <a:pt x="7" y="0"/>
                    </a:move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2"/>
                      <a:pt x="17" y="2"/>
                      <a:pt x="16" y="1"/>
                    </a:cubicBezTo>
                    <a:cubicBezTo>
                      <a:pt x="16" y="1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19" y="1"/>
                      <a:pt x="19" y="1"/>
                    </a:cubicBezTo>
                    <a:cubicBezTo>
                      <a:pt x="18" y="1"/>
                      <a:pt x="18" y="1"/>
                      <a:pt x="18" y="2"/>
                    </a:cubicBezTo>
                    <a:cubicBezTo>
                      <a:pt x="18" y="2"/>
                      <a:pt x="18" y="3"/>
                      <a:pt x="18" y="4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7"/>
                      <a:pt x="5" y="18"/>
                      <a:pt x="5" y="18"/>
                    </a:cubicBezTo>
                    <a:cubicBezTo>
                      <a:pt x="6" y="19"/>
                      <a:pt x="6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19"/>
                      <a:pt x="2" y="19"/>
                      <a:pt x="3" y="18"/>
                    </a:cubicBezTo>
                    <a:cubicBezTo>
                      <a:pt x="3" y="18"/>
                      <a:pt x="3" y="17"/>
                      <a:pt x="3" y="16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20"/>
              <p:cNvSpPr>
                <a:spLocks/>
              </p:cNvSpPr>
              <p:nvPr/>
            </p:nvSpPr>
            <p:spPr bwMode="auto">
              <a:xfrm>
                <a:off x="1370013" y="352425"/>
                <a:ext cx="46037" cy="69850"/>
              </a:xfrm>
              <a:custGeom>
                <a:avLst/>
                <a:gdLst>
                  <a:gd name="T0" fmla="*/ 10 w 14"/>
                  <a:gd name="T1" fmla="*/ 21 h 21"/>
                  <a:gd name="T2" fmla="*/ 10 w 14"/>
                  <a:gd name="T3" fmla="*/ 21 h 21"/>
                  <a:gd name="T4" fmla="*/ 0 w 14"/>
                  <a:gd name="T5" fmla="*/ 19 h 21"/>
                  <a:gd name="T6" fmla="*/ 0 w 14"/>
                  <a:gd name="T7" fmla="*/ 19 h 21"/>
                  <a:gd name="T8" fmla="*/ 1 w 14"/>
                  <a:gd name="T9" fmla="*/ 19 h 21"/>
                  <a:gd name="T10" fmla="*/ 2 w 14"/>
                  <a:gd name="T11" fmla="*/ 19 h 21"/>
                  <a:gd name="T12" fmla="*/ 3 w 14"/>
                  <a:gd name="T13" fmla="*/ 18 h 21"/>
                  <a:gd name="T14" fmla="*/ 3 w 14"/>
                  <a:gd name="T15" fmla="*/ 16 h 21"/>
                  <a:gd name="T16" fmla="*/ 6 w 14"/>
                  <a:gd name="T17" fmla="*/ 4 h 21"/>
                  <a:gd name="T18" fmla="*/ 6 w 14"/>
                  <a:gd name="T19" fmla="*/ 2 h 21"/>
                  <a:gd name="T20" fmla="*/ 6 w 14"/>
                  <a:gd name="T21" fmla="*/ 1 h 21"/>
                  <a:gd name="T22" fmla="*/ 5 w 14"/>
                  <a:gd name="T23" fmla="*/ 1 h 21"/>
                  <a:gd name="T24" fmla="*/ 4 w 14"/>
                  <a:gd name="T25" fmla="*/ 1 h 21"/>
                  <a:gd name="T26" fmla="*/ 4 w 14"/>
                  <a:gd name="T27" fmla="*/ 0 h 21"/>
                  <a:gd name="T28" fmla="*/ 14 w 14"/>
                  <a:gd name="T29" fmla="*/ 2 h 21"/>
                  <a:gd name="T30" fmla="*/ 14 w 14"/>
                  <a:gd name="T31" fmla="*/ 3 h 21"/>
                  <a:gd name="T32" fmla="*/ 13 w 14"/>
                  <a:gd name="T33" fmla="*/ 3 h 21"/>
                  <a:gd name="T34" fmla="*/ 12 w 14"/>
                  <a:gd name="T35" fmla="*/ 3 h 21"/>
                  <a:gd name="T36" fmla="*/ 11 w 14"/>
                  <a:gd name="T37" fmla="*/ 3 h 21"/>
                  <a:gd name="T38" fmla="*/ 11 w 14"/>
                  <a:gd name="T39" fmla="*/ 5 h 21"/>
                  <a:gd name="T40" fmla="*/ 8 w 14"/>
                  <a:gd name="T41" fmla="*/ 17 h 21"/>
                  <a:gd name="T42" fmla="*/ 8 w 14"/>
                  <a:gd name="T43" fmla="*/ 19 h 21"/>
                  <a:gd name="T44" fmla="*/ 8 w 14"/>
                  <a:gd name="T45" fmla="*/ 20 h 21"/>
                  <a:gd name="T46" fmla="*/ 9 w 14"/>
                  <a:gd name="T47" fmla="*/ 21 h 21"/>
                  <a:gd name="T48" fmla="*/ 10 w 14"/>
                  <a:gd name="T4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" h="21">
                    <a:moveTo>
                      <a:pt x="10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2" y="19"/>
                      <a:pt x="2" y="19"/>
                    </a:cubicBezTo>
                    <a:cubicBezTo>
                      <a:pt x="2" y="19"/>
                      <a:pt x="2" y="18"/>
                      <a:pt x="3" y="18"/>
                    </a:cubicBezTo>
                    <a:cubicBezTo>
                      <a:pt x="3" y="18"/>
                      <a:pt x="3" y="17"/>
                      <a:pt x="3" y="16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8"/>
                      <a:pt x="7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9" y="21"/>
                      <a:pt x="9" y="21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21"/>
              <p:cNvSpPr>
                <a:spLocks/>
              </p:cNvSpPr>
              <p:nvPr/>
            </p:nvSpPr>
            <p:spPr bwMode="auto">
              <a:xfrm>
                <a:off x="1465263" y="376238"/>
                <a:ext cx="60325" cy="73025"/>
              </a:xfrm>
              <a:custGeom>
                <a:avLst/>
                <a:gdLst>
                  <a:gd name="T0" fmla="*/ 18 w 18"/>
                  <a:gd name="T1" fmla="*/ 9 h 22"/>
                  <a:gd name="T2" fmla="*/ 18 w 18"/>
                  <a:gd name="T3" fmla="*/ 9 h 22"/>
                  <a:gd name="T4" fmla="*/ 16 w 18"/>
                  <a:gd name="T5" fmla="*/ 10 h 22"/>
                  <a:gd name="T6" fmla="*/ 13 w 18"/>
                  <a:gd name="T7" fmla="*/ 12 h 22"/>
                  <a:gd name="T8" fmla="*/ 0 w 18"/>
                  <a:gd name="T9" fmla="*/ 22 h 22"/>
                  <a:gd name="T10" fmla="*/ 0 w 18"/>
                  <a:gd name="T11" fmla="*/ 22 h 22"/>
                  <a:gd name="T12" fmla="*/ 1 w 18"/>
                  <a:gd name="T13" fmla="*/ 5 h 22"/>
                  <a:gd name="T14" fmla="*/ 1 w 18"/>
                  <a:gd name="T15" fmla="*/ 2 h 22"/>
                  <a:gd name="T16" fmla="*/ 0 w 18"/>
                  <a:gd name="T17" fmla="*/ 0 h 22"/>
                  <a:gd name="T18" fmla="*/ 0 w 18"/>
                  <a:gd name="T19" fmla="*/ 0 h 22"/>
                  <a:gd name="T20" fmla="*/ 8 w 18"/>
                  <a:gd name="T21" fmla="*/ 4 h 22"/>
                  <a:gd name="T22" fmla="*/ 8 w 18"/>
                  <a:gd name="T23" fmla="*/ 5 h 22"/>
                  <a:gd name="T24" fmla="*/ 8 w 18"/>
                  <a:gd name="T25" fmla="*/ 4 h 22"/>
                  <a:gd name="T26" fmla="*/ 6 w 18"/>
                  <a:gd name="T27" fmla="*/ 4 h 22"/>
                  <a:gd name="T28" fmla="*/ 5 w 18"/>
                  <a:gd name="T29" fmla="*/ 4 h 22"/>
                  <a:gd name="T30" fmla="*/ 5 w 18"/>
                  <a:gd name="T31" fmla="*/ 5 h 22"/>
                  <a:gd name="T32" fmla="*/ 5 w 18"/>
                  <a:gd name="T33" fmla="*/ 7 h 22"/>
                  <a:gd name="T34" fmla="*/ 5 w 18"/>
                  <a:gd name="T35" fmla="*/ 17 h 22"/>
                  <a:gd name="T36" fmla="*/ 12 w 18"/>
                  <a:gd name="T37" fmla="*/ 11 h 22"/>
                  <a:gd name="T38" fmla="*/ 13 w 18"/>
                  <a:gd name="T39" fmla="*/ 10 h 22"/>
                  <a:gd name="T40" fmla="*/ 14 w 18"/>
                  <a:gd name="T41" fmla="*/ 9 h 22"/>
                  <a:gd name="T42" fmla="*/ 14 w 18"/>
                  <a:gd name="T43" fmla="*/ 8 h 22"/>
                  <a:gd name="T44" fmla="*/ 14 w 18"/>
                  <a:gd name="T45" fmla="*/ 8 h 22"/>
                  <a:gd name="T46" fmla="*/ 12 w 18"/>
                  <a:gd name="T47" fmla="*/ 7 h 22"/>
                  <a:gd name="T48" fmla="*/ 13 w 18"/>
                  <a:gd name="T49" fmla="*/ 6 h 22"/>
                  <a:gd name="T50" fmla="*/ 18 w 18"/>
                  <a:gd name="T51" fmla="*/ 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" h="22">
                    <a:moveTo>
                      <a:pt x="18" y="9"/>
                    </a:moveTo>
                    <a:cubicBezTo>
                      <a:pt x="18" y="9"/>
                      <a:pt x="18" y="9"/>
                      <a:pt x="18" y="9"/>
                    </a:cubicBezTo>
                    <a:cubicBezTo>
                      <a:pt x="17" y="9"/>
                      <a:pt x="17" y="9"/>
                      <a:pt x="16" y="10"/>
                    </a:cubicBezTo>
                    <a:cubicBezTo>
                      <a:pt x="15" y="10"/>
                      <a:pt x="14" y="11"/>
                      <a:pt x="13" y="1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3" y="6"/>
                      <a:pt x="13" y="6"/>
                      <a:pt x="13" y="6"/>
                    </a:cubicBezTo>
                    <a:lnTo>
                      <a:pt x="1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22"/>
              <p:cNvSpPr>
                <a:spLocks/>
              </p:cNvSpPr>
              <p:nvPr/>
            </p:nvSpPr>
            <p:spPr bwMode="auto">
              <a:xfrm>
                <a:off x="1528763" y="434975"/>
                <a:ext cx="82550" cy="87312"/>
              </a:xfrm>
              <a:custGeom>
                <a:avLst/>
                <a:gdLst>
                  <a:gd name="T0" fmla="*/ 17 w 25"/>
                  <a:gd name="T1" fmla="*/ 6 h 26"/>
                  <a:gd name="T2" fmla="*/ 12 w 25"/>
                  <a:gd name="T3" fmla="*/ 12 h 26"/>
                  <a:gd name="T4" fmla="*/ 12 w 25"/>
                  <a:gd name="T5" fmla="*/ 12 h 26"/>
                  <a:gd name="T6" fmla="*/ 15 w 25"/>
                  <a:gd name="T7" fmla="*/ 13 h 26"/>
                  <a:gd name="T8" fmla="*/ 18 w 25"/>
                  <a:gd name="T9" fmla="*/ 11 h 26"/>
                  <a:gd name="T10" fmla="*/ 19 w 25"/>
                  <a:gd name="T11" fmla="*/ 11 h 26"/>
                  <a:gd name="T12" fmla="*/ 12 w 25"/>
                  <a:gd name="T13" fmla="*/ 19 h 26"/>
                  <a:gd name="T14" fmla="*/ 11 w 25"/>
                  <a:gd name="T15" fmla="*/ 18 h 26"/>
                  <a:gd name="T16" fmla="*/ 13 w 25"/>
                  <a:gd name="T17" fmla="*/ 16 h 26"/>
                  <a:gd name="T18" fmla="*/ 13 w 25"/>
                  <a:gd name="T19" fmla="*/ 14 h 26"/>
                  <a:gd name="T20" fmla="*/ 11 w 25"/>
                  <a:gd name="T21" fmla="*/ 12 h 26"/>
                  <a:gd name="T22" fmla="*/ 8 w 25"/>
                  <a:gd name="T23" fmla="*/ 16 h 26"/>
                  <a:gd name="T24" fmla="*/ 7 w 25"/>
                  <a:gd name="T25" fmla="*/ 18 h 26"/>
                  <a:gd name="T26" fmla="*/ 7 w 25"/>
                  <a:gd name="T27" fmla="*/ 19 h 26"/>
                  <a:gd name="T28" fmla="*/ 7 w 25"/>
                  <a:gd name="T29" fmla="*/ 20 h 26"/>
                  <a:gd name="T30" fmla="*/ 8 w 25"/>
                  <a:gd name="T31" fmla="*/ 21 h 26"/>
                  <a:gd name="T32" fmla="*/ 12 w 25"/>
                  <a:gd name="T33" fmla="*/ 22 h 26"/>
                  <a:gd name="T34" fmla="*/ 17 w 25"/>
                  <a:gd name="T35" fmla="*/ 21 h 26"/>
                  <a:gd name="T36" fmla="*/ 17 w 25"/>
                  <a:gd name="T37" fmla="*/ 21 h 26"/>
                  <a:gd name="T38" fmla="*/ 12 w 25"/>
                  <a:gd name="T39" fmla="*/ 26 h 26"/>
                  <a:gd name="T40" fmla="*/ 0 w 25"/>
                  <a:gd name="T41" fmla="*/ 14 h 26"/>
                  <a:gd name="T42" fmla="*/ 0 w 25"/>
                  <a:gd name="T43" fmla="*/ 14 h 26"/>
                  <a:gd name="T44" fmla="*/ 0 w 25"/>
                  <a:gd name="T45" fmla="*/ 15 h 26"/>
                  <a:gd name="T46" fmla="*/ 2 w 25"/>
                  <a:gd name="T47" fmla="*/ 15 h 26"/>
                  <a:gd name="T48" fmla="*/ 3 w 25"/>
                  <a:gd name="T49" fmla="*/ 15 h 26"/>
                  <a:gd name="T50" fmla="*/ 4 w 25"/>
                  <a:gd name="T51" fmla="*/ 14 h 26"/>
                  <a:gd name="T52" fmla="*/ 12 w 25"/>
                  <a:gd name="T53" fmla="*/ 4 h 26"/>
                  <a:gd name="T54" fmla="*/ 13 w 25"/>
                  <a:gd name="T55" fmla="*/ 3 h 26"/>
                  <a:gd name="T56" fmla="*/ 13 w 25"/>
                  <a:gd name="T57" fmla="*/ 2 h 26"/>
                  <a:gd name="T58" fmla="*/ 13 w 25"/>
                  <a:gd name="T59" fmla="*/ 1 h 26"/>
                  <a:gd name="T60" fmla="*/ 12 w 25"/>
                  <a:gd name="T61" fmla="*/ 0 h 26"/>
                  <a:gd name="T62" fmla="*/ 12 w 25"/>
                  <a:gd name="T63" fmla="*/ 0 h 26"/>
                  <a:gd name="T64" fmla="*/ 25 w 25"/>
                  <a:gd name="T65" fmla="*/ 11 h 26"/>
                  <a:gd name="T66" fmla="*/ 21 w 25"/>
                  <a:gd name="T67" fmla="*/ 15 h 26"/>
                  <a:gd name="T68" fmla="*/ 20 w 25"/>
                  <a:gd name="T69" fmla="*/ 14 h 26"/>
                  <a:gd name="T70" fmla="*/ 22 w 25"/>
                  <a:gd name="T71" fmla="*/ 11 h 26"/>
                  <a:gd name="T72" fmla="*/ 21 w 25"/>
                  <a:gd name="T73" fmla="*/ 9 h 26"/>
                  <a:gd name="T74" fmla="*/ 19 w 25"/>
                  <a:gd name="T75" fmla="*/ 7 h 26"/>
                  <a:gd name="T76" fmla="*/ 17 w 25"/>
                  <a:gd name="T77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5" h="26">
                    <a:moveTo>
                      <a:pt x="17" y="6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3"/>
                      <a:pt x="14" y="13"/>
                      <a:pt x="15" y="13"/>
                    </a:cubicBezTo>
                    <a:cubicBezTo>
                      <a:pt x="16" y="12"/>
                      <a:pt x="17" y="12"/>
                      <a:pt x="18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2" y="18"/>
                      <a:pt x="13" y="17"/>
                      <a:pt x="13" y="16"/>
                    </a:cubicBezTo>
                    <a:cubicBezTo>
                      <a:pt x="13" y="15"/>
                      <a:pt x="13" y="14"/>
                      <a:pt x="13" y="14"/>
                    </a:cubicBezTo>
                    <a:cubicBezTo>
                      <a:pt x="12" y="13"/>
                      <a:pt x="12" y="13"/>
                      <a:pt x="11" y="12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8"/>
                      <a:pt x="7" y="18"/>
                    </a:cubicBezTo>
                    <a:cubicBezTo>
                      <a:pt x="6" y="18"/>
                      <a:pt x="6" y="19"/>
                      <a:pt x="7" y="19"/>
                    </a:cubicBezTo>
                    <a:cubicBezTo>
                      <a:pt x="7" y="19"/>
                      <a:pt x="7" y="19"/>
                      <a:pt x="7" y="20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22"/>
                      <a:pt x="11" y="22"/>
                      <a:pt x="12" y="22"/>
                    </a:cubicBezTo>
                    <a:cubicBezTo>
                      <a:pt x="14" y="23"/>
                      <a:pt x="15" y="22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2" y="15"/>
                    </a:cubicBezTo>
                    <a:cubicBezTo>
                      <a:pt x="2" y="15"/>
                      <a:pt x="2" y="15"/>
                      <a:pt x="3" y="15"/>
                    </a:cubicBezTo>
                    <a:cubicBezTo>
                      <a:pt x="3" y="15"/>
                      <a:pt x="3" y="15"/>
                      <a:pt x="4" y="1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3"/>
                      <a:pt x="22" y="12"/>
                      <a:pt x="22" y="11"/>
                    </a:cubicBezTo>
                    <a:cubicBezTo>
                      <a:pt x="22" y="11"/>
                      <a:pt x="21" y="10"/>
                      <a:pt x="21" y="9"/>
                    </a:cubicBezTo>
                    <a:cubicBezTo>
                      <a:pt x="21" y="9"/>
                      <a:pt x="20" y="8"/>
                      <a:pt x="19" y="7"/>
                    </a:cubicBezTo>
                    <a:lnTo>
                      <a:pt x="1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23"/>
              <p:cNvSpPr>
                <a:spLocks noEditPoints="1"/>
              </p:cNvSpPr>
              <p:nvPr/>
            </p:nvSpPr>
            <p:spPr bwMode="auto">
              <a:xfrm>
                <a:off x="1597025" y="515938"/>
                <a:ext cx="79375" cy="92075"/>
              </a:xfrm>
              <a:custGeom>
                <a:avLst/>
                <a:gdLst>
                  <a:gd name="T0" fmla="*/ 11 w 24"/>
                  <a:gd name="T1" fmla="*/ 12 h 28"/>
                  <a:gd name="T2" fmla="*/ 7 w 24"/>
                  <a:gd name="T3" fmla="*/ 15 h 28"/>
                  <a:gd name="T4" fmla="*/ 5 w 24"/>
                  <a:gd name="T5" fmla="*/ 16 h 28"/>
                  <a:gd name="T6" fmla="*/ 5 w 24"/>
                  <a:gd name="T7" fmla="*/ 17 h 28"/>
                  <a:gd name="T8" fmla="*/ 6 w 24"/>
                  <a:gd name="T9" fmla="*/ 19 h 28"/>
                  <a:gd name="T10" fmla="*/ 5 w 24"/>
                  <a:gd name="T11" fmla="*/ 19 h 28"/>
                  <a:gd name="T12" fmla="*/ 0 w 24"/>
                  <a:gd name="T13" fmla="*/ 11 h 28"/>
                  <a:gd name="T14" fmla="*/ 0 w 24"/>
                  <a:gd name="T15" fmla="*/ 10 h 28"/>
                  <a:gd name="T16" fmla="*/ 2 w 24"/>
                  <a:gd name="T17" fmla="*/ 12 h 28"/>
                  <a:gd name="T18" fmla="*/ 2 w 24"/>
                  <a:gd name="T19" fmla="*/ 12 h 28"/>
                  <a:gd name="T20" fmla="*/ 4 w 24"/>
                  <a:gd name="T21" fmla="*/ 11 h 28"/>
                  <a:gd name="T22" fmla="*/ 15 w 24"/>
                  <a:gd name="T23" fmla="*/ 4 h 28"/>
                  <a:gd name="T24" fmla="*/ 16 w 24"/>
                  <a:gd name="T25" fmla="*/ 3 h 28"/>
                  <a:gd name="T26" fmla="*/ 16 w 24"/>
                  <a:gd name="T27" fmla="*/ 2 h 28"/>
                  <a:gd name="T28" fmla="*/ 16 w 24"/>
                  <a:gd name="T29" fmla="*/ 0 h 28"/>
                  <a:gd name="T30" fmla="*/ 16 w 24"/>
                  <a:gd name="T31" fmla="*/ 0 h 28"/>
                  <a:gd name="T32" fmla="*/ 21 w 24"/>
                  <a:gd name="T33" fmla="*/ 7 h 28"/>
                  <a:gd name="T34" fmla="*/ 23 w 24"/>
                  <a:gd name="T35" fmla="*/ 12 h 28"/>
                  <a:gd name="T36" fmla="*/ 23 w 24"/>
                  <a:gd name="T37" fmla="*/ 15 h 28"/>
                  <a:gd name="T38" fmla="*/ 22 w 24"/>
                  <a:gd name="T39" fmla="*/ 18 h 28"/>
                  <a:gd name="T40" fmla="*/ 18 w 24"/>
                  <a:gd name="T41" fmla="*/ 18 h 28"/>
                  <a:gd name="T42" fmla="*/ 15 w 24"/>
                  <a:gd name="T43" fmla="*/ 17 h 28"/>
                  <a:gd name="T44" fmla="*/ 12 w 24"/>
                  <a:gd name="T45" fmla="*/ 24 h 28"/>
                  <a:gd name="T46" fmla="*/ 12 w 24"/>
                  <a:gd name="T47" fmla="*/ 26 h 28"/>
                  <a:gd name="T48" fmla="*/ 12 w 24"/>
                  <a:gd name="T49" fmla="*/ 28 h 28"/>
                  <a:gd name="T50" fmla="*/ 12 w 24"/>
                  <a:gd name="T51" fmla="*/ 28 h 28"/>
                  <a:gd name="T52" fmla="*/ 8 w 24"/>
                  <a:gd name="T53" fmla="*/ 23 h 28"/>
                  <a:gd name="T54" fmla="*/ 12 w 24"/>
                  <a:gd name="T55" fmla="*/ 13 h 28"/>
                  <a:gd name="T56" fmla="*/ 11 w 24"/>
                  <a:gd name="T57" fmla="*/ 12 h 28"/>
                  <a:gd name="T58" fmla="*/ 19 w 24"/>
                  <a:gd name="T59" fmla="*/ 6 h 28"/>
                  <a:gd name="T60" fmla="*/ 12 w 24"/>
                  <a:gd name="T61" fmla="*/ 11 h 28"/>
                  <a:gd name="T62" fmla="*/ 13 w 24"/>
                  <a:gd name="T63" fmla="*/ 12 h 28"/>
                  <a:gd name="T64" fmla="*/ 15 w 24"/>
                  <a:gd name="T65" fmla="*/ 14 h 28"/>
                  <a:gd name="T66" fmla="*/ 16 w 24"/>
                  <a:gd name="T67" fmla="*/ 15 h 28"/>
                  <a:gd name="T68" fmla="*/ 19 w 24"/>
                  <a:gd name="T69" fmla="*/ 14 h 28"/>
                  <a:gd name="T70" fmla="*/ 21 w 24"/>
                  <a:gd name="T71" fmla="*/ 11 h 28"/>
                  <a:gd name="T72" fmla="*/ 20 w 24"/>
                  <a:gd name="T73" fmla="*/ 8 h 28"/>
                  <a:gd name="T74" fmla="*/ 19 w 24"/>
                  <a:gd name="T75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" h="28">
                    <a:moveTo>
                      <a:pt x="11" y="12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5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5" y="18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1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2"/>
                      <a:pt x="3" y="12"/>
                      <a:pt x="4" y="11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6" y="3"/>
                      <a:pt x="16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1"/>
                      <a:pt x="16" y="1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2" y="9"/>
                      <a:pt x="23" y="11"/>
                      <a:pt x="23" y="12"/>
                    </a:cubicBezTo>
                    <a:cubicBezTo>
                      <a:pt x="24" y="13"/>
                      <a:pt x="24" y="14"/>
                      <a:pt x="23" y="15"/>
                    </a:cubicBezTo>
                    <a:cubicBezTo>
                      <a:pt x="23" y="16"/>
                      <a:pt x="22" y="17"/>
                      <a:pt x="22" y="18"/>
                    </a:cubicBezTo>
                    <a:cubicBezTo>
                      <a:pt x="20" y="18"/>
                      <a:pt x="19" y="19"/>
                      <a:pt x="18" y="18"/>
                    </a:cubicBezTo>
                    <a:cubicBezTo>
                      <a:pt x="17" y="18"/>
                      <a:pt x="16" y="18"/>
                      <a:pt x="15" y="17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5"/>
                      <a:pt x="12" y="26"/>
                      <a:pt x="12" y="26"/>
                    </a:cubicBezTo>
                    <a:cubicBezTo>
                      <a:pt x="12" y="27"/>
                      <a:pt x="12" y="27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12" y="13"/>
                      <a:pt x="12" y="13"/>
                      <a:pt x="12" y="13"/>
                    </a:cubicBezTo>
                    <a:lnTo>
                      <a:pt x="11" y="12"/>
                    </a:lnTo>
                    <a:close/>
                    <a:moveTo>
                      <a:pt x="19" y="6"/>
                    </a:move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4" y="14"/>
                      <a:pt x="15" y="14"/>
                    </a:cubicBezTo>
                    <a:cubicBezTo>
                      <a:pt x="15" y="15"/>
                      <a:pt x="16" y="15"/>
                      <a:pt x="16" y="15"/>
                    </a:cubicBezTo>
                    <a:cubicBezTo>
                      <a:pt x="17" y="15"/>
                      <a:pt x="18" y="14"/>
                      <a:pt x="19" y="14"/>
                    </a:cubicBezTo>
                    <a:cubicBezTo>
                      <a:pt x="20" y="13"/>
                      <a:pt x="21" y="12"/>
                      <a:pt x="21" y="11"/>
                    </a:cubicBezTo>
                    <a:cubicBezTo>
                      <a:pt x="21" y="10"/>
                      <a:pt x="21" y="9"/>
                      <a:pt x="20" y="8"/>
                    </a:cubicBezTo>
                    <a:lnTo>
                      <a:pt x="19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24"/>
              <p:cNvSpPr>
                <a:spLocks/>
              </p:cNvSpPr>
              <p:nvPr/>
            </p:nvSpPr>
            <p:spPr bwMode="auto">
              <a:xfrm>
                <a:off x="1651000" y="625475"/>
                <a:ext cx="76200" cy="55562"/>
              </a:xfrm>
              <a:custGeom>
                <a:avLst/>
                <a:gdLst>
                  <a:gd name="T0" fmla="*/ 23 w 23"/>
                  <a:gd name="T1" fmla="*/ 10 h 17"/>
                  <a:gd name="T2" fmla="*/ 17 w 23"/>
                  <a:gd name="T3" fmla="*/ 12 h 17"/>
                  <a:gd name="T4" fmla="*/ 17 w 23"/>
                  <a:gd name="T5" fmla="*/ 12 h 17"/>
                  <a:gd name="T6" fmla="*/ 20 w 23"/>
                  <a:gd name="T7" fmla="*/ 9 h 17"/>
                  <a:gd name="T8" fmla="*/ 20 w 23"/>
                  <a:gd name="T9" fmla="*/ 5 h 17"/>
                  <a:gd name="T10" fmla="*/ 18 w 23"/>
                  <a:gd name="T11" fmla="*/ 3 h 17"/>
                  <a:gd name="T12" fmla="*/ 16 w 23"/>
                  <a:gd name="T13" fmla="*/ 3 h 17"/>
                  <a:gd name="T14" fmla="*/ 15 w 23"/>
                  <a:gd name="T15" fmla="*/ 3 h 17"/>
                  <a:gd name="T16" fmla="*/ 15 w 23"/>
                  <a:gd name="T17" fmla="*/ 5 h 17"/>
                  <a:gd name="T18" fmla="*/ 14 w 23"/>
                  <a:gd name="T19" fmla="*/ 8 h 17"/>
                  <a:gd name="T20" fmla="*/ 13 w 23"/>
                  <a:gd name="T21" fmla="*/ 14 h 17"/>
                  <a:gd name="T22" fmla="*/ 10 w 23"/>
                  <a:gd name="T23" fmla="*/ 16 h 17"/>
                  <a:gd name="T24" fmla="*/ 5 w 23"/>
                  <a:gd name="T25" fmla="*/ 16 h 17"/>
                  <a:gd name="T26" fmla="*/ 2 w 23"/>
                  <a:gd name="T27" fmla="*/ 12 h 17"/>
                  <a:gd name="T28" fmla="*/ 2 w 23"/>
                  <a:gd name="T29" fmla="*/ 10 h 17"/>
                  <a:gd name="T30" fmla="*/ 2 w 23"/>
                  <a:gd name="T31" fmla="*/ 8 h 17"/>
                  <a:gd name="T32" fmla="*/ 1 w 23"/>
                  <a:gd name="T33" fmla="*/ 7 h 17"/>
                  <a:gd name="T34" fmla="*/ 1 w 23"/>
                  <a:gd name="T35" fmla="*/ 6 h 17"/>
                  <a:gd name="T36" fmla="*/ 0 w 23"/>
                  <a:gd name="T37" fmla="*/ 6 h 17"/>
                  <a:gd name="T38" fmla="*/ 0 w 23"/>
                  <a:gd name="T39" fmla="*/ 5 h 17"/>
                  <a:gd name="T40" fmla="*/ 7 w 23"/>
                  <a:gd name="T41" fmla="*/ 3 h 17"/>
                  <a:gd name="T42" fmla="*/ 7 w 23"/>
                  <a:gd name="T43" fmla="*/ 3 h 17"/>
                  <a:gd name="T44" fmla="*/ 3 w 23"/>
                  <a:gd name="T45" fmla="*/ 7 h 17"/>
                  <a:gd name="T46" fmla="*/ 3 w 23"/>
                  <a:gd name="T47" fmla="*/ 11 h 17"/>
                  <a:gd name="T48" fmla="*/ 5 w 23"/>
                  <a:gd name="T49" fmla="*/ 14 h 17"/>
                  <a:gd name="T50" fmla="*/ 7 w 23"/>
                  <a:gd name="T51" fmla="*/ 14 h 17"/>
                  <a:gd name="T52" fmla="*/ 8 w 23"/>
                  <a:gd name="T53" fmla="*/ 13 h 17"/>
                  <a:gd name="T54" fmla="*/ 9 w 23"/>
                  <a:gd name="T55" fmla="*/ 11 h 17"/>
                  <a:gd name="T56" fmla="*/ 9 w 23"/>
                  <a:gd name="T57" fmla="*/ 8 h 17"/>
                  <a:gd name="T58" fmla="*/ 10 w 23"/>
                  <a:gd name="T59" fmla="*/ 4 h 17"/>
                  <a:gd name="T60" fmla="*/ 11 w 23"/>
                  <a:gd name="T61" fmla="*/ 2 h 17"/>
                  <a:gd name="T62" fmla="*/ 14 w 23"/>
                  <a:gd name="T63" fmla="*/ 0 h 17"/>
                  <a:gd name="T64" fmla="*/ 18 w 23"/>
                  <a:gd name="T65" fmla="*/ 1 h 17"/>
                  <a:gd name="T66" fmla="*/ 21 w 23"/>
                  <a:gd name="T67" fmla="*/ 4 h 17"/>
                  <a:gd name="T68" fmla="*/ 21 w 23"/>
                  <a:gd name="T69" fmla="*/ 6 h 17"/>
                  <a:gd name="T70" fmla="*/ 21 w 23"/>
                  <a:gd name="T71" fmla="*/ 8 h 17"/>
                  <a:gd name="T72" fmla="*/ 21 w 23"/>
                  <a:gd name="T73" fmla="*/ 9 h 17"/>
                  <a:gd name="T74" fmla="*/ 22 w 23"/>
                  <a:gd name="T75" fmla="*/ 10 h 17"/>
                  <a:gd name="T76" fmla="*/ 23 w 23"/>
                  <a:gd name="T77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17">
                    <a:moveTo>
                      <a:pt x="23" y="10"/>
                    </a:move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8" y="11"/>
                      <a:pt x="19" y="10"/>
                      <a:pt x="20" y="9"/>
                    </a:cubicBezTo>
                    <a:cubicBezTo>
                      <a:pt x="20" y="7"/>
                      <a:pt x="20" y="6"/>
                      <a:pt x="20" y="5"/>
                    </a:cubicBezTo>
                    <a:cubicBezTo>
                      <a:pt x="20" y="4"/>
                      <a:pt x="19" y="3"/>
                      <a:pt x="18" y="3"/>
                    </a:cubicBezTo>
                    <a:cubicBezTo>
                      <a:pt x="18" y="2"/>
                      <a:pt x="17" y="2"/>
                      <a:pt x="16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4"/>
                      <a:pt x="15" y="4"/>
                      <a:pt x="15" y="5"/>
                    </a:cubicBezTo>
                    <a:cubicBezTo>
                      <a:pt x="15" y="6"/>
                      <a:pt x="14" y="7"/>
                      <a:pt x="14" y="8"/>
                    </a:cubicBezTo>
                    <a:cubicBezTo>
                      <a:pt x="14" y="11"/>
                      <a:pt x="13" y="13"/>
                      <a:pt x="13" y="14"/>
                    </a:cubicBezTo>
                    <a:cubicBezTo>
                      <a:pt x="12" y="15"/>
                      <a:pt x="11" y="16"/>
                      <a:pt x="10" y="16"/>
                    </a:cubicBezTo>
                    <a:cubicBezTo>
                      <a:pt x="8" y="17"/>
                      <a:pt x="7" y="17"/>
                      <a:pt x="5" y="16"/>
                    </a:cubicBezTo>
                    <a:cubicBezTo>
                      <a:pt x="4" y="15"/>
                      <a:pt x="3" y="14"/>
                      <a:pt x="2" y="12"/>
                    </a:cubicBezTo>
                    <a:cubicBezTo>
                      <a:pt x="2" y="11"/>
                      <a:pt x="2" y="11"/>
                      <a:pt x="2" y="10"/>
                    </a:cubicBezTo>
                    <a:cubicBezTo>
                      <a:pt x="2" y="10"/>
                      <a:pt x="2" y="9"/>
                      <a:pt x="2" y="8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1" y="6"/>
                      <a:pt x="1" y="6"/>
                    </a:cubicBezTo>
                    <a:cubicBezTo>
                      <a:pt x="1" y="6"/>
                      <a:pt x="0" y="6"/>
                      <a:pt x="0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4"/>
                      <a:pt x="4" y="6"/>
                      <a:pt x="3" y="7"/>
                    </a:cubicBezTo>
                    <a:cubicBezTo>
                      <a:pt x="3" y="9"/>
                      <a:pt x="2" y="10"/>
                      <a:pt x="3" y="11"/>
                    </a:cubicBezTo>
                    <a:cubicBezTo>
                      <a:pt x="3" y="12"/>
                      <a:pt x="4" y="13"/>
                      <a:pt x="5" y="14"/>
                    </a:cubicBezTo>
                    <a:cubicBezTo>
                      <a:pt x="5" y="14"/>
                      <a:pt x="6" y="14"/>
                      <a:pt x="7" y="14"/>
                    </a:cubicBezTo>
                    <a:cubicBezTo>
                      <a:pt x="7" y="14"/>
                      <a:pt x="8" y="13"/>
                      <a:pt x="8" y="13"/>
                    </a:cubicBezTo>
                    <a:cubicBezTo>
                      <a:pt x="8" y="13"/>
                      <a:pt x="9" y="12"/>
                      <a:pt x="9" y="11"/>
                    </a:cubicBezTo>
                    <a:cubicBezTo>
                      <a:pt x="9" y="11"/>
                      <a:pt x="9" y="10"/>
                      <a:pt x="9" y="8"/>
                    </a:cubicBezTo>
                    <a:cubicBezTo>
                      <a:pt x="10" y="7"/>
                      <a:pt x="10" y="5"/>
                      <a:pt x="10" y="4"/>
                    </a:cubicBezTo>
                    <a:cubicBezTo>
                      <a:pt x="10" y="3"/>
                      <a:pt x="11" y="2"/>
                      <a:pt x="11" y="2"/>
                    </a:cubicBezTo>
                    <a:cubicBezTo>
                      <a:pt x="12" y="1"/>
                      <a:pt x="13" y="1"/>
                      <a:pt x="14" y="0"/>
                    </a:cubicBezTo>
                    <a:cubicBezTo>
                      <a:pt x="15" y="0"/>
                      <a:pt x="16" y="0"/>
                      <a:pt x="18" y="1"/>
                    </a:cubicBezTo>
                    <a:cubicBezTo>
                      <a:pt x="19" y="1"/>
                      <a:pt x="20" y="2"/>
                      <a:pt x="21" y="4"/>
                    </a:cubicBezTo>
                    <a:cubicBezTo>
                      <a:pt x="21" y="5"/>
                      <a:pt x="21" y="5"/>
                      <a:pt x="21" y="6"/>
                    </a:cubicBezTo>
                    <a:cubicBezTo>
                      <a:pt x="21" y="6"/>
                      <a:pt x="21" y="7"/>
                      <a:pt x="21" y="8"/>
                    </a:cubicBezTo>
                    <a:cubicBezTo>
                      <a:pt x="21" y="8"/>
                      <a:pt x="21" y="9"/>
                      <a:pt x="21" y="9"/>
                    </a:cubicBezTo>
                    <a:cubicBezTo>
                      <a:pt x="21" y="9"/>
                      <a:pt x="21" y="9"/>
                      <a:pt x="22" y="10"/>
                    </a:cubicBezTo>
                    <a:cubicBezTo>
                      <a:pt x="22" y="10"/>
                      <a:pt x="22" y="10"/>
                      <a:pt x="2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25"/>
              <p:cNvSpPr>
                <a:spLocks/>
              </p:cNvSpPr>
              <p:nvPr/>
            </p:nvSpPr>
            <p:spPr bwMode="auto">
              <a:xfrm>
                <a:off x="1673225" y="714375"/>
                <a:ext cx="69850" cy="42862"/>
              </a:xfrm>
              <a:custGeom>
                <a:avLst/>
                <a:gdLst>
                  <a:gd name="T0" fmla="*/ 2 w 21"/>
                  <a:gd name="T1" fmla="*/ 13 h 13"/>
                  <a:gd name="T2" fmla="*/ 2 w 21"/>
                  <a:gd name="T3" fmla="*/ 13 h 13"/>
                  <a:gd name="T4" fmla="*/ 0 w 21"/>
                  <a:gd name="T5" fmla="*/ 3 h 13"/>
                  <a:gd name="T6" fmla="*/ 1 w 21"/>
                  <a:gd name="T7" fmla="*/ 3 h 13"/>
                  <a:gd name="T8" fmla="*/ 1 w 21"/>
                  <a:gd name="T9" fmla="*/ 3 h 13"/>
                  <a:gd name="T10" fmla="*/ 1 w 21"/>
                  <a:gd name="T11" fmla="*/ 5 h 13"/>
                  <a:gd name="T12" fmla="*/ 2 w 21"/>
                  <a:gd name="T13" fmla="*/ 5 h 13"/>
                  <a:gd name="T14" fmla="*/ 4 w 21"/>
                  <a:gd name="T15" fmla="*/ 5 h 13"/>
                  <a:gd name="T16" fmla="*/ 17 w 21"/>
                  <a:gd name="T17" fmla="*/ 3 h 13"/>
                  <a:gd name="T18" fmla="*/ 19 w 21"/>
                  <a:gd name="T19" fmla="*/ 3 h 13"/>
                  <a:gd name="T20" fmla="*/ 19 w 21"/>
                  <a:gd name="T21" fmla="*/ 2 h 13"/>
                  <a:gd name="T22" fmla="*/ 19 w 21"/>
                  <a:gd name="T23" fmla="*/ 1 h 13"/>
                  <a:gd name="T24" fmla="*/ 19 w 21"/>
                  <a:gd name="T25" fmla="*/ 0 h 13"/>
                  <a:gd name="T26" fmla="*/ 20 w 21"/>
                  <a:gd name="T27" fmla="*/ 0 h 13"/>
                  <a:gd name="T28" fmla="*/ 21 w 21"/>
                  <a:gd name="T29" fmla="*/ 10 h 13"/>
                  <a:gd name="T30" fmla="*/ 20 w 21"/>
                  <a:gd name="T31" fmla="*/ 10 h 13"/>
                  <a:gd name="T32" fmla="*/ 20 w 21"/>
                  <a:gd name="T33" fmla="*/ 10 h 13"/>
                  <a:gd name="T34" fmla="*/ 20 w 21"/>
                  <a:gd name="T35" fmla="*/ 8 h 13"/>
                  <a:gd name="T36" fmla="*/ 19 w 21"/>
                  <a:gd name="T37" fmla="*/ 8 h 13"/>
                  <a:gd name="T38" fmla="*/ 17 w 21"/>
                  <a:gd name="T39" fmla="*/ 8 h 13"/>
                  <a:gd name="T40" fmla="*/ 5 w 21"/>
                  <a:gd name="T41" fmla="*/ 10 h 13"/>
                  <a:gd name="T42" fmla="*/ 3 w 21"/>
                  <a:gd name="T43" fmla="*/ 10 h 13"/>
                  <a:gd name="T44" fmla="*/ 2 w 21"/>
                  <a:gd name="T45" fmla="*/ 11 h 13"/>
                  <a:gd name="T46" fmla="*/ 2 w 21"/>
                  <a:gd name="T47" fmla="*/ 12 h 13"/>
                  <a:gd name="T48" fmla="*/ 2 w 21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13">
                    <a:moveTo>
                      <a:pt x="2" y="13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4" y="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1"/>
                      <a:pt x="19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9" y="8"/>
                      <a:pt x="18" y="8"/>
                      <a:pt x="17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1"/>
                      <a:pt x="2" y="12"/>
                      <a:pt x="2" y="1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26"/>
              <p:cNvSpPr>
                <a:spLocks/>
              </p:cNvSpPr>
              <p:nvPr/>
            </p:nvSpPr>
            <p:spPr bwMode="auto">
              <a:xfrm>
                <a:off x="1676400" y="801688"/>
                <a:ext cx="69850" cy="58737"/>
              </a:xfrm>
              <a:custGeom>
                <a:avLst/>
                <a:gdLst>
                  <a:gd name="T0" fmla="*/ 19 w 21"/>
                  <a:gd name="T1" fmla="*/ 18 h 18"/>
                  <a:gd name="T2" fmla="*/ 14 w 21"/>
                  <a:gd name="T3" fmla="*/ 17 h 18"/>
                  <a:gd name="T4" fmla="*/ 14 w 21"/>
                  <a:gd name="T5" fmla="*/ 17 h 18"/>
                  <a:gd name="T6" fmla="*/ 17 w 21"/>
                  <a:gd name="T7" fmla="*/ 16 h 18"/>
                  <a:gd name="T8" fmla="*/ 18 w 21"/>
                  <a:gd name="T9" fmla="*/ 15 h 18"/>
                  <a:gd name="T10" fmla="*/ 19 w 21"/>
                  <a:gd name="T11" fmla="*/ 13 h 18"/>
                  <a:gd name="T12" fmla="*/ 19 w 21"/>
                  <a:gd name="T13" fmla="*/ 11 h 18"/>
                  <a:gd name="T14" fmla="*/ 4 w 21"/>
                  <a:gd name="T15" fmla="*/ 10 h 18"/>
                  <a:gd name="T16" fmla="*/ 2 w 21"/>
                  <a:gd name="T17" fmla="*/ 10 h 18"/>
                  <a:gd name="T18" fmla="*/ 1 w 21"/>
                  <a:gd name="T19" fmla="*/ 11 h 18"/>
                  <a:gd name="T20" fmla="*/ 1 w 21"/>
                  <a:gd name="T21" fmla="*/ 12 h 18"/>
                  <a:gd name="T22" fmla="*/ 1 w 21"/>
                  <a:gd name="T23" fmla="*/ 12 h 18"/>
                  <a:gd name="T24" fmla="*/ 0 w 21"/>
                  <a:gd name="T25" fmla="*/ 12 h 18"/>
                  <a:gd name="T26" fmla="*/ 1 w 21"/>
                  <a:gd name="T27" fmla="*/ 2 h 18"/>
                  <a:gd name="T28" fmla="*/ 2 w 21"/>
                  <a:gd name="T29" fmla="*/ 2 h 18"/>
                  <a:gd name="T30" fmla="*/ 2 w 21"/>
                  <a:gd name="T31" fmla="*/ 3 h 18"/>
                  <a:gd name="T32" fmla="*/ 2 w 21"/>
                  <a:gd name="T33" fmla="*/ 4 h 18"/>
                  <a:gd name="T34" fmla="*/ 2 w 21"/>
                  <a:gd name="T35" fmla="*/ 5 h 18"/>
                  <a:gd name="T36" fmla="*/ 4 w 21"/>
                  <a:gd name="T37" fmla="*/ 5 h 18"/>
                  <a:gd name="T38" fmla="*/ 19 w 21"/>
                  <a:gd name="T39" fmla="*/ 7 h 18"/>
                  <a:gd name="T40" fmla="*/ 19 w 21"/>
                  <a:gd name="T41" fmla="*/ 5 h 18"/>
                  <a:gd name="T42" fmla="*/ 19 w 21"/>
                  <a:gd name="T43" fmla="*/ 2 h 18"/>
                  <a:gd name="T44" fmla="*/ 15 w 21"/>
                  <a:gd name="T45" fmla="*/ 0 h 18"/>
                  <a:gd name="T46" fmla="*/ 16 w 21"/>
                  <a:gd name="T47" fmla="*/ 0 h 18"/>
                  <a:gd name="T48" fmla="*/ 21 w 21"/>
                  <a:gd name="T49" fmla="*/ 0 h 18"/>
                  <a:gd name="T50" fmla="*/ 19 w 21"/>
                  <a:gd name="T5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" h="18">
                    <a:moveTo>
                      <a:pt x="19" y="18"/>
                    </a:move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5" y="17"/>
                      <a:pt x="16" y="16"/>
                      <a:pt x="17" y="16"/>
                    </a:cubicBezTo>
                    <a:cubicBezTo>
                      <a:pt x="17" y="16"/>
                      <a:pt x="18" y="15"/>
                      <a:pt x="18" y="15"/>
                    </a:cubicBezTo>
                    <a:cubicBezTo>
                      <a:pt x="18" y="14"/>
                      <a:pt x="18" y="14"/>
                      <a:pt x="19" y="13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2" y="10"/>
                      <a:pt x="1" y="10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4"/>
                      <a:pt x="19" y="3"/>
                      <a:pt x="19" y="2"/>
                    </a:cubicBezTo>
                    <a:cubicBezTo>
                      <a:pt x="18" y="1"/>
                      <a:pt x="17" y="1"/>
                      <a:pt x="1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1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27"/>
              <p:cNvSpPr>
                <a:spLocks/>
              </p:cNvSpPr>
              <p:nvPr/>
            </p:nvSpPr>
            <p:spPr bwMode="auto">
              <a:xfrm>
                <a:off x="1651000" y="908050"/>
                <a:ext cx="79375" cy="69850"/>
              </a:xfrm>
              <a:custGeom>
                <a:avLst/>
                <a:gdLst>
                  <a:gd name="T0" fmla="*/ 17 w 24"/>
                  <a:gd name="T1" fmla="*/ 21 h 21"/>
                  <a:gd name="T2" fmla="*/ 16 w 24"/>
                  <a:gd name="T3" fmla="*/ 21 h 21"/>
                  <a:gd name="T4" fmla="*/ 16 w 24"/>
                  <a:gd name="T5" fmla="*/ 19 h 21"/>
                  <a:gd name="T6" fmla="*/ 14 w 24"/>
                  <a:gd name="T7" fmla="*/ 16 h 21"/>
                  <a:gd name="T8" fmla="*/ 9 w 24"/>
                  <a:gd name="T9" fmla="*/ 10 h 21"/>
                  <a:gd name="T10" fmla="*/ 4 w 24"/>
                  <a:gd name="T11" fmla="*/ 8 h 21"/>
                  <a:gd name="T12" fmla="*/ 3 w 24"/>
                  <a:gd name="T13" fmla="*/ 8 h 21"/>
                  <a:gd name="T14" fmla="*/ 2 w 24"/>
                  <a:gd name="T15" fmla="*/ 8 h 21"/>
                  <a:gd name="T16" fmla="*/ 1 w 24"/>
                  <a:gd name="T17" fmla="*/ 9 h 21"/>
                  <a:gd name="T18" fmla="*/ 1 w 24"/>
                  <a:gd name="T19" fmla="*/ 10 h 21"/>
                  <a:gd name="T20" fmla="*/ 0 w 24"/>
                  <a:gd name="T21" fmla="*/ 10 h 21"/>
                  <a:gd name="T22" fmla="*/ 4 w 24"/>
                  <a:gd name="T23" fmla="*/ 0 h 21"/>
                  <a:gd name="T24" fmla="*/ 5 w 24"/>
                  <a:gd name="T25" fmla="*/ 0 h 21"/>
                  <a:gd name="T26" fmla="*/ 4 w 24"/>
                  <a:gd name="T27" fmla="*/ 1 h 21"/>
                  <a:gd name="T28" fmla="*/ 4 w 24"/>
                  <a:gd name="T29" fmla="*/ 2 h 21"/>
                  <a:gd name="T30" fmla="*/ 4 w 24"/>
                  <a:gd name="T31" fmla="*/ 3 h 21"/>
                  <a:gd name="T32" fmla="*/ 6 w 24"/>
                  <a:gd name="T33" fmla="*/ 4 h 21"/>
                  <a:gd name="T34" fmla="*/ 10 w 24"/>
                  <a:gd name="T35" fmla="*/ 5 h 21"/>
                  <a:gd name="T36" fmla="*/ 19 w 24"/>
                  <a:gd name="T37" fmla="*/ 4 h 21"/>
                  <a:gd name="T38" fmla="*/ 23 w 24"/>
                  <a:gd name="T39" fmla="*/ 3 h 21"/>
                  <a:gd name="T40" fmla="*/ 23 w 24"/>
                  <a:gd name="T41" fmla="*/ 1 h 21"/>
                  <a:gd name="T42" fmla="*/ 24 w 24"/>
                  <a:gd name="T43" fmla="*/ 2 h 21"/>
                  <a:gd name="T44" fmla="*/ 21 w 24"/>
                  <a:gd name="T45" fmla="*/ 10 h 21"/>
                  <a:gd name="T46" fmla="*/ 20 w 24"/>
                  <a:gd name="T47" fmla="*/ 10 h 21"/>
                  <a:gd name="T48" fmla="*/ 20 w 24"/>
                  <a:gd name="T49" fmla="*/ 10 h 21"/>
                  <a:gd name="T50" fmla="*/ 21 w 24"/>
                  <a:gd name="T51" fmla="*/ 9 h 21"/>
                  <a:gd name="T52" fmla="*/ 20 w 24"/>
                  <a:gd name="T53" fmla="*/ 8 h 21"/>
                  <a:gd name="T54" fmla="*/ 17 w 24"/>
                  <a:gd name="T55" fmla="*/ 8 h 21"/>
                  <a:gd name="T56" fmla="*/ 10 w 24"/>
                  <a:gd name="T57" fmla="*/ 9 h 21"/>
                  <a:gd name="T58" fmla="*/ 14 w 24"/>
                  <a:gd name="T59" fmla="*/ 15 h 21"/>
                  <a:gd name="T60" fmla="*/ 17 w 24"/>
                  <a:gd name="T61" fmla="*/ 17 h 21"/>
                  <a:gd name="T62" fmla="*/ 17 w 24"/>
                  <a:gd name="T63" fmla="*/ 17 h 21"/>
                  <a:gd name="T64" fmla="*/ 18 w 24"/>
                  <a:gd name="T65" fmla="*/ 15 h 21"/>
                  <a:gd name="T66" fmla="*/ 19 w 24"/>
                  <a:gd name="T67" fmla="*/ 15 h 21"/>
                  <a:gd name="T68" fmla="*/ 17 w 24"/>
                  <a:gd name="T6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" h="21">
                    <a:moveTo>
                      <a:pt x="17" y="21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0"/>
                      <a:pt x="17" y="20"/>
                      <a:pt x="16" y="19"/>
                    </a:cubicBezTo>
                    <a:cubicBezTo>
                      <a:pt x="16" y="19"/>
                      <a:pt x="15" y="18"/>
                      <a:pt x="14" y="16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3" y="7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5" y="3"/>
                      <a:pt x="5" y="3"/>
                      <a:pt x="6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1" y="3"/>
                      <a:pt x="22" y="3"/>
                      <a:pt x="23" y="3"/>
                    </a:cubicBezTo>
                    <a:cubicBezTo>
                      <a:pt x="23" y="2"/>
                      <a:pt x="23" y="2"/>
                      <a:pt x="23" y="1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19" y="8"/>
                      <a:pt x="17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6"/>
                      <a:pt x="16" y="17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8" y="17"/>
                      <a:pt x="18" y="16"/>
                      <a:pt x="18" y="15"/>
                    </a:cubicBezTo>
                    <a:cubicBezTo>
                      <a:pt x="19" y="15"/>
                      <a:pt x="19" y="15"/>
                      <a:pt x="19" y="15"/>
                    </a:cubicBezTo>
                    <a:lnTo>
                      <a:pt x="1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28"/>
              <p:cNvSpPr>
                <a:spLocks noEditPoints="1"/>
              </p:cNvSpPr>
              <p:nvPr/>
            </p:nvSpPr>
            <p:spPr bwMode="auto">
              <a:xfrm>
                <a:off x="966788" y="455613"/>
                <a:ext cx="666750" cy="671512"/>
              </a:xfrm>
              <a:custGeom>
                <a:avLst/>
                <a:gdLst>
                  <a:gd name="T0" fmla="*/ 0 w 202"/>
                  <a:gd name="T1" fmla="*/ 101 h 202"/>
                  <a:gd name="T2" fmla="*/ 202 w 202"/>
                  <a:gd name="T3" fmla="*/ 101 h 202"/>
                  <a:gd name="T4" fmla="*/ 30 w 202"/>
                  <a:gd name="T5" fmla="*/ 129 h 202"/>
                  <a:gd name="T6" fmla="*/ 16 w 202"/>
                  <a:gd name="T7" fmla="*/ 123 h 202"/>
                  <a:gd name="T8" fmla="*/ 77 w 202"/>
                  <a:gd name="T9" fmla="*/ 70 h 202"/>
                  <a:gd name="T10" fmla="*/ 33 w 202"/>
                  <a:gd name="T11" fmla="*/ 75 h 202"/>
                  <a:gd name="T12" fmla="*/ 20 w 202"/>
                  <a:gd name="T13" fmla="*/ 66 h 202"/>
                  <a:gd name="T14" fmla="*/ 77 w 202"/>
                  <a:gd name="T15" fmla="*/ 35 h 202"/>
                  <a:gd name="T16" fmla="*/ 85 w 202"/>
                  <a:gd name="T17" fmla="*/ 17 h 202"/>
                  <a:gd name="T18" fmla="*/ 93 w 202"/>
                  <a:gd name="T19" fmla="*/ 78 h 202"/>
                  <a:gd name="T20" fmla="*/ 30 w 202"/>
                  <a:gd name="T21" fmla="*/ 129 h 202"/>
                  <a:gd name="T22" fmla="*/ 152 w 202"/>
                  <a:gd name="T23" fmla="*/ 159 h 202"/>
                  <a:gd name="T24" fmla="*/ 109 w 202"/>
                  <a:gd name="T25" fmla="*/ 131 h 202"/>
                  <a:gd name="T26" fmla="*/ 135 w 202"/>
                  <a:gd name="T27" fmla="*/ 182 h 202"/>
                  <a:gd name="T28" fmla="*/ 111 w 202"/>
                  <a:gd name="T29" fmla="*/ 151 h 202"/>
                  <a:gd name="T30" fmla="*/ 79 w 202"/>
                  <a:gd name="T31" fmla="*/ 177 h 202"/>
                  <a:gd name="T32" fmla="*/ 63 w 202"/>
                  <a:gd name="T33" fmla="*/ 178 h 202"/>
                  <a:gd name="T34" fmla="*/ 92 w 202"/>
                  <a:gd name="T35" fmla="*/ 114 h 202"/>
                  <a:gd name="T36" fmla="*/ 40 w 202"/>
                  <a:gd name="T37" fmla="*/ 167 h 202"/>
                  <a:gd name="T38" fmla="*/ 56 w 202"/>
                  <a:gd name="T39" fmla="*/ 120 h 202"/>
                  <a:gd name="T40" fmla="*/ 92 w 202"/>
                  <a:gd name="T41" fmla="*/ 92 h 202"/>
                  <a:gd name="T42" fmla="*/ 109 w 202"/>
                  <a:gd name="T43" fmla="*/ 94 h 202"/>
                  <a:gd name="T44" fmla="*/ 164 w 202"/>
                  <a:gd name="T45" fmla="*/ 149 h 202"/>
                  <a:gd name="T46" fmla="*/ 171 w 202"/>
                  <a:gd name="T47" fmla="*/ 129 h 202"/>
                  <a:gd name="T48" fmla="*/ 108 w 202"/>
                  <a:gd name="T49" fmla="*/ 78 h 202"/>
                  <a:gd name="T50" fmla="*/ 116 w 202"/>
                  <a:gd name="T51" fmla="*/ 17 h 202"/>
                  <a:gd name="T52" fmla="*/ 124 w 202"/>
                  <a:gd name="T53" fmla="*/ 35 h 202"/>
                  <a:gd name="T54" fmla="*/ 181 w 202"/>
                  <a:gd name="T55" fmla="*/ 66 h 202"/>
                  <a:gd name="T56" fmla="*/ 168 w 202"/>
                  <a:gd name="T57" fmla="*/ 75 h 202"/>
                  <a:gd name="T58" fmla="*/ 124 w 202"/>
                  <a:gd name="T59" fmla="*/ 70 h 202"/>
                  <a:gd name="T60" fmla="*/ 185 w 202"/>
                  <a:gd name="T61" fmla="*/ 123 h 202"/>
                  <a:gd name="T62" fmla="*/ 171 w 202"/>
                  <a:gd name="T63" fmla="*/ 129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2" h="202">
                    <a:moveTo>
                      <a:pt x="101" y="0"/>
                    </a:moveTo>
                    <a:cubicBezTo>
                      <a:pt x="45" y="0"/>
                      <a:pt x="0" y="46"/>
                      <a:pt x="0" y="101"/>
                    </a:cubicBezTo>
                    <a:cubicBezTo>
                      <a:pt x="0" y="157"/>
                      <a:pt x="45" y="202"/>
                      <a:pt x="101" y="202"/>
                    </a:cubicBezTo>
                    <a:cubicBezTo>
                      <a:pt x="157" y="202"/>
                      <a:pt x="202" y="157"/>
                      <a:pt x="202" y="101"/>
                    </a:cubicBezTo>
                    <a:cubicBezTo>
                      <a:pt x="202" y="46"/>
                      <a:pt x="157" y="0"/>
                      <a:pt x="101" y="0"/>
                    </a:cubicBezTo>
                    <a:close/>
                    <a:moveTo>
                      <a:pt x="30" y="129"/>
                    </a:moveTo>
                    <a:cubicBezTo>
                      <a:pt x="24" y="136"/>
                      <a:pt x="19" y="132"/>
                      <a:pt x="19" y="132"/>
                    </a:cubicBezTo>
                    <a:cubicBezTo>
                      <a:pt x="13" y="125"/>
                      <a:pt x="16" y="123"/>
                      <a:pt x="16" y="123"/>
                    </a:cubicBezTo>
                    <a:cubicBezTo>
                      <a:pt x="20" y="116"/>
                      <a:pt x="27" y="106"/>
                      <a:pt x="27" y="106"/>
                    </a:cubicBezTo>
                    <a:cubicBezTo>
                      <a:pt x="47" y="79"/>
                      <a:pt x="77" y="70"/>
                      <a:pt x="77" y="70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58" y="54"/>
                      <a:pt x="33" y="75"/>
                      <a:pt x="33" y="75"/>
                    </a:cubicBezTo>
                    <a:cubicBezTo>
                      <a:pt x="25" y="81"/>
                      <a:pt x="22" y="77"/>
                      <a:pt x="22" y="77"/>
                    </a:cubicBezTo>
                    <a:cubicBezTo>
                      <a:pt x="18" y="73"/>
                      <a:pt x="20" y="66"/>
                      <a:pt x="20" y="66"/>
                    </a:cubicBezTo>
                    <a:cubicBezTo>
                      <a:pt x="31" y="56"/>
                      <a:pt x="40" y="51"/>
                      <a:pt x="40" y="51"/>
                    </a:cubicBezTo>
                    <a:cubicBezTo>
                      <a:pt x="61" y="38"/>
                      <a:pt x="77" y="35"/>
                      <a:pt x="77" y="35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79" y="16"/>
                      <a:pt x="85" y="17"/>
                      <a:pt x="85" y="17"/>
                    </a:cubicBezTo>
                    <a:cubicBezTo>
                      <a:pt x="93" y="17"/>
                      <a:pt x="93" y="23"/>
                      <a:pt x="93" y="23"/>
                    </a:cubicBezTo>
                    <a:cubicBezTo>
                      <a:pt x="93" y="78"/>
                      <a:pt x="93" y="78"/>
                      <a:pt x="93" y="78"/>
                    </a:cubicBezTo>
                    <a:cubicBezTo>
                      <a:pt x="90" y="82"/>
                      <a:pt x="83" y="84"/>
                      <a:pt x="83" y="84"/>
                    </a:cubicBezTo>
                    <a:cubicBezTo>
                      <a:pt x="50" y="94"/>
                      <a:pt x="30" y="129"/>
                      <a:pt x="30" y="129"/>
                    </a:cubicBezTo>
                    <a:close/>
                    <a:moveTo>
                      <a:pt x="162" y="163"/>
                    </a:moveTo>
                    <a:cubicBezTo>
                      <a:pt x="151" y="167"/>
                      <a:pt x="152" y="159"/>
                      <a:pt x="152" y="159"/>
                    </a:cubicBezTo>
                    <a:cubicBezTo>
                      <a:pt x="136" y="120"/>
                      <a:pt x="109" y="113"/>
                      <a:pt x="109" y="113"/>
                    </a:cubicBezTo>
                    <a:cubicBezTo>
                      <a:pt x="109" y="131"/>
                      <a:pt x="109" y="131"/>
                      <a:pt x="109" y="131"/>
                    </a:cubicBezTo>
                    <a:cubicBezTo>
                      <a:pt x="134" y="148"/>
                      <a:pt x="138" y="170"/>
                      <a:pt x="138" y="170"/>
                    </a:cubicBezTo>
                    <a:cubicBezTo>
                      <a:pt x="141" y="179"/>
                      <a:pt x="135" y="182"/>
                      <a:pt x="135" y="182"/>
                    </a:cubicBezTo>
                    <a:cubicBezTo>
                      <a:pt x="127" y="186"/>
                      <a:pt x="124" y="179"/>
                      <a:pt x="124" y="179"/>
                    </a:cubicBezTo>
                    <a:cubicBezTo>
                      <a:pt x="120" y="165"/>
                      <a:pt x="111" y="151"/>
                      <a:pt x="111" y="151"/>
                    </a:cubicBezTo>
                    <a:cubicBezTo>
                      <a:pt x="106" y="146"/>
                      <a:pt x="101" y="146"/>
                      <a:pt x="101" y="146"/>
                    </a:cubicBezTo>
                    <a:cubicBezTo>
                      <a:pt x="85" y="146"/>
                      <a:pt x="79" y="177"/>
                      <a:pt x="79" y="177"/>
                    </a:cubicBezTo>
                    <a:cubicBezTo>
                      <a:pt x="74" y="186"/>
                      <a:pt x="69" y="184"/>
                      <a:pt x="69" y="184"/>
                    </a:cubicBezTo>
                    <a:cubicBezTo>
                      <a:pt x="63" y="183"/>
                      <a:pt x="63" y="178"/>
                      <a:pt x="63" y="178"/>
                    </a:cubicBezTo>
                    <a:cubicBezTo>
                      <a:pt x="69" y="141"/>
                      <a:pt x="92" y="131"/>
                      <a:pt x="92" y="131"/>
                    </a:cubicBezTo>
                    <a:cubicBezTo>
                      <a:pt x="92" y="114"/>
                      <a:pt x="92" y="114"/>
                      <a:pt x="92" y="114"/>
                    </a:cubicBezTo>
                    <a:cubicBezTo>
                      <a:pt x="63" y="120"/>
                      <a:pt x="51" y="160"/>
                      <a:pt x="51" y="160"/>
                    </a:cubicBezTo>
                    <a:cubicBezTo>
                      <a:pt x="47" y="169"/>
                      <a:pt x="40" y="167"/>
                      <a:pt x="40" y="167"/>
                    </a:cubicBezTo>
                    <a:cubicBezTo>
                      <a:pt x="33" y="164"/>
                      <a:pt x="35" y="156"/>
                      <a:pt x="35" y="156"/>
                    </a:cubicBezTo>
                    <a:cubicBezTo>
                      <a:pt x="45" y="132"/>
                      <a:pt x="56" y="120"/>
                      <a:pt x="56" y="120"/>
                    </a:cubicBezTo>
                    <a:cubicBezTo>
                      <a:pt x="75" y="99"/>
                      <a:pt x="92" y="99"/>
                      <a:pt x="92" y="99"/>
                    </a:cubicBezTo>
                    <a:cubicBezTo>
                      <a:pt x="92" y="92"/>
                      <a:pt x="92" y="92"/>
                      <a:pt x="92" y="92"/>
                    </a:cubicBezTo>
                    <a:cubicBezTo>
                      <a:pt x="93" y="86"/>
                      <a:pt x="100" y="86"/>
                      <a:pt x="100" y="86"/>
                    </a:cubicBezTo>
                    <a:cubicBezTo>
                      <a:pt x="108" y="86"/>
                      <a:pt x="109" y="94"/>
                      <a:pt x="109" y="94"/>
                    </a:cubicBezTo>
                    <a:cubicBezTo>
                      <a:pt x="109" y="100"/>
                      <a:pt x="109" y="100"/>
                      <a:pt x="109" y="100"/>
                    </a:cubicBezTo>
                    <a:cubicBezTo>
                      <a:pt x="146" y="105"/>
                      <a:pt x="164" y="149"/>
                      <a:pt x="164" y="149"/>
                    </a:cubicBezTo>
                    <a:cubicBezTo>
                      <a:pt x="170" y="160"/>
                      <a:pt x="162" y="163"/>
                      <a:pt x="162" y="163"/>
                    </a:cubicBezTo>
                    <a:close/>
                    <a:moveTo>
                      <a:pt x="171" y="129"/>
                    </a:moveTo>
                    <a:cubicBezTo>
                      <a:pt x="171" y="129"/>
                      <a:pt x="151" y="94"/>
                      <a:pt x="118" y="84"/>
                    </a:cubicBezTo>
                    <a:cubicBezTo>
                      <a:pt x="118" y="84"/>
                      <a:pt x="111" y="82"/>
                      <a:pt x="108" y="78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108" y="23"/>
                      <a:pt x="108" y="17"/>
                      <a:pt x="116" y="17"/>
                    </a:cubicBezTo>
                    <a:cubicBezTo>
                      <a:pt x="116" y="17"/>
                      <a:pt x="122" y="16"/>
                      <a:pt x="124" y="23"/>
                    </a:cubicBezTo>
                    <a:cubicBezTo>
                      <a:pt x="124" y="35"/>
                      <a:pt x="124" y="35"/>
                      <a:pt x="124" y="35"/>
                    </a:cubicBezTo>
                    <a:cubicBezTo>
                      <a:pt x="124" y="35"/>
                      <a:pt x="140" y="38"/>
                      <a:pt x="161" y="51"/>
                    </a:cubicBezTo>
                    <a:cubicBezTo>
                      <a:pt x="161" y="51"/>
                      <a:pt x="170" y="56"/>
                      <a:pt x="181" y="66"/>
                    </a:cubicBezTo>
                    <a:cubicBezTo>
                      <a:pt x="181" y="66"/>
                      <a:pt x="183" y="73"/>
                      <a:pt x="179" y="77"/>
                    </a:cubicBezTo>
                    <a:cubicBezTo>
                      <a:pt x="179" y="77"/>
                      <a:pt x="176" y="81"/>
                      <a:pt x="168" y="75"/>
                    </a:cubicBezTo>
                    <a:cubicBezTo>
                      <a:pt x="168" y="75"/>
                      <a:pt x="143" y="54"/>
                      <a:pt x="124" y="51"/>
                    </a:cubicBezTo>
                    <a:cubicBezTo>
                      <a:pt x="124" y="70"/>
                      <a:pt x="124" y="70"/>
                      <a:pt x="124" y="70"/>
                    </a:cubicBezTo>
                    <a:cubicBezTo>
                      <a:pt x="124" y="70"/>
                      <a:pt x="154" y="79"/>
                      <a:pt x="174" y="106"/>
                    </a:cubicBezTo>
                    <a:cubicBezTo>
                      <a:pt x="174" y="106"/>
                      <a:pt x="181" y="116"/>
                      <a:pt x="185" y="123"/>
                    </a:cubicBezTo>
                    <a:cubicBezTo>
                      <a:pt x="185" y="123"/>
                      <a:pt x="188" y="125"/>
                      <a:pt x="182" y="132"/>
                    </a:cubicBezTo>
                    <a:cubicBezTo>
                      <a:pt x="182" y="132"/>
                      <a:pt x="177" y="136"/>
                      <a:pt x="171" y="1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29"/>
              <p:cNvSpPr>
                <a:spLocks/>
              </p:cNvSpPr>
              <p:nvPr/>
            </p:nvSpPr>
            <p:spPr bwMode="auto">
              <a:xfrm>
                <a:off x="1101725" y="1143000"/>
                <a:ext cx="53975" cy="66675"/>
              </a:xfrm>
              <a:custGeom>
                <a:avLst/>
                <a:gdLst>
                  <a:gd name="T0" fmla="*/ 9 w 16"/>
                  <a:gd name="T1" fmla="*/ 15 h 20"/>
                  <a:gd name="T2" fmla="*/ 10 w 16"/>
                  <a:gd name="T3" fmla="*/ 20 h 20"/>
                  <a:gd name="T4" fmla="*/ 10 w 16"/>
                  <a:gd name="T5" fmla="*/ 20 h 20"/>
                  <a:gd name="T6" fmla="*/ 0 w 16"/>
                  <a:gd name="T7" fmla="*/ 16 h 20"/>
                  <a:gd name="T8" fmla="*/ 0 w 16"/>
                  <a:gd name="T9" fmla="*/ 15 h 20"/>
                  <a:gd name="T10" fmla="*/ 5 w 16"/>
                  <a:gd name="T11" fmla="*/ 13 h 20"/>
                  <a:gd name="T12" fmla="*/ 9 w 16"/>
                  <a:gd name="T13" fmla="*/ 4 h 20"/>
                  <a:gd name="T14" fmla="*/ 9 w 16"/>
                  <a:gd name="T15" fmla="*/ 1 h 20"/>
                  <a:gd name="T16" fmla="*/ 7 w 16"/>
                  <a:gd name="T17" fmla="*/ 0 h 20"/>
                  <a:gd name="T18" fmla="*/ 7 w 16"/>
                  <a:gd name="T19" fmla="*/ 0 h 20"/>
                  <a:gd name="T20" fmla="*/ 15 w 16"/>
                  <a:gd name="T21" fmla="*/ 0 h 20"/>
                  <a:gd name="T22" fmla="*/ 16 w 16"/>
                  <a:gd name="T23" fmla="*/ 0 h 20"/>
                  <a:gd name="T24" fmla="*/ 9 w 16"/>
                  <a:gd name="T25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20">
                    <a:moveTo>
                      <a:pt x="9" y="15"/>
                    </a:moveTo>
                    <a:cubicBezTo>
                      <a:pt x="8" y="18"/>
                      <a:pt x="7" y="19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7"/>
                      <a:pt x="4" y="16"/>
                      <a:pt x="5" y="1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2"/>
                      <a:pt x="10" y="1"/>
                      <a:pt x="9" y="1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9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30"/>
              <p:cNvSpPr>
                <a:spLocks noEditPoints="1"/>
              </p:cNvSpPr>
              <p:nvPr/>
            </p:nvSpPr>
            <p:spPr bwMode="auto">
              <a:xfrm>
                <a:off x="1223963" y="1173163"/>
                <a:ext cx="46037" cy="69850"/>
              </a:xfrm>
              <a:custGeom>
                <a:avLst/>
                <a:gdLst>
                  <a:gd name="T0" fmla="*/ 14 w 14"/>
                  <a:gd name="T1" fmla="*/ 15 h 21"/>
                  <a:gd name="T2" fmla="*/ 7 w 14"/>
                  <a:gd name="T3" fmla="*/ 21 h 21"/>
                  <a:gd name="T4" fmla="*/ 0 w 14"/>
                  <a:gd name="T5" fmla="*/ 16 h 21"/>
                  <a:gd name="T6" fmla="*/ 4 w 14"/>
                  <a:gd name="T7" fmla="*/ 11 h 21"/>
                  <a:gd name="T8" fmla="*/ 0 w 14"/>
                  <a:gd name="T9" fmla="*/ 5 h 21"/>
                  <a:gd name="T10" fmla="*/ 7 w 14"/>
                  <a:gd name="T11" fmla="*/ 0 h 21"/>
                  <a:gd name="T12" fmla="*/ 13 w 14"/>
                  <a:gd name="T13" fmla="*/ 5 h 21"/>
                  <a:gd name="T14" fmla="*/ 10 w 14"/>
                  <a:gd name="T15" fmla="*/ 9 h 21"/>
                  <a:gd name="T16" fmla="*/ 14 w 14"/>
                  <a:gd name="T17" fmla="*/ 15 h 21"/>
                  <a:gd name="T18" fmla="*/ 4 w 14"/>
                  <a:gd name="T19" fmla="*/ 16 h 21"/>
                  <a:gd name="T20" fmla="*/ 7 w 14"/>
                  <a:gd name="T21" fmla="*/ 20 h 21"/>
                  <a:gd name="T22" fmla="*/ 9 w 14"/>
                  <a:gd name="T23" fmla="*/ 17 h 21"/>
                  <a:gd name="T24" fmla="*/ 5 w 14"/>
                  <a:gd name="T25" fmla="*/ 12 h 21"/>
                  <a:gd name="T26" fmla="*/ 4 w 14"/>
                  <a:gd name="T27" fmla="*/ 16 h 21"/>
                  <a:gd name="T28" fmla="*/ 10 w 14"/>
                  <a:gd name="T29" fmla="*/ 5 h 21"/>
                  <a:gd name="T30" fmla="*/ 7 w 14"/>
                  <a:gd name="T31" fmla="*/ 1 h 21"/>
                  <a:gd name="T32" fmla="*/ 5 w 14"/>
                  <a:gd name="T33" fmla="*/ 3 h 21"/>
                  <a:gd name="T34" fmla="*/ 9 w 14"/>
                  <a:gd name="T35" fmla="*/ 9 h 21"/>
                  <a:gd name="T36" fmla="*/ 10 w 14"/>
                  <a:gd name="T37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" h="21">
                    <a:moveTo>
                      <a:pt x="14" y="15"/>
                    </a:moveTo>
                    <a:cubicBezTo>
                      <a:pt x="14" y="19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6"/>
                    </a:cubicBezTo>
                    <a:cubicBezTo>
                      <a:pt x="0" y="13"/>
                      <a:pt x="2" y="12"/>
                      <a:pt x="4" y="11"/>
                    </a:cubicBezTo>
                    <a:cubicBezTo>
                      <a:pt x="2" y="9"/>
                      <a:pt x="0" y="8"/>
                      <a:pt x="0" y="5"/>
                    </a:cubicBezTo>
                    <a:cubicBezTo>
                      <a:pt x="0" y="3"/>
                      <a:pt x="2" y="0"/>
                      <a:pt x="7" y="0"/>
                    </a:cubicBezTo>
                    <a:cubicBezTo>
                      <a:pt x="11" y="0"/>
                      <a:pt x="13" y="2"/>
                      <a:pt x="13" y="5"/>
                    </a:cubicBezTo>
                    <a:cubicBezTo>
                      <a:pt x="13" y="7"/>
                      <a:pt x="12" y="8"/>
                      <a:pt x="10" y="9"/>
                    </a:cubicBezTo>
                    <a:cubicBezTo>
                      <a:pt x="12" y="11"/>
                      <a:pt x="14" y="13"/>
                      <a:pt x="14" y="15"/>
                    </a:cubicBezTo>
                    <a:close/>
                    <a:moveTo>
                      <a:pt x="4" y="16"/>
                    </a:moveTo>
                    <a:cubicBezTo>
                      <a:pt x="4" y="18"/>
                      <a:pt x="4" y="20"/>
                      <a:pt x="7" y="20"/>
                    </a:cubicBezTo>
                    <a:cubicBezTo>
                      <a:pt x="9" y="20"/>
                      <a:pt x="9" y="19"/>
                      <a:pt x="9" y="17"/>
                    </a:cubicBezTo>
                    <a:cubicBezTo>
                      <a:pt x="9" y="15"/>
                      <a:pt x="7" y="13"/>
                      <a:pt x="5" y="12"/>
                    </a:cubicBezTo>
                    <a:cubicBezTo>
                      <a:pt x="4" y="13"/>
                      <a:pt x="4" y="15"/>
                      <a:pt x="4" y="16"/>
                    </a:cubicBezTo>
                    <a:close/>
                    <a:moveTo>
                      <a:pt x="10" y="5"/>
                    </a:moveTo>
                    <a:cubicBezTo>
                      <a:pt x="10" y="3"/>
                      <a:pt x="9" y="1"/>
                      <a:pt x="7" y="1"/>
                    </a:cubicBezTo>
                    <a:cubicBezTo>
                      <a:pt x="6" y="1"/>
                      <a:pt x="5" y="2"/>
                      <a:pt x="5" y="3"/>
                    </a:cubicBezTo>
                    <a:cubicBezTo>
                      <a:pt x="5" y="6"/>
                      <a:pt x="7" y="7"/>
                      <a:pt x="9" y="9"/>
                    </a:cubicBezTo>
                    <a:cubicBezTo>
                      <a:pt x="9" y="7"/>
                      <a:pt x="10" y="6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31"/>
              <p:cNvSpPr>
                <a:spLocks noEditPoints="1"/>
              </p:cNvSpPr>
              <p:nvPr/>
            </p:nvSpPr>
            <p:spPr bwMode="auto">
              <a:xfrm>
                <a:off x="1333500" y="1173163"/>
                <a:ext cx="46037" cy="69850"/>
              </a:xfrm>
              <a:custGeom>
                <a:avLst/>
                <a:gdLst>
                  <a:gd name="T0" fmla="*/ 0 w 14"/>
                  <a:gd name="T1" fmla="*/ 21 h 21"/>
                  <a:gd name="T2" fmla="*/ 9 w 14"/>
                  <a:gd name="T3" fmla="*/ 13 h 21"/>
                  <a:gd name="T4" fmla="*/ 6 w 14"/>
                  <a:gd name="T5" fmla="*/ 14 h 21"/>
                  <a:gd name="T6" fmla="*/ 0 w 14"/>
                  <a:gd name="T7" fmla="*/ 7 h 21"/>
                  <a:gd name="T8" fmla="*/ 7 w 14"/>
                  <a:gd name="T9" fmla="*/ 0 h 21"/>
                  <a:gd name="T10" fmla="*/ 14 w 14"/>
                  <a:gd name="T11" fmla="*/ 8 h 21"/>
                  <a:gd name="T12" fmla="*/ 0 w 14"/>
                  <a:gd name="T13" fmla="*/ 21 h 21"/>
                  <a:gd name="T14" fmla="*/ 9 w 14"/>
                  <a:gd name="T15" fmla="*/ 8 h 21"/>
                  <a:gd name="T16" fmla="*/ 6 w 14"/>
                  <a:gd name="T17" fmla="*/ 1 h 21"/>
                  <a:gd name="T18" fmla="*/ 5 w 14"/>
                  <a:gd name="T19" fmla="*/ 5 h 21"/>
                  <a:gd name="T20" fmla="*/ 8 w 14"/>
                  <a:gd name="T21" fmla="*/ 12 h 21"/>
                  <a:gd name="T22" fmla="*/ 9 w 14"/>
                  <a:gd name="T23" fmla="*/ 11 h 21"/>
                  <a:gd name="T24" fmla="*/ 9 w 14"/>
                  <a:gd name="T25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21">
                    <a:moveTo>
                      <a:pt x="0" y="21"/>
                    </a:moveTo>
                    <a:cubicBezTo>
                      <a:pt x="5" y="20"/>
                      <a:pt x="8" y="17"/>
                      <a:pt x="9" y="13"/>
                    </a:cubicBezTo>
                    <a:cubicBezTo>
                      <a:pt x="8" y="13"/>
                      <a:pt x="7" y="14"/>
                      <a:pt x="6" y="14"/>
                    </a:cubicBezTo>
                    <a:cubicBezTo>
                      <a:pt x="2" y="14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" y="0"/>
                      <a:pt x="14" y="4"/>
                      <a:pt x="14" y="8"/>
                    </a:cubicBezTo>
                    <a:cubicBezTo>
                      <a:pt x="14" y="16"/>
                      <a:pt x="8" y="21"/>
                      <a:pt x="0" y="21"/>
                    </a:cubicBezTo>
                    <a:close/>
                    <a:moveTo>
                      <a:pt x="9" y="8"/>
                    </a:moveTo>
                    <a:cubicBezTo>
                      <a:pt x="9" y="7"/>
                      <a:pt x="9" y="1"/>
                      <a:pt x="6" y="1"/>
                    </a:cubicBezTo>
                    <a:cubicBezTo>
                      <a:pt x="5" y="1"/>
                      <a:pt x="5" y="4"/>
                      <a:pt x="5" y="5"/>
                    </a:cubicBezTo>
                    <a:cubicBezTo>
                      <a:pt x="5" y="10"/>
                      <a:pt x="6" y="12"/>
                      <a:pt x="8" y="12"/>
                    </a:cubicBezTo>
                    <a:cubicBezTo>
                      <a:pt x="8" y="12"/>
                      <a:pt x="9" y="12"/>
                      <a:pt x="9" y="11"/>
                    </a:cubicBezTo>
                    <a:cubicBezTo>
                      <a:pt x="9" y="10"/>
                      <a:pt x="9" y="10"/>
                      <a:pt x="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32"/>
              <p:cNvSpPr>
                <a:spLocks noEditPoints="1"/>
              </p:cNvSpPr>
              <p:nvPr/>
            </p:nvSpPr>
            <p:spPr bwMode="auto">
              <a:xfrm>
                <a:off x="1439863" y="1139825"/>
                <a:ext cx="61912" cy="76200"/>
              </a:xfrm>
              <a:custGeom>
                <a:avLst/>
                <a:gdLst>
                  <a:gd name="T0" fmla="*/ 17 w 19"/>
                  <a:gd name="T1" fmla="*/ 12 h 23"/>
                  <a:gd name="T2" fmla="*/ 13 w 19"/>
                  <a:gd name="T3" fmla="*/ 21 h 23"/>
                  <a:gd name="T4" fmla="*/ 5 w 19"/>
                  <a:gd name="T5" fmla="*/ 19 h 23"/>
                  <a:gd name="T6" fmla="*/ 7 w 19"/>
                  <a:gd name="T7" fmla="*/ 12 h 23"/>
                  <a:gd name="T8" fmla="*/ 1 w 19"/>
                  <a:gd name="T9" fmla="*/ 9 h 23"/>
                  <a:gd name="T10" fmla="*/ 5 w 19"/>
                  <a:gd name="T11" fmla="*/ 1 h 23"/>
                  <a:gd name="T12" fmla="*/ 12 w 19"/>
                  <a:gd name="T13" fmla="*/ 3 h 23"/>
                  <a:gd name="T14" fmla="*/ 11 w 19"/>
                  <a:gd name="T15" fmla="*/ 8 h 23"/>
                  <a:gd name="T16" fmla="*/ 17 w 19"/>
                  <a:gd name="T17" fmla="*/ 12 h 23"/>
                  <a:gd name="T18" fmla="*/ 9 w 19"/>
                  <a:gd name="T19" fmla="*/ 17 h 23"/>
                  <a:gd name="T20" fmla="*/ 13 w 19"/>
                  <a:gd name="T21" fmla="*/ 20 h 23"/>
                  <a:gd name="T22" fmla="*/ 14 w 19"/>
                  <a:gd name="T23" fmla="*/ 16 h 23"/>
                  <a:gd name="T24" fmla="*/ 8 w 19"/>
                  <a:gd name="T25" fmla="*/ 12 h 23"/>
                  <a:gd name="T26" fmla="*/ 9 w 19"/>
                  <a:gd name="T27" fmla="*/ 17 h 23"/>
                  <a:gd name="T28" fmla="*/ 9 w 19"/>
                  <a:gd name="T29" fmla="*/ 4 h 23"/>
                  <a:gd name="T30" fmla="*/ 5 w 19"/>
                  <a:gd name="T31" fmla="*/ 2 h 23"/>
                  <a:gd name="T32" fmla="*/ 4 w 19"/>
                  <a:gd name="T33" fmla="*/ 5 h 23"/>
                  <a:gd name="T34" fmla="*/ 10 w 19"/>
                  <a:gd name="T35" fmla="*/ 8 h 23"/>
                  <a:gd name="T36" fmla="*/ 9 w 19"/>
                  <a:gd name="T37" fmla="*/ 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23">
                    <a:moveTo>
                      <a:pt x="17" y="12"/>
                    </a:moveTo>
                    <a:cubicBezTo>
                      <a:pt x="19" y="16"/>
                      <a:pt x="16" y="19"/>
                      <a:pt x="13" y="21"/>
                    </a:cubicBezTo>
                    <a:cubicBezTo>
                      <a:pt x="9" y="23"/>
                      <a:pt x="6" y="21"/>
                      <a:pt x="5" y="19"/>
                    </a:cubicBezTo>
                    <a:cubicBezTo>
                      <a:pt x="4" y="16"/>
                      <a:pt x="5" y="14"/>
                      <a:pt x="7" y="12"/>
                    </a:cubicBezTo>
                    <a:cubicBezTo>
                      <a:pt x="4" y="12"/>
                      <a:pt x="2" y="11"/>
                      <a:pt x="1" y="9"/>
                    </a:cubicBezTo>
                    <a:cubicBezTo>
                      <a:pt x="0" y="7"/>
                      <a:pt x="0" y="3"/>
                      <a:pt x="5" y="1"/>
                    </a:cubicBezTo>
                    <a:cubicBezTo>
                      <a:pt x="8" y="0"/>
                      <a:pt x="11" y="0"/>
                      <a:pt x="12" y="3"/>
                    </a:cubicBezTo>
                    <a:cubicBezTo>
                      <a:pt x="13" y="5"/>
                      <a:pt x="12" y="7"/>
                      <a:pt x="11" y="8"/>
                    </a:cubicBezTo>
                    <a:cubicBezTo>
                      <a:pt x="13" y="9"/>
                      <a:pt x="16" y="10"/>
                      <a:pt x="17" y="12"/>
                    </a:cubicBezTo>
                    <a:close/>
                    <a:moveTo>
                      <a:pt x="9" y="17"/>
                    </a:moveTo>
                    <a:cubicBezTo>
                      <a:pt x="9" y="19"/>
                      <a:pt x="11" y="21"/>
                      <a:pt x="13" y="20"/>
                    </a:cubicBezTo>
                    <a:cubicBezTo>
                      <a:pt x="15" y="19"/>
                      <a:pt x="15" y="17"/>
                      <a:pt x="14" y="16"/>
                    </a:cubicBezTo>
                    <a:cubicBezTo>
                      <a:pt x="13" y="14"/>
                      <a:pt x="10" y="13"/>
                      <a:pt x="8" y="12"/>
                    </a:cubicBezTo>
                    <a:cubicBezTo>
                      <a:pt x="7" y="14"/>
                      <a:pt x="8" y="16"/>
                      <a:pt x="9" y="17"/>
                    </a:cubicBezTo>
                    <a:close/>
                    <a:moveTo>
                      <a:pt x="9" y="4"/>
                    </a:moveTo>
                    <a:cubicBezTo>
                      <a:pt x="8" y="3"/>
                      <a:pt x="7" y="1"/>
                      <a:pt x="5" y="2"/>
                    </a:cubicBezTo>
                    <a:cubicBezTo>
                      <a:pt x="4" y="3"/>
                      <a:pt x="3" y="4"/>
                      <a:pt x="4" y="5"/>
                    </a:cubicBezTo>
                    <a:cubicBezTo>
                      <a:pt x="5" y="7"/>
                      <a:pt x="7" y="8"/>
                      <a:pt x="10" y="8"/>
                    </a:cubicBezTo>
                    <a:cubicBezTo>
                      <a:pt x="10" y="7"/>
                      <a:pt x="9" y="6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33"/>
              <p:cNvSpPr>
                <a:spLocks noEditPoints="1"/>
              </p:cNvSpPr>
              <p:nvPr/>
            </p:nvSpPr>
            <p:spPr bwMode="auto">
              <a:xfrm>
                <a:off x="939800" y="428625"/>
                <a:ext cx="720725" cy="725487"/>
              </a:xfrm>
              <a:custGeom>
                <a:avLst/>
                <a:gdLst>
                  <a:gd name="T0" fmla="*/ 109 w 218"/>
                  <a:gd name="T1" fmla="*/ 0 h 218"/>
                  <a:gd name="T2" fmla="*/ 0 w 218"/>
                  <a:gd name="T3" fmla="*/ 109 h 218"/>
                  <a:gd name="T4" fmla="*/ 109 w 218"/>
                  <a:gd name="T5" fmla="*/ 218 h 218"/>
                  <a:gd name="T6" fmla="*/ 218 w 218"/>
                  <a:gd name="T7" fmla="*/ 109 h 218"/>
                  <a:gd name="T8" fmla="*/ 109 w 218"/>
                  <a:gd name="T9" fmla="*/ 0 h 218"/>
                  <a:gd name="T10" fmla="*/ 109 w 218"/>
                  <a:gd name="T11" fmla="*/ 214 h 218"/>
                  <a:gd name="T12" fmla="*/ 4 w 218"/>
                  <a:gd name="T13" fmla="*/ 109 h 218"/>
                  <a:gd name="T14" fmla="*/ 109 w 218"/>
                  <a:gd name="T15" fmla="*/ 4 h 218"/>
                  <a:gd name="T16" fmla="*/ 214 w 218"/>
                  <a:gd name="T17" fmla="*/ 109 h 218"/>
                  <a:gd name="T18" fmla="*/ 109 w 218"/>
                  <a:gd name="T19" fmla="*/ 214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8" h="218">
                    <a:moveTo>
                      <a:pt x="109" y="0"/>
                    </a:moveTo>
                    <a:cubicBezTo>
                      <a:pt x="49" y="0"/>
                      <a:pt x="0" y="49"/>
                      <a:pt x="0" y="109"/>
                    </a:cubicBezTo>
                    <a:cubicBezTo>
                      <a:pt x="0" y="170"/>
                      <a:pt x="49" y="218"/>
                      <a:pt x="109" y="218"/>
                    </a:cubicBezTo>
                    <a:cubicBezTo>
                      <a:pt x="169" y="218"/>
                      <a:pt x="218" y="170"/>
                      <a:pt x="218" y="109"/>
                    </a:cubicBezTo>
                    <a:cubicBezTo>
                      <a:pt x="218" y="49"/>
                      <a:pt x="169" y="0"/>
                      <a:pt x="109" y="0"/>
                    </a:cubicBezTo>
                    <a:close/>
                    <a:moveTo>
                      <a:pt x="109" y="214"/>
                    </a:moveTo>
                    <a:cubicBezTo>
                      <a:pt x="51" y="214"/>
                      <a:pt x="4" y="167"/>
                      <a:pt x="4" y="109"/>
                    </a:cubicBezTo>
                    <a:cubicBezTo>
                      <a:pt x="4" y="51"/>
                      <a:pt x="51" y="4"/>
                      <a:pt x="109" y="4"/>
                    </a:cubicBezTo>
                    <a:cubicBezTo>
                      <a:pt x="167" y="4"/>
                      <a:pt x="214" y="51"/>
                      <a:pt x="214" y="109"/>
                    </a:cubicBezTo>
                    <a:cubicBezTo>
                      <a:pt x="214" y="167"/>
                      <a:pt x="167" y="214"/>
                      <a:pt x="109" y="2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34"/>
              <p:cNvSpPr>
                <a:spLocks noEditPoints="1"/>
              </p:cNvSpPr>
              <p:nvPr/>
            </p:nvSpPr>
            <p:spPr bwMode="auto">
              <a:xfrm>
                <a:off x="814388" y="303213"/>
                <a:ext cx="971550" cy="979487"/>
              </a:xfrm>
              <a:custGeom>
                <a:avLst/>
                <a:gdLst>
                  <a:gd name="T0" fmla="*/ 147 w 294"/>
                  <a:gd name="T1" fmla="*/ 0 h 295"/>
                  <a:gd name="T2" fmla="*/ 0 w 294"/>
                  <a:gd name="T3" fmla="*/ 147 h 295"/>
                  <a:gd name="T4" fmla="*/ 147 w 294"/>
                  <a:gd name="T5" fmla="*/ 295 h 295"/>
                  <a:gd name="T6" fmla="*/ 294 w 294"/>
                  <a:gd name="T7" fmla="*/ 147 h 295"/>
                  <a:gd name="T8" fmla="*/ 147 w 294"/>
                  <a:gd name="T9" fmla="*/ 0 h 295"/>
                  <a:gd name="T10" fmla="*/ 147 w 294"/>
                  <a:gd name="T11" fmla="*/ 289 h 295"/>
                  <a:gd name="T12" fmla="*/ 5 w 294"/>
                  <a:gd name="T13" fmla="*/ 147 h 295"/>
                  <a:gd name="T14" fmla="*/ 147 w 294"/>
                  <a:gd name="T15" fmla="*/ 5 h 295"/>
                  <a:gd name="T16" fmla="*/ 289 w 294"/>
                  <a:gd name="T17" fmla="*/ 147 h 295"/>
                  <a:gd name="T18" fmla="*/ 147 w 294"/>
                  <a:gd name="T19" fmla="*/ 289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4" h="295">
                    <a:moveTo>
                      <a:pt x="147" y="0"/>
                    </a:moveTo>
                    <a:cubicBezTo>
                      <a:pt x="66" y="0"/>
                      <a:pt x="0" y="66"/>
                      <a:pt x="0" y="147"/>
                    </a:cubicBezTo>
                    <a:cubicBezTo>
                      <a:pt x="0" y="229"/>
                      <a:pt x="66" y="295"/>
                      <a:pt x="147" y="295"/>
                    </a:cubicBezTo>
                    <a:cubicBezTo>
                      <a:pt x="229" y="295"/>
                      <a:pt x="294" y="229"/>
                      <a:pt x="294" y="147"/>
                    </a:cubicBezTo>
                    <a:cubicBezTo>
                      <a:pt x="294" y="66"/>
                      <a:pt x="229" y="0"/>
                      <a:pt x="147" y="0"/>
                    </a:cubicBezTo>
                    <a:close/>
                    <a:moveTo>
                      <a:pt x="147" y="289"/>
                    </a:moveTo>
                    <a:cubicBezTo>
                      <a:pt x="69" y="289"/>
                      <a:pt x="5" y="226"/>
                      <a:pt x="5" y="147"/>
                    </a:cubicBezTo>
                    <a:cubicBezTo>
                      <a:pt x="5" y="69"/>
                      <a:pt x="69" y="5"/>
                      <a:pt x="147" y="5"/>
                    </a:cubicBezTo>
                    <a:cubicBezTo>
                      <a:pt x="226" y="5"/>
                      <a:pt x="289" y="69"/>
                      <a:pt x="289" y="147"/>
                    </a:cubicBezTo>
                    <a:cubicBezTo>
                      <a:pt x="289" y="226"/>
                      <a:pt x="226" y="289"/>
                      <a:pt x="147" y="2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4" name="组合 173"/>
            <p:cNvGrpSpPr/>
            <p:nvPr/>
          </p:nvGrpSpPr>
          <p:grpSpPr>
            <a:xfrm>
              <a:off x="1939909" y="401406"/>
              <a:ext cx="1993868" cy="790575"/>
              <a:chOff x="2079625" y="242888"/>
              <a:chExt cx="2270125" cy="900112"/>
            </a:xfrm>
            <a:solidFill>
              <a:schemeClr val="bg2">
                <a:lumMod val="50000"/>
              </a:schemeClr>
            </a:solidFill>
          </p:grpSpPr>
          <p:sp>
            <p:nvSpPr>
              <p:cNvPr id="175" name="Freeform 35"/>
              <p:cNvSpPr>
                <a:spLocks noEditPoints="1"/>
              </p:cNvSpPr>
              <p:nvPr/>
            </p:nvSpPr>
            <p:spPr bwMode="auto">
              <a:xfrm>
                <a:off x="2079625" y="333375"/>
                <a:ext cx="244475" cy="530225"/>
              </a:xfrm>
              <a:custGeom>
                <a:avLst/>
                <a:gdLst>
                  <a:gd name="T0" fmla="*/ 68 w 74"/>
                  <a:gd name="T1" fmla="*/ 34 h 160"/>
                  <a:gd name="T2" fmla="*/ 57 w 74"/>
                  <a:gd name="T3" fmla="*/ 17 h 160"/>
                  <a:gd name="T4" fmla="*/ 39 w 74"/>
                  <a:gd name="T5" fmla="*/ 7 h 160"/>
                  <a:gd name="T6" fmla="*/ 34 w 74"/>
                  <a:gd name="T7" fmla="*/ 2 h 160"/>
                  <a:gd name="T8" fmla="*/ 30 w 74"/>
                  <a:gd name="T9" fmla="*/ 1 h 160"/>
                  <a:gd name="T10" fmla="*/ 30 w 74"/>
                  <a:gd name="T11" fmla="*/ 9 h 160"/>
                  <a:gd name="T12" fmla="*/ 43 w 74"/>
                  <a:gd name="T13" fmla="*/ 25 h 160"/>
                  <a:gd name="T14" fmla="*/ 49 w 74"/>
                  <a:gd name="T15" fmla="*/ 41 h 160"/>
                  <a:gd name="T16" fmla="*/ 48 w 74"/>
                  <a:gd name="T17" fmla="*/ 81 h 160"/>
                  <a:gd name="T18" fmla="*/ 42 w 74"/>
                  <a:gd name="T19" fmla="*/ 79 h 160"/>
                  <a:gd name="T20" fmla="*/ 36 w 74"/>
                  <a:gd name="T21" fmla="*/ 77 h 160"/>
                  <a:gd name="T22" fmla="*/ 21 w 74"/>
                  <a:gd name="T23" fmla="*/ 70 h 160"/>
                  <a:gd name="T24" fmla="*/ 14 w 74"/>
                  <a:gd name="T25" fmla="*/ 73 h 160"/>
                  <a:gd name="T26" fmla="*/ 19 w 74"/>
                  <a:gd name="T27" fmla="*/ 81 h 160"/>
                  <a:gd name="T28" fmla="*/ 19 w 74"/>
                  <a:gd name="T29" fmla="*/ 89 h 160"/>
                  <a:gd name="T30" fmla="*/ 20 w 74"/>
                  <a:gd name="T31" fmla="*/ 97 h 160"/>
                  <a:gd name="T32" fmla="*/ 12 w 74"/>
                  <a:gd name="T33" fmla="*/ 117 h 160"/>
                  <a:gd name="T34" fmla="*/ 6 w 74"/>
                  <a:gd name="T35" fmla="*/ 127 h 160"/>
                  <a:gd name="T36" fmla="*/ 2 w 74"/>
                  <a:gd name="T37" fmla="*/ 140 h 160"/>
                  <a:gd name="T38" fmla="*/ 7 w 74"/>
                  <a:gd name="T39" fmla="*/ 152 h 160"/>
                  <a:gd name="T40" fmla="*/ 23 w 74"/>
                  <a:gd name="T41" fmla="*/ 143 h 160"/>
                  <a:gd name="T42" fmla="*/ 36 w 74"/>
                  <a:gd name="T43" fmla="*/ 136 h 160"/>
                  <a:gd name="T44" fmla="*/ 48 w 74"/>
                  <a:gd name="T45" fmla="*/ 127 h 160"/>
                  <a:gd name="T46" fmla="*/ 48 w 74"/>
                  <a:gd name="T47" fmla="*/ 141 h 160"/>
                  <a:gd name="T48" fmla="*/ 51 w 74"/>
                  <a:gd name="T49" fmla="*/ 149 h 160"/>
                  <a:gd name="T50" fmla="*/ 59 w 74"/>
                  <a:gd name="T51" fmla="*/ 143 h 160"/>
                  <a:gd name="T52" fmla="*/ 68 w 74"/>
                  <a:gd name="T53" fmla="*/ 34 h 160"/>
                  <a:gd name="T54" fmla="*/ 48 w 74"/>
                  <a:gd name="T55" fmla="*/ 116 h 160"/>
                  <a:gd name="T56" fmla="*/ 19 w 74"/>
                  <a:gd name="T57" fmla="*/ 132 h 160"/>
                  <a:gd name="T58" fmla="*/ 13 w 74"/>
                  <a:gd name="T59" fmla="*/ 130 h 160"/>
                  <a:gd name="T60" fmla="*/ 15 w 74"/>
                  <a:gd name="T61" fmla="*/ 124 h 160"/>
                  <a:gd name="T62" fmla="*/ 30 w 74"/>
                  <a:gd name="T63" fmla="*/ 103 h 160"/>
                  <a:gd name="T64" fmla="*/ 37 w 74"/>
                  <a:gd name="T65" fmla="*/ 97 h 160"/>
                  <a:gd name="T66" fmla="*/ 48 w 74"/>
                  <a:gd name="T67" fmla="*/ 88 h 160"/>
                  <a:gd name="T68" fmla="*/ 48 w 74"/>
                  <a:gd name="T69" fmla="*/ 11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4" h="160">
                    <a:moveTo>
                      <a:pt x="68" y="34"/>
                    </a:moveTo>
                    <a:cubicBezTo>
                      <a:pt x="68" y="24"/>
                      <a:pt x="57" y="17"/>
                      <a:pt x="57" y="17"/>
                    </a:cubicBezTo>
                    <a:cubicBezTo>
                      <a:pt x="53" y="15"/>
                      <a:pt x="39" y="7"/>
                      <a:pt x="39" y="7"/>
                    </a:cubicBezTo>
                    <a:cubicBezTo>
                      <a:pt x="37" y="5"/>
                      <a:pt x="34" y="2"/>
                      <a:pt x="34" y="2"/>
                    </a:cubicBezTo>
                    <a:cubicBezTo>
                      <a:pt x="33" y="0"/>
                      <a:pt x="30" y="1"/>
                      <a:pt x="30" y="1"/>
                    </a:cubicBezTo>
                    <a:cubicBezTo>
                      <a:pt x="27" y="6"/>
                      <a:pt x="30" y="9"/>
                      <a:pt x="30" y="9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50" y="32"/>
                      <a:pt x="49" y="41"/>
                      <a:pt x="49" y="41"/>
                    </a:cubicBezTo>
                    <a:cubicBezTo>
                      <a:pt x="48" y="81"/>
                      <a:pt x="48" y="81"/>
                      <a:pt x="48" y="81"/>
                    </a:cubicBezTo>
                    <a:cubicBezTo>
                      <a:pt x="46" y="77"/>
                      <a:pt x="42" y="79"/>
                      <a:pt x="42" y="79"/>
                    </a:cubicBezTo>
                    <a:cubicBezTo>
                      <a:pt x="40" y="79"/>
                      <a:pt x="36" y="77"/>
                      <a:pt x="36" y="77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14" y="68"/>
                      <a:pt x="14" y="73"/>
                      <a:pt x="14" y="73"/>
                    </a:cubicBezTo>
                    <a:cubicBezTo>
                      <a:pt x="16" y="74"/>
                      <a:pt x="19" y="81"/>
                      <a:pt x="19" y="81"/>
                    </a:cubicBezTo>
                    <a:cubicBezTo>
                      <a:pt x="17" y="85"/>
                      <a:pt x="19" y="89"/>
                      <a:pt x="19" y="89"/>
                    </a:cubicBezTo>
                    <a:cubicBezTo>
                      <a:pt x="22" y="91"/>
                      <a:pt x="20" y="97"/>
                      <a:pt x="20" y="97"/>
                    </a:cubicBezTo>
                    <a:cubicBezTo>
                      <a:pt x="16" y="101"/>
                      <a:pt x="12" y="117"/>
                      <a:pt x="12" y="117"/>
                    </a:cubicBezTo>
                    <a:cubicBezTo>
                      <a:pt x="9" y="123"/>
                      <a:pt x="6" y="127"/>
                      <a:pt x="6" y="127"/>
                    </a:cubicBezTo>
                    <a:cubicBezTo>
                      <a:pt x="0" y="133"/>
                      <a:pt x="2" y="140"/>
                      <a:pt x="2" y="140"/>
                    </a:cubicBezTo>
                    <a:cubicBezTo>
                      <a:pt x="3" y="152"/>
                      <a:pt x="7" y="152"/>
                      <a:pt x="7" y="152"/>
                    </a:cubicBezTo>
                    <a:cubicBezTo>
                      <a:pt x="14" y="160"/>
                      <a:pt x="23" y="143"/>
                      <a:pt x="23" y="143"/>
                    </a:cubicBezTo>
                    <a:cubicBezTo>
                      <a:pt x="32" y="143"/>
                      <a:pt x="36" y="136"/>
                      <a:pt x="36" y="136"/>
                    </a:cubicBezTo>
                    <a:cubicBezTo>
                      <a:pt x="48" y="127"/>
                      <a:pt x="48" y="127"/>
                      <a:pt x="48" y="127"/>
                    </a:cubicBezTo>
                    <a:cubicBezTo>
                      <a:pt x="48" y="141"/>
                      <a:pt x="48" y="141"/>
                      <a:pt x="48" y="141"/>
                    </a:cubicBezTo>
                    <a:cubicBezTo>
                      <a:pt x="47" y="150"/>
                      <a:pt x="51" y="149"/>
                      <a:pt x="51" y="149"/>
                    </a:cubicBezTo>
                    <a:cubicBezTo>
                      <a:pt x="57" y="150"/>
                      <a:pt x="59" y="143"/>
                      <a:pt x="59" y="143"/>
                    </a:cubicBezTo>
                    <a:cubicBezTo>
                      <a:pt x="74" y="106"/>
                      <a:pt x="68" y="34"/>
                      <a:pt x="68" y="34"/>
                    </a:cubicBezTo>
                    <a:close/>
                    <a:moveTo>
                      <a:pt x="48" y="116"/>
                    </a:moveTo>
                    <a:cubicBezTo>
                      <a:pt x="48" y="116"/>
                      <a:pt x="26" y="130"/>
                      <a:pt x="19" y="132"/>
                    </a:cubicBezTo>
                    <a:cubicBezTo>
                      <a:pt x="19" y="132"/>
                      <a:pt x="14" y="135"/>
                      <a:pt x="13" y="130"/>
                    </a:cubicBezTo>
                    <a:cubicBezTo>
                      <a:pt x="13" y="130"/>
                      <a:pt x="12" y="128"/>
                      <a:pt x="15" y="124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3" y="97"/>
                      <a:pt x="37" y="97"/>
                    </a:cubicBezTo>
                    <a:cubicBezTo>
                      <a:pt x="37" y="97"/>
                      <a:pt x="44" y="94"/>
                      <a:pt x="48" y="88"/>
                    </a:cubicBezTo>
                    <a:lnTo>
                      <a:pt x="48" y="1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36"/>
              <p:cNvSpPr>
                <a:spLocks/>
              </p:cNvSpPr>
              <p:nvPr/>
            </p:nvSpPr>
            <p:spPr bwMode="auto">
              <a:xfrm>
                <a:off x="2387600" y="406400"/>
                <a:ext cx="271462" cy="381000"/>
              </a:xfrm>
              <a:custGeom>
                <a:avLst/>
                <a:gdLst>
                  <a:gd name="T0" fmla="*/ 54 w 82"/>
                  <a:gd name="T1" fmla="*/ 30 h 115"/>
                  <a:gd name="T2" fmla="*/ 56 w 82"/>
                  <a:gd name="T3" fmla="*/ 24 h 115"/>
                  <a:gd name="T4" fmla="*/ 60 w 82"/>
                  <a:gd name="T5" fmla="*/ 29 h 115"/>
                  <a:gd name="T6" fmla="*/ 70 w 82"/>
                  <a:gd name="T7" fmla="*/ 35 h 115"/>
                  <a:gd name="T8" fmla="*/ 75 w 82"/>
                  <a:gd name="T9" fmla="*/ 40 h 115"/>
                  <a:gd name="T10" fmla="*/ 44 w 82"/>
                  <a:gd name="T11" fmla="*/ 60 h 115"/>
                  <a:gd name="T12" fmla="*/ 42 w 82"/>
                  <a:gd name="T13" fmla="*/ 68 h 115"/>
                  <a:gd name="T14" fmla="*/ 42 w 82"/>
                  <a:gd name="T15" fmla="*/ 74 h 115"/>
                  <a:gd name="T16" fmla="*/ 39 w 82"/>
                  <a:gd name="T17" fmla="*/ 78 h 115"/>
                  <a:gd name="T18" fmla="*/ 32 w 82"/>
                  <a:gd name="T19" fmla="*/ 88 h 115"/>
                  <a:gd name="T20" fmla="*/ 38 w 82"/>
                  <a:gd name="T21" fmla="*/ 91 h 115"/>
                  <a:gd name="T22" fmla="*/ 57 w 82"/>
                  <a:gd name="T23" fmla="*/ 85 h 115"/>
                  <a:gd name="T24" fmla="*/ 67 w 82"/>
                  <a:gd name="T25" fmla="*/ 82 h 115"/>
                  <a:gd name="T26" fmla="*/ 74 w 82"/>
                  <a:gd name="T27" fmla="*/ 79 h 115"/>
                  <a:gd name="T28" fmla="*/ 81 w 82"/>
                  <a:gd name="T29" fmla="*/ 82 h 115"/>
                  <a:gd name="T30" fmla="*/ 79 w 82"/>
                  <a:gd name="T31" fmla="*/ 87 h 115"/>
                  <a:gd name="T32" fmla="*/ 66 w 82"/>
                  <a:gd name="T33" fmla="*/ 99 h 115"/>
                  <a:gd name="T34" fmla="*/ 44 w 82"/>
                  <a:gd name="T35" fmla="*/ 102 h 115"/>
                  <a:gd name="T36" fmla="*/ 20 w 82"/>
                  <a:gd name="T37" fmla="*/ 104 h 115"/>
                  <a:gd name="T38" fmla="*/ 10 w 82"/>
                  <a:gd name="T39" fmla="*/ 78 h 115"/>
                  <a:gd name="T40" fmla="*/ 3 w 82"/>
                  <a:gd name="T41" fmla="*/ 50 h 115"/>
                  <a:gd name="T42" fmla="*/ 4 w 82"/>
                  <a:gd name="T43" fmla="*/ 38 h 115"/>
                  <a:gd name="T44" fmla="*/ 14 w 82"/>
                  <a:gd name="T45" fmla="*/ 0 h 115"/>
                  <a:gd name="T46" fmla="*/ 17 w 82"/>
                  <a:gd name="T47" fmla="*/ 3 h 115"/>
                  <a:gd name="T48" fmla="*/ 32 w 82"/>
                  <a:gd name="T49" fmla="*/ 22 h 115"/>
                  <a:gd name="T50" fmla="*/ 37 w 82"/>
                  <a:gd name="T51" fmla="*/ 40 h 115"/>
                  <a:gd name="T52" fmla="*/ 42 w 82"/>
                  <a:gd name="T53" fmla="*/ 47 h 115"/>
                  <a:gd name="T54" fmla="*/ 53 w 82"/>
                  <a:gd name="T55" fmla="*/ 38 h 115"/>
                  <a:gd name="T56" fmla="*/ 54 w 82"/>
                  <a:gd name="T57" fmla="*/ 3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2" h="115">
                    <a:moveTo>
                      <a:pt x="54" y="30"/>
                    </a:moveTo>
                    <a:cubicBezTo>
                      <a:pt x="54" y="30"/>
                      <a:pt x="52" y="25"/>
                      <a:pt x="56" y="24"/>
                    </a:cubicBezTo>
                    <a:cubicBezTo>
                      <a:pt x="56" y="24"/>
                      <a:pt x="61" y="22"/>
                      <a:pt x="60" y="29"/>
                    </a:cubicBezTo>
                    <a:cubicBezTo>
                      <a:pt x="60" y="29"/>
                      <a:pt x="65" y="34"/>
                      <a:pt x="70" y="35"/>
                    </a:cubicBezTo>
                    <a:cubicBezTo>
                      <a:pt x="70" y="35"/>
                      <a:pt x="76" y="33"/>
                      <a:pt x="75" y="40"/>
                    </a:cubicBezTo>
                    <a:cubicBezTo>
                      <a:pt x="75" y="40"/>
                      <a:pt x="75" y="63"/>
                      <a:pt x="44" y="60"/>
                    </a:cubicBezTo>
                    <a:cubicBezTo>
                      <a:pt x="44" y="60"/>
                      <a:pt x="41" y="61"/>
                      <a:pt x="42" y="68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2" y="74"/>
                      <a:pt x="43" y="77"/>
                      <a:pt x="39" y="78"/>
                    </a:cubicBezTo>
                    <a:cubicBezTo>
                      <a:pt x="39" y="78"/>
                      <a:pt x="34" y="84"/>
                      <a:pt x="32" y="88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57" y="85"/>
                      <a:pt x="57" y="85"/>
                      <a:pt x="57" y="85"/>
                    </a:cubicBezTo>
                    <a:cubicBezTo>
                      <a:pt x="67" y="82"/>
                      <a:pt x="67" y="82"/>
                      <a:pt x="67" y="82"/>
                    </a:cubicBezTo>
                    <a:cubicBezTo>
                      <a:pt x="67" y="82"/>
                      <a:pt x="71" y="79"/>
                      <a:pt x="74" y="79"/>
                    </a:cubicBezTo>
                    <a:cubicBezTo>
                      <a:pt x="74" y="79"/>
                      <a:pt x="82" y="78"/>
                      <a:pt x="81" y="82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79" y="87"/>
                      <a:pt x="74" y="97"/>
                      <a:pt x="66" y="99"/>
                    </a:cubicBezTo>
                    <a:cubicBezTo>
                      <a:pt x="66" y="99"/>
                      <a:pt x="54" y="102"/>
                      <a:pt x="44" y="102"/>
                    </a:cubicBezTo>
                    <a:cubicBezTo>
                      <a:pt x="44" y="102"/>
                      <a:pt x="34" y="115"/>
                      <a:pt x="20" y="104"/>
                    </a:cubicBezTo>
                    <a:cubicBezTo>
                      <a:pt x="20" y="104"/>
                      <a:pt x="10" y="88"/>
                      <a:pt x="10" y="78"/>
                    </a:cubicBezTo>
                    <a:cubicBezTo>
                      <a:pt x="10" y="78"/>
                      <a:pt x="4" y="52"/>
                      <a:pt x="3" y="50"/>
                    </a:cubicBezTo>
                    <a:cubicBezTo>
                      <a:pt x="3" y="50"/>
                      <a:pt x="0" y="50"/>
                      <a:pt x="4" y="38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7" y="3"/>
                    </a:cubicBezTo>
                    <a:cubicBezTo>
                      <a:pt x="17" y="3"/>
                      <a:pt x="31" y="14"/>
                      <a:pt x="32" y="22"/>
                    </a:cubicBezTo>
                    <a:cubicBezTo>
                      <a:pt x="32" y="22"/>
                      <a:pt x="35" y="30"/>
                      <a:pt x="37" y="40"/>
                    </a:cubicBezTo>
                    <a:cubicBezTo>
                      <a:pt x="37" y="40"/>
                      <a:pt x="36" y="44"/>
                      <a:pt x="42" y="47"/>
                    </a:cubicBezTo>
                    <a:cubicBezTo>
                      <a:pt x="42" y="47"/>
                      <a:pt x="48" y="38"/>
                      <a:pt x="53" y="38"/>
                    </a:cubicBezTo>
                    <a:cubicBezTo>
                      <a:pt x="53" y="38"/>
                      <a:pt x="54" y="38"/>
                      <a:pt x="5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37"/>
              <p:cNvSpPr>
                <a:spLocks/>
              </p:cNvSpPr>
              <p:nvPr/>
            </p:nvSpPr>
            <p:spPr bwMode="auto">
              <a:xfrm>
                <a:off x="2949575" y="242888"/>
                <a:ext cx="152400" cy="149225"/>
              </a:xfrm>
              <a:custGeom>
                <a:avLst/>
                <a:gdLst>
                  <a:gd name="T0" fmla="*/ 11 w 46"/>
                  <a:gd name="T1" fmla="*/ 40 h 45"/>
                  <a:gd name="T2" fmla="*/ 13 w 46"/>
                  <a:gd name="T3" fmla="*/ 45 h 45"/>
                  <a:gd name="T4" fmla="*/ 26 w 46"/>
                  <a:gd name="T5" fmla="*/ 36 h 45"/>
                  <a:gd name="T6" fmla="*/ 41 w 46"/>
                  <a:gd name="T7" fmla="*/ 29 h 45"/>
                  <a:gd name="T8" fmla="*/ 39 w 46"/>
                  <a:gd name="T9" fmla="*/ 19 h 45"/>
                  <a:gd name="T10" fmla="*/ 15 w 46"/>
                  <a:gd name="T11" fmla="*/ 3 h 45"/>
                  <a:gd name="T12" fmla="*/ 3 w 46"/>
                  <a:gd name="T13" fmla="*/ 2 h 45"/>
                  <a:gd name="T14" fmla="*/ 3 w 46"/>
                  <a:gd name="T15" fmla="*/ 8 h 45"/>
                  <a:gd name="T16" fmla="*/ 4 w 46"/>
                  <a:gd name="T17" fmla="*/ 13 h 45"/>
                  <a:gd name="T18" fmla="*/ 9 w 46"/>
                  <a:gd name="T19" fmla="*/ 19 h 45"/>
                  <a:gd name="T20" fmla="*/ 13 w 46"/>
                  <a:gd name="T21" fmla="*/ 32 h 45"/>
                  <a:gd name="T22" fmla="*/ 11 w 46"/>
                  <a:gd name="T23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" h="45">
                    <a:moveTo>
                      <a:pt x="11" y="40"/>
                    </a:moveTo>
                    <a:cubicBezTo>
                      <a:pt x="11" y="40"/>
                      <a:pt x="7" y="45"/>
                      <a:pt x="13" y="45"/>
                    </a:cubicBezTo>
                    <a:cubicBezTo>
                      <a:pt x="13" y="45"/>
                      <a:pt x="18" y="44"/>
                      <a:pt x="26" y="36"/>
                    </a:cubicBezTo>
                    <a:cubicBezTo>
                      <a:pt x="26" y="36"/>
                      <a:pt x="38" y="36"/>
                      <a:pt x="41" y="29"/>
                    </a:cubicBezTo>
                    <a:cubicBezTo>
                      <a:pt x="41" y="29"/>
                      <a:pt x="46" y="22"/>
                      <a:pt x="39" y="19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6" y="0"/>
                      <a:pt x="3" y="2"/>
                    </a:cubicBezTo>
                    <a:cubicBezTo>
                      <a:pt x="3" y="2"/>
                      <a:pt x="0" y="6"/>
                      <a:pt x="3" y="8"/>
                    </a:cubicBezTo>
                    <a:cubicBezTo>
                      <a:pt x="3" y="8"/>
                      <a:pt x="4" y="10"/>
                      <a:pt x="4" y="13"/>
                    </a:cubicBezTo>
                    <a:cubicBezTo>
                      <a:pt x="4" y="13"/>
                      <a:pt x="5" y="16"/>
                      <a:pt x="9" y="19"/>
                    </a:cubicBezTo>
                    <a:cubicBezTo>
                      <a:pt x="9" y="19"/>
                      <a:pt x="13" y="28"/>
                      <a:pt x="13" y="32"/>
                    </a:cubicBezTo>
                    <a:cubicBezTo>
                      <a:pt x="13" y="32"/>
                      <a:pt x="12" y="39"/>
                      <a:pt x="11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38"/>
              <p:cNvSpPr>
                <a:spLocks/>
              </p:cNvSpPr>
              <p:nvPr/>
            </p:nvSpPr>
            <p:spPr bwMode="auto">
              <a:xfrm>
                <a:off x="2870200" y="403225"/>
                <a:ext cx="250825" cy="146050"/>
              </a:xfrm>
              <a:custGeom>
                <a:avLst/>
                <a:gdLst>
                  <a:gd name="T0" fmla="*/ 72 w 76"/>
                  <a:gd name="T1" fmla="*/ 1 h 44"/>
                  <a:gd name="T2" fmla="*/ 75 w 76"/>
                  <a:gd name="T3" fmla="*/ 7 h 44"/>
                  <a:gd name="T4" fmla="*/ 65 w 76"/>
                  <a:gd name="T5" fmla="*/ 11 h 44"/>
                  <a:gd name="T6" fmla="*/ 53 w 76"/>
                  <a:gd name="T7" fmla="*/ 20 h 44"/>
                  <a:gd name="T8" fmla="*/ 39 w 76"/>
                  <a:gd name="T9" fmla="*/ 35 h 44"/>
                  <a:gd name="T10" fmla="*/ 14 w 76"/>
                  <a:gd name="T11" fmla="*/ 38 h 44"/>
                  <a:gd name="T12" fmla="*/ 4 w 76"/>
                  <a:gd name="T13" fmla="*/ 26 h 44"/>
                  <a:gd name="T14" fmla="*/ 17 w 76"/>
                  <a:gd name="T15" fmla="*/ 19 h 44"/>
                  <a:gd name="T16" fmla="*/ 61 w 76"/>
                  <a:gd name="T17" fmla="*/ 4 h 44"/>
                  <a:gd name="T18" fmla="*/ 72 w 76"/>
                  <a:gd name="T19" fmla="*/ 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44">
                    <a:moveTo>
                      <a:pt x="72" y="1"/>
                    </a:moveTo>
                    <a:cubicBezTo>
                      <a:pt x="72" y="1"/>
                      <a:pt x="76" y="0"/>
                      <a:pt x="75" y="7"/>
                    </a:cubicBezTo>
                    <a:cubicBezTo>
                      <a:pt x="75" y="7"/>
                      <a:pt x="72" y="11"/>
                      <a:pt x="65" y="11"/>
                    </a:cubicBezTo>
                    <a:cubicBezTo>
                      <a:pt x="65" y="11"/>
                      <a:pt x="59" y="13"/>
                      <a:pt x="53" y="20"/>
                    </a:cubicBezTo>
                    <a:cubicBezTo>
                      <a:pt x="53" y="20"/>
                      <a:pt x="44" y="30"/>
                      <a:pt x="39" y="35"/>
                    </a:cubicBezTo>
                    <a:cubicBezTo>
                      <a:pt x="39" y="35"/>
                      <a:pt x="30" y="44"/>
                      <a:pt x="14" y="38"/>
                    </a:cubicBezTo>
                    <a:cubicBezTo>
                      <a:pt x="14" y="38"/>
                      <a:pt x="0" y="33"/>
                      <a:pt x="4" y="26"/>
                    </a:cubicBezTo>
                    <a:cubicBezTo>
                      <a:pt x="4" y="26"/>
                      <a:pt x="4" y="23"/>
                      <a:pt x="17" y="19"/>
                    </a:cubicBezTo>
                    <a:cubicBezTo>
                      <a:pt x="61" y="4"/>
                      <a:pt x="61" y="4"/>
                      <a:pt x="61" y="4"/>
                    </a:cubicBezTo>
                    <a:lnTo>
                      <a:pt x="7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39"/>
              <p:cNvSpPr>
                <a:spLocks/>
              </p:cNvSpPr>
              <p:nvPr/>
            </p:nvSpPr>
            <p:spPr bwMode="auto">
              <a:xfrm>
                <a:off x="3062288" y="708025"/>
                <a:ext cx="114300" cy="109537"/>
              </a:xfrm>
              <a:custGeom>
                <a:avLst/>
                <a:gdLst>
                  <a:gd name="T0" fmla="*/ 3 w 35"/>
                  <a:gd name="T1" fmla="*/ 3 h 33"/>
                  <a:gd name="T2" fmla="*/ 8 w 35"/>
                  <a:gd name="T3" fmla="*/ 21 h 33"/>
                  <a:gd name="T4" fmla="*/ 11 w 35"/>
                  <a:gd name="T5" fmla="*/ 26 h 33"/>
                  <a:gd name="T6" fmla="*/ 22 w 35"/>
                  <a:gd name="T7" fmla="*/ 33 h 33"/>
                  <a:gd name="T8" fmla="*/ 29 w 35"/>
                  <a:gd name="T9" fmla="*/ 13 h 33"/>
                  <a:gd name="T10" fmla="*/ 11 w 35"/>
                  <a:gd name="T11" fmla="*/ 1 h 33"/>
                  <a:gd name="T12" fmla="*/ 3 w 35"/>
                  <a:gd name="T13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3">
                    <a:moveTo>
                      <a:pt x="3" y="3"/>
                    </a:moveTo>
                    <a:cubicBezTo>
                      <a:pt x="3" y="3"/>
                      <a:pt x="0" y="15"/>
                      <a:pt x="8" y="21"/>
                    </a:cubicBezTo>
                    <a:cubicBezTo>
                      <a:pt x="8" y="21"/>
                      <a:pt x="9" y="22"/>
                      <a:pt x="11" y="26"/>
                    </a:cubicBezTo>
                    <a:cubicBezTo>
                      <a:pt x="11" y="26"/>
                      <a:pt x="15" y="33"/>
                      <a:pt x="22" y="33"/>
                    </a:cubicBezTo>
                    <a:cubicBezTo>
                      <a:pt x="22" y="33"/>
                      <a:pt x="35" y="27"/>
                      <a:pt x="29" y="13"/>
                    </a:cubicBezTo>
                    <a:cubicBezTo>
                      <a:pt x="29" y="13"/>
                      <a:pt x="21" y="1"/>
                      <a:pt x="11" y="1"/>
                    </a:cubicBezTo>
                    <a:cubicBezTo>
                      <a:pt x="11" y="1"/>
                      <a:pt x="6" y="0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40"/>
              <p:cNvSpPr>
                <a:spLocks/>
              </p:cNvSpPr>
              <p:nvPr/>
            </p:nvSpPr>
            <p:spPr bwMode="auto">
              <a:xfrm>
                <a:off x="2787650" y="531813"/>
                <a:ext cx="333375" cy="361950"/>
              </a:xfrm>
              <a:custGeom>
                <a:avLst/>
                <a:gdLst>
                  <a:gd name="T0" fmla="*/ 27 w 101"/>
                  <a:gd name="T1" fmla="*/ 21 h 109"/>
                  <a:gd name="T2" fmla="*/ 35 w 101"/>
                  <a:gd name="T3" fmla="*/ 26 h 109"/>
                  <a:gd name="T4" fmla="*/ 41 w 101"/>
                  <a:gd name="T5" fmla="*/ 27 h 109"/>
                  <a:gd name="T6" fmla="*/ 64 w 101"/>
                  <a:gd name="T7" fmla="*/ 12 h 109"/>
                  <a:gd name="T8" fmla="*/ 69 w 101"/>
                  <a:gd name="T9" fmla="*/ 10 h 109"/>
                  <a:gd name="T10" fmla="*/ 98 w 101"/>
                  <a:gd name="T11" fmla="*/ 9 h 109"/>
                  <a:gd name="T12" fmla="*/ 94 w 101"/>
                  <a:gd name="T13" fmla="*/ 14 h 109"/>
                  <a:gd name="T14" fmla="*/ 74 w 101"/>
                  <a:gd name="T15" fmla="*/ 32 h 109"/>
                  <a:gd name="T16" fmla="*/ 68 w 101"/>
                  <a:gd name="T17" fmla="*/ 37 h 109"/>
                  <a:gd name="T18" fmla="*/ 68 w 101"/>
                  <a:gd name="T19" fmla="*/ 41 h 109"/>
                  <a:gd name="T20" fmla="*/ 74 w 101"/>
                  <a:gd name="T21" fmla="*/ 38 h 109"/>
                  <a:gd name="T22" fmla="*/ 87 w 101"/>
                  <a:gd name="T23" fmla="*/ 40 h 109"/>
                  <a:gd name="T24" fmla="*/ 77 w 101"/>
                  <a:gd name="T25" fmla="*/ 50 h 109"/>
                  <a:gd name="T26" fmla="*/ 63 w 101"/>
                  <a:gd name="T27" fmla="*/ 57 h 109"/>
                  <a:gd name="T28" fmla="*/ 61 w 101"/>
                  <a:gd name="T29" fmla="*/ 67 h 109"/>
                  <a:gd name="T30" fmla="*/ 65 w 101"/>
                  <a:gd name="T31" fmla="*/ 81 h 109"/>
                  <a:gd name="T32" fmla="*/ 69 w 101"/>
                  <a:gd name="T33" fmla="*/ 102 h 109"/>
                  <a:gd name="T34" fmla="*/ 63 w 101"/>
                  <a:gd name="T35" fmla="*/ 107 h 109"/>
                  <a:gd name="T36" fmla="*/ 60 w 101"/>
                  <a:gd name="T37" fmla="*/ 103 h 109"/>
                  <a:gd name="T38" fmla="*/ 48 w 101"/>
                  <a:gd name="T39" fmla="*/ 94 h 109"/>
                  <a:gd name="T40" fmla="*/ 49 w 101"/>
                  <a:gd name="T41" fmla="*/ 89 h 109"/>
                  <a:gd name="T42" fmla="*/ 54 w 101"/>
                  <a:gd name="T43" fmla="*/ 86 h 109"/>
                  <a:gd name="T44" fmla="*/ 55 w 101"/>
                  <a:gd name="T45" fmla="*/ 81 h 109"/>
                  <a:gd name="T46" fmla="*/ 54 w 101"/>
                  <a:gd name="T47" fmla="*/ 71 h 109"/>
                  <a:gd name="T48" fmla="*/ 42 w 101"/>
                  <a:gd name="T49" fmla="*/ 82 h 109"/>
                  <a:gd name="T50" fmla="*/ 20 w 101"/>
                  <a:gd name="T51" fmla="*/ 103 h 109"/>
                  <a:gd name="T52" fmla="*/ 8 w 101"/>
                  <a:gd name="T53" fmla="*/ 102 h 109"/>
                  <a:gd name="T54" fmla="*/ 5 w 101"/>
                  <a:gd name="T55" fmla="*/ 86 h 109"/>
                  <a:gd name="T56" fmla="*/ 13 w 101"/>
                  <a:gd name="T57" fmla="*/ 87 h 109"/>
                  <a:gd name="T58" fmla="*/ 54 w 101"/>
                  <a:gd name="T59" fmla="*/ 62 h 109"/>
                  <a:gd name="T60" fmla="*/ 54 w 101"/>
                  <a:gd name="T61" fmla="*/ 58 h 109"/>
                  <a:gd name="T62" fmla="*/ 52 w 101"/>
                  <a:gd name="T63" fmla="*/ 50 h 109"/>
                  <a:gd name="T64" fmla="*/ 52 w 101"/>
                  <a:gd name="T65" fmla="*/ 41 h 109"/>
                  <a:gd name="T66" fmla="*/ 45 w 101"/>
                  <a:gd name="T67" fmla="*/ 43 h 109"/>
                  <a:gd name="T68" fmla="*/ 46 w 101"/>
                  <a:gd name="T69" fmla="*/ 53 h 109"/>
                  <a:gd name="T70" fmla="*/ 30 w 101"/>
                  <a:gd name="T71" fmla="*/ 66 h 109"/>
                  <a:gd name="T72" fmla="*/ 24 w 101"/>
                  <a:gd name="T73" fmla="*/ 40 h 109"/>
                  <a:gd name="T74" fmla="*/ 27 w 101"/>
                  <a:gd name="T75" fmla="*/ 2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1" h="109">
                    <a:moveTo>
                      <a:pt x="27" y="21"/>
                    </a:moveTo>
                    <a:cubicBezTo>
                      <a:pt x="27" y="21"/>
                      <a:pt x="32" y="19"/>
                      <a:pt x="35" y="26"/>
                    </a:cubicBezTo>
                    <a:cubicBezTo>
                      <a:pt x="35" y="26"/>
                      <a:pt x="37" y="29"/>
                      <a:pt x="41" y="27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12"/>
                      <a:pt x="68" y="11"/>
                      <a:pt x="69" y="10"/>
                    </a:cubicBezTo>
                    <a:cubicBezTo>
                      <a:pt x="69" y="10"/>
                      <a:pt x="82" y="0"/>
                      <a:pt x="98" y="9"/>
                    </a:cubicBezTo>
                    <a:cubicBezTo>
                      <a:pt x="98" y="9"/>
                      <a:pt x="101" y="10"/>
                      <a:pt x="94" y="14"/>
                    </a:cubicBezTo>
                    <a:cubicBezTo>
                      <a:pt x="74" y="32"/>
                      <a:pt x="74" y="32"/>
                      <a:pt x="74" y="32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68" y="37"/>
                      <a:pt x="63" y="40"/>
                      <a:pt x="68" y="41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4" y="38"/>
                      <a:pt x="86" y="34"/>
                      <a:pt x="87" y="40"/>
                    </a:cubicBezTo>
                    <a:cubicBezTo>
                      <a:pt x="87" y="40"/>
                      <a:pt x="89" y="44"/>
                      <a:pt x="77" y="50"/>
                    </a:cubicBezTo>
                    <a:cubicBezTo>
                      <a:pt x="77" y="50"/>
                      <a:pt x="68" y="57"/>
                      <a:pt x="63" y="57"/>
                    </a:cubicBezTo>
                    <a:cubicBezTo>
                      <a:pt x="63" y="57"/>
                      <a:pt x="60" y="60"/>
                      <a:pt x="61" y="67"/>
                    </a:cubicBezTo>
                    <a:cubicBezTo>
                      <a:pt x="61" y="67"/>
                      <a:pt x="63" y="76"/>
                      <a:pt x="65" y="81"/>
                    </a:cubicBezTo>
                    <a:cubicBezTo>
                      <a:pt x="69" y="102"/>
                      <a:pt x="69" y="102"/>
                      <a:pt x="69" y="102"/>
                    </a:cubicBezTo>
                    <a:cubicBezTo>
                      <a:pt x="69" y="102"/>
                      <a:pt x="71" y="109"/>
                      <a:pt x="63" y="107"/>
                    </a:cubicBezTo>
                    <a:cubicBezTo>
                      <a:pt x="63" y="107"/>
                      <a:pt x="60" y="107"/>
                      <a:pt x="60" y="103"/>
                    </a:cubicBezTo>
                    <a:cubicBezTo>
                      <a:pt x="60" y="103"/>
                      <a:pt x="60" y="94"/>
                      <a:pt x="48" y="94"/>
                    </a:cubicBezTo>
                    <a:cubicBezTo>
                      <a:pt x="48" y="94"/>
                      <a:pt x="46" y="91"/>
                      <a:pt x="49" y="89"/>
                    </a:cubicBezTo>
                    <a:cubicBezTo>
                      <a:pt x="49" y="89"/>
                      <a:pt x="51" y="86"/>
                      <a:pt x="54" y="86"/>
                    </a:cubicBezTo>
                    <a:cubicBezTo>
                      <a:pt x="54" y="86"/>
                      <a:pt x="55" y="85"/>
                      <a:pt x="55" y="81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54" y="71"/>
                      <a:pt x="48" y="76"/>
                      <a:pt x="42" y="82"/>
                    </a:cubicBezTo>
                    <a:cubicBezTo>
                      <a:pt x="20" y="103"/>
                      <a:pt x="20" y="103"/>
                      <a:pt x="20" y="103"/>
                    </a:cubicBezTo>
                    <a:cubicBezTo>
                      <a:pt x="20" y="103"/>
                      <a:pt x="15" y="109"/>
                      <a:pt x="8" y="102"/>
                    </a:cubicBezTo>
                    <a:cubicBezTo>
                      <a:pt x="8" y="102"/>
                      <a:pt x="0" y="91"/>
                      <a:pt x="5" y="86"/>
                    </a:cubicBezTo>
                    <a:cubicBezTo>
                      <a:pt x="5" y="86"/>
                      <a:pt x="8" y="84"/>
                      <a:pt x="13" y="87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8"/>
                      <a:pt x="46" y="57"/>
                      <a:pt x="52" y="50"/>
                    </a:cubicBezTo>
                    <a:cubicBezTo>
                      <a:pt x="52" y="50"/>
                      <a:pt x="56" y="41"/>
                      <a:pt x="52" y="41"/>
                    </a:cubicBezTo>
                    <a:cubicBezTo>
                      <a:pt x="52" y="41"/>
                      <a:pt x="45" y="39"/>
                      <a:pt x="45" y="4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3"/>
                      <a:pt x="37" y="79"/>
                      <a:pt x="30" y="66"/>
                    </a:cubicBezTo>
                    <a:cubicBezTo>
                      <a:pt x="30" y="66"/>
                      <a:pt x="21" y="57"/>
                      <a:pt x="24" y="40"/>
                    </a:cubicBezTo>
                    <a:cubicBezTo>
                      <a:pt x="24" y="40"/>
                      <a:pt x="28" y="33"/>
                      <a:pt x="27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41"/>
              <p:cNvSpPr>
                <a:spLocks/>
              </p:cNvSpPr>
              <p:nvPr/>
            </p:nvSpPr>
            <p:spPr bwMode="auto">
              <a:xfrm>
                <a:off x="3646488" y="674688"/>
                <a:ext cx="128587" cy="133350"/>
              </a:xfrm>
              <a:custGeom>
                <a:avLst/>
                <a:gdLst>
                  <a:gd name="T0" fmla="*/ 6 w 39"/>
                  <a:gd name="T1" fmla="*/ 0 h 40"/>
                  <a:gd name="T2" fmla="*/ 12 w 39"/>
                  <a:gd name="T3" fmla="*/ 28 h 40"/>
                  <a:gd name="T4" fmla="*/ 11 w 39"/>
                  <a:gd name="T5" fmla="*/ 34 h 40"/>
                  <a:gd name="T6" fmla="*/ 25 w 39"/>
                  <a:gd name="T7" fmla="*/ 34 h 40"/>
                  <a:gd name="T8" fmla="*/ 31 w 39"/>
                  <a:gd name="T9" fmla="*/ 20 h 40"/>
                  <a:gd name="T10" fmla="*/ 6 w 39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40">
                    <a:moveTo>
                      <a:pt x="6" y="0"/>
                    </a:moveTo>
                    <a:cubicBezTo>
                      <a:pt x="6" y="0"/>
                      <a:pt x="0" y="10"/>
                      <a:pt x="12" y="28"/>
                    </a:cubicBezTo>
                    <a:cubicBezTo>
                      <a:pt x="12" y="28"/>
                      <a:pt x="15" y="30"/>
                      <a:pt x="11" y="34"/>
                    </a:cubicBezTo>
                    <a:cubicBezTo>
                      <a:pt x="11" y="34"/>
                      <a:pt x="11" y="40"/>
                      <a:pt x="25" y="34"/>
                    </a:cubicBezTo>
                    <a:cubicBezTo>
                      <a:pt x="25" y="34"/>
                      <a:pt x="39" y="32"/>
                      <a:pt x="31" y="20"/>
                    </a:cubicBezTo>
                    <a:cubicBezTo>
                      <a:pt x="31" y="20"/>
                      <a:pt x="18" y="4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42"/>
              <p:cNvSpPr>
                <a:spLocks/>
              </p:cNvSpPr>
              <p:nvPr/>
            </p:nvSpPr>
            <p:spPr bwMode="auto">
              <a:xfrm>
                <a:off x="3267075" y="328613"/>
                <a:ext cx="455612" cy="485775"/>
              </a:xfrm>
              <a:custGeom>
                <a:avLst/>
                <a:gdLst>
                  <a:gd name="T0" fmla="*/ 98 w 138"/>
                  <a:gd name="T1" fmla="*/ 64 h 146"/>
                  <a:gd name="T2" fmla="*/ 97 w 138"/>
                  <a:gd name="T3" fmla="*/ 26 h 146"/>
                  <a:gd name="T4" fmla="*/ 96 w 138"/>
                  <a:gd name="T5" fmla="*/ 11 h 146"/>
                  <a:gd name="T6" fmla="*/ 89 w 138"/>
                  <a:gd name="T7" fmla="*/ 9 h 146"/>
                  <a:gd name="T8" fmla="*/ 73 w 138"/>
                  <a:gd name="T9" fmla="*/ 1 h 146"/>
                  <a:gd name="T10" fmla="*/ 70 w 138"/>
                  <a:gd name="T11" fmla="*/ 13 h 146"/>
                  <a:gd name="T12" fmla="*/ 79 w 138"/>
                  <a:gd name="T13" fmla="*/ 33 h 146"/>
                  <a:gd name="T14" fmla="*/ 79 w 138"/>
                  <a:gd name="T15" fmla="*/ 70 h 146"/>
                  <a:gd name="T16" fmla="*/ 69 w 138"/>
                  <a:gd name="T17" fmla="*/ 80 h 146"/>
                  <a:gd name="T18" fmla="*/ 44 w 138"/>
                  <a:gd name="T19" fmla="*/ 90 h 146"/>
                  <a:gd name="T20" fmla="*/ 33 w 138"/>
                  <a:gd name="T21" fmla="*/ 97 h 146"/>
                  <a:gd name="T22" fmla="*/ 10 w 138"/>
                  <a:gd name="T23" fmla="*/ 104 h 146"/>
                  <a:gd name="T24" fmla="*/ 3 w 138"/>
                  <a:gd name="T25" fmla="*/ 97 h 146"/>
                  <a:gd name="T26" fmla="*/ 2 w 138"/>
                  <a:gd name="T27" fmla="*/ 103 h 146"/>
                  <a:gd name="T28" fmla="*/ 15 w 138"/>
                  <a:gd name="T29" fmla="*/ 122 h 146"/>
                  <a:gd name="T30" fmla="*/ 49 w 138"/>
                  <a:gd name="T31" fmla="*/ 104 h 146"/>
                  <a:gd name="T32" fmla="*/ 62 w 138"/>
                  <a:gd name="T33" fmla="*/ 99 h 146"/>
                  <a:gd name="T34" fmla="*/ 74 w 138"/>
                  <a:gd name="T35" fmla="*/ 96 h 146"/>
                  <a:gd name="T36" fmla="*/ 38 w 138"/>
                  <a:gd name="T37" fmla="*/ 134 h 146"/>
                  <a:gd name="T38" fmla="*/ 35 w 138"/>
                  <a:gd name="T39" fmla="*/ 137 h 146"/>
                  <a:gd name="T40" fmla="*/ 33 w 138"/>
                  <a:gd name="T41" fmla="*/ 140 h 146"/>
                  <a:gd name="T42" fmla="*/ 36 w 138"/>
                  <a:gd name="T43" fmla="*/ 143 h 146"/>
                  <a:gd name="T44" fmla="*/ 91 w 138"/>
                  <a:gd name="T45" fmla="*/ 111 h 146"/>
                  <a:gd name="T46" fmla="*/ 97 w 138"/>
                  <a:gd name="T47" fmla="*/ 81 h 146"/>
                  <a:gd name="T48" fmla="*/ 120 w 138"/>
                  <a:gd name="T49" fmla="*/ 63 h 146"/>
                  <a:gd name="T50" fmla="*/ 134 w 138"/>
                  <a:gd name="T51" fmla="*/ 44 h 146"/>
                  <a:gd name="T52" fmla="*/ 118 w 138"/>
                  <a:gd name="T53" fmla="*/ 47 h 146"/>
                  <a:gd name="T54" fmla="*/ 98 w 138"/>
                  <a:gd name="T55" fmla="*/ 64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8" h="146">
                    <a:moveTo>
                      <a:pt x="98" y="64"/>
                    </a:moveTo>
                    <a:cubicBezTo>
                      <a:pt x="97" y="26"/>
                      <a:pt x="97" y="26"/>
                      <a:pt x="97" y="26"/>
                    </a:cubicBezTo>
                    <a:cubicBezTo>
                      <a:pt x="97" y="26"/>
                      <a:pt x="103" y="16"/>
                      <a:pt x="96" y="11"/>
                    </a:cubicBezTo>
                    <a:cubicBezTo>
                      <a:pt x="89" y="9"/>
                      <a:pt x="89" y="9"/>
                      <a:pt x="89" y="9"/>
                    </a:cubicBezTo>
                    <a:cubicBezTo>
                      <a:pt x="89" y="9"/>
                      <a:pt x="85" y="0"/>
                      <a:pt x="73" y="1"/>
                    </a:cubicBezTo>
                    <a:cubicBezTo>
                      <a:pt x="73" y="1"/>
                      <a:pt x="67" y="0"/>
                      <a:pt x="70" y="13"/>
                    </a:cubicBezTo>
                    <a:cubicBezTo>
                      <a:pt x="70" y="13"/>
                      <a:pt x="76" y="30"/>
                      <a:pt x="79" y="33"/>
                    </a:cubicBezTo>
                    <a:cubicBezTo>
                      <a:pt x="79" y="70"/>
                      <a:pt x="79" y="70"/>
                      <a:pt x="79" y="70"/>
                    </a:cubicBezTo>
                    <a:cubicBezTo>
                      <a:pt x="79" y="70"/>
                      <a:pt x="77" y="78"/>
                      <a:pt x="69" y="8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4" y="90"/>
                      <a:pt x="40" y="91"/>
                      <a:pt x="33" y="97"/>
                    </a:cubicBezTo>
                    <a:cubicBezTo>
                      <a:pt x="33" y="97"/>
                      <a:pt x="17" y="104"/>
                      <a:pt x="10" y="104"/>
                    </a:cubicBezTo>
                    <a:cubicBezTo>
                      <a:pt x="10" y="104"/>
                      <a:pt x="4" y="99"/>
                      <a:pt x="3" y="97"/>
                    </a:cubicBezTo>
                    <a:cubicBezTo>
                      <a:pt x="3" y="97"/>
                      <a:pt x="2" y="96"/>
                      <a:pt x="2" y="103"/>
                    </a:cubicBezTo>
                    <a:cubicBezTo>
                      <a:pt x="2" y="103"/>
                      <a:pt x="0" y="125"/>
                      <a:pt x="15" y="122"/>
                    </a:cubicBezTo>
                    <a:cubicBezTo>
                      <a:pt x="15" y="122"/>
                      <a:pt x="28" y="123"/>
                      <a:pt x="49" y="104"/>
                    </a:cubicBezTo>
                    <a:cubicBezTo>
                      <a:pt x="49" y="104"/>
                      <a:pt x="53" y="102"/>
                      <a:pt x="62" y="99"/>
                    </a:cubicBezTo>
                    <a:cubicBezTo>
                      <a:pt x="62" y="99"/>
                      <a:pt x="70" y="95"/>
                      <a:pt x="74" y="96"/>
                    </a:cubicBezTo>
                    <a:cubicBezTo>
                      <a:pt x="74" y="96"/>
                      <a:pt x="69" y="125"/>
                      <a:pt x="38" y="134"/>
                    </a:cubicBezTo>
                    <a:cubicBezTo>
                      <a:pt x="38" y="134"/>
                      <a:pt x="35" y="135"/>
                      <a:pt x="35" y="137"/>
                    </a:cubicBezTo>
                    <a:cubicBezTo>
                      <a:pt x="35" y="137"/>
                      <a:pt x="34" y="138"/>
                      <a:pt x="33" y="140"/>
                    </a:cubicBezTo>
                    <a:cubicBezTo>
                      <a:pt x="33" y="140"/>
                      <a:pt x="29" y="143"/>
                      <a:pt x="36" y="143"/>
                    </a:cubicBezTo>
                    <a:cubicBezTo>
                      <a:pt x="36" y="143"/>
                      <a:pt x="65" y="146"/>
                      <a:pt x="91" y="111"/>
                    </a:cubicBezTo>
                    <a:cubicBezTo>
                      <a:pt x="91" y="111"/>
                      <a:pt x="96" y="102"/>
                      <a:pt x="97" y="81"/>
                    </a:cubicBezTo>
                    <a:cubicBezTo>
                      <a:pt x="120" y="63"/>
                      <a:pt x="120" y="63"/>
                      <a:pt x="120" y="63"/>
                    </a:cubicBezTo>
                    <a:cubicBezTo>
                      <a:pt x="120" y="63"/>
                      <a:pt x="138" y="51"/>
                      <a:pt x="134" y="44"/>
                    </a:cubicBezTo>
                    <a:cubicBezTo>
                      <a:pt x="134" y="44"/>
                      <a:pt x="124" y="39"/>
                      <a:pt x="118" y="47"/>
                    </a:cubicBezTo>
                    <a:cubicBezTo>
                      <a:pt x="118" y="47"/>
                      <a:pt x="108" y="61"/>
                      <a:pt x="98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43"/>
              <p:cNvSpPr>
                <a:spLocks/>
              </p:cNvSpPr>
              <p:nvPr/>
            </p:nvSpPr>
            <p:spPr bwMode="auto">
              <a:xfrm>
                <a:off x="3930650" y="515938"/>
                <a:ext cx="66675" cy="112712"/>
              </a:xfrm>
              <a:custGeom>
                <a:avLst/>
                <a:gdLst>
                  <a:gd name="T0" fmla="*/ 3 w 20"/>
                  <a:gd name="T1" fmla="*/ 5 h 34"/>
                  <a:gd name="T2" fmla="*/ 6 w 20"/>
                  <a:gd name="T3" fmla="*/ 2 h 34"/>
                  <a:gd name="T4" fmla="*/ 18 w 20"/>
                  <a:gd name="T5" fmla="*/ 18 h 34"/>
                  <a:gd name="T6" fmla="*/ 9 w 20"/>
                  <a:gd name="T7" fmla="*/ 31 h 34"/>
                  <a:gd name="T8" fmla="*/ 4 w 20"/>
                  <a:gd name="T9" fmla="*/ 21 h 34"/>
                  <a:gd name="T10" fmla="*/ 3 w 20"/>
                  <a:gd name="T11" fmla="*/ 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34">
                    <a:moveTo>
                      <a:pt x="3" y="5"/>
                    </a:moveTo>
                    <a:cubicBezTo>
                      <a:pt x="3" y="5"/>
                      <a:pt x="0" y="0"/>
                      <a:pt x="6" y="2"/>
                    </a:cubicBezTo>
                    <a:cubicBezTo>
                      <a:pt x="6" y="2"/>
                      <a:pt x="14" y="7"/>
                      <a:pt x="18" y="18"/>
                    </a:cubicBezTo>
                    <a:cubicBezTo>
                      <a:pt x="18" y="18"/>
                      <a:pt x="20" y="34"/>
                      <a:pt x="9" y="31"/>
                    </a:cubicBezTo>
                    <a:cubicBezTo>
                      <a:pt x="9" y="31"/>
                      <a:pt x="5" y="28"/>
                      <a:pt x="4" y="21"/>
                    </a:cubicBez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44"/>
              <p:cNvSpPr>
                <a:spLocks/>
              </p:cNvSpPr>
              <p:nvPr/>
            </p:nvSpPr>
            <p:spPr bwMode="auto">
              <a:xfrm>
                <a:off x="3906838" y="671513"/>
                <a:ext cx="331787" cy="206375"/>
              </a:xfrm>
              <a:custGeom>
                <a:avLst/>
                <a:gdLst>
                  <a:gd name="T0" fmla="*/ 63 w 100"/>
                  <a:gd name="T1" fmla="*/ 24 h 62"/>
                  <a:gd name="T2" fmla="*/ 68 w 100"/>
                  <a:gd name="T3" fmla="*/ 32 h 62"/>
                  <a:gd name="T4" fmla="*/ 68 w 100"/>
                  <a:gd name="T5" fmla="*/ 43 h 62"/>
                  <a:gd name="T6" fmla="*/ 50 w 100"/>
                  <a:gd name="T7" fmla="*/ 50 h 62"/>
                  <a:gd name="T8" fmla="*/ 43 w 100"/>
                  <a:gd name="T9" fmla="*/ 49 h 62"/>
                  <a:gd name="T10" fmla="*/ 43 w 100"/>
                  <a:gd name="T11" fmla="*/ 55 h 62"/>
                  <a:gd name="T12" fmla="*/ 49 w 100"/>
                  <a:gd name="T13" fmla="*/ 57 h 62"/>
                  <a:gd name="T14" fmla="*/ 56 w 100"/>
                  <a:gd name="T15" fmla="*/ 61 h 62"/>
                  <a:gd name="T16" fmla="*/ 65 w 100"/>
                  <a:gd name="T17" fmla="*/ 58 h 62"/>
                  <a:gd name="T18" fmla="*/ 74 w 100"/>
                  <a:gd name="T19" fmla="*/ 56 h 62"/>
                  <a:gd name="T20" fmla="*/ 80 w 100"/>
                  <a:gd name="T21" fmla="*/ 40 h 62"/>
                  <a:gd name="T22" fmla="*/ 74 w 100"/>
                  <a:gd name="T23" fmla="*/ 22 h 62"/>
                  <a:gd name="T24" fmla="*/ 81 w 100"/>
                  <a:gd name="T25" fmla="*/ 19 h 62"/>
                  <a:gd name="T26" fmla="*/ 97 w 100"/>
                  <a:gd name="T27" fmla="*/ 11 h 62"/>
                  <a:gd name="T28" fmla="*/ 90 w 100"/>
                  <a:gd name="T29" fmla="*/ 0 h 62"/>
                  <a:gd name="T30" fmla="*/ 45 w 100"/>
                  <a:gd name="T31" fmla="*/ 11 h 62"/>
                  <a:gd name="T32" fmla="*/ 11 w 100"/>
                  <a:gd name="T33" fmla="*/ 26 h 62"/>
                  <a:gd name="T34" fmla="*/ 2 w 100"/>
                  <a:gd name="T35" fmla="*/ 34 h 62"/>
                  <a:gd name="T36" fmla="*/ 8 w 100"/>
                  <a:gd name="T37" fmla="*/ 46 h 62"/>
                  <a:gd name="T38" fmla="*/ 21 w 100"/>
                  <a:gd name="T39" fmla="*/ 46 h 62"/>
                  <a:gd name="T40" fmla="*/ 44 w 100"/>
                  <a:gd name="T41" fmla="*/ 30 h 62"/>
                  <a:gd name="T42" fmla="*/ 54 w 100"/>
                  <a:gd name="T43" fmla="*/ 29 h 62"/>
                  <a:gd name="T44" fmla="*/ 60 w 100"/>
                  <a:gd name="T45" fmla="*/ 25 h 62"/>
                  <a:gd name="T46" fmla="*/ 63 w 100"/>
                  <a:gd name="T47" fmla="*/ 2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" h="62">
                    <a:moveTo>
                      <a:pt x="63" y="24"/>
                    </a:moveTo>
                    <a:cubicBezTo>
                      <a:pt x="63" y="24"/>
                      <a:pt x="68" y="25"/>
                      <a:pt x="68" y="32"/>
                    </a:cubicBezTo>
                    <a:cubicBezTo>
                      <a:pt x="68" y="32"/>
                      <a:pt x="64" y="36"/>
                      <a:pt x="68" y="43"/>
                    </a:cubicBezTo>
                    <a:cubicBezTo>
                      <a:pt x="68" y="43"/>
                      <a:pt x="68" y="51"/>
                      <a:pt x="50" y="50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3" y="49"/>
                      <a:pt x="40" y="50"/>
                      <a:pt x="43" y="55"/>
                    </a:cubicBezTo>
                    <a:cubicBezTo>
                      <a:pt x="43" y="55"/>
                      <a:pt x="43" y="56"/>
                      <a:pt x="49" y="57"/>
                    </a:cubicBezTo>
                    <a:cubicBezTo>
                      <a:pt x="49" y="57"/>
                      <a:pt x="55" y="59"/>
                      <a:pt x="56" y="61"/>
                    </a:cubicBezTo>
                    <a:cubicBezTo>
                      <a:pt x="56" y="61"/>
                      <a:pt x="60" y="62"/>
                      <a:pt x="65" y="58"/>
                    </a:cubicBezTo>
                    <a:cubicBezTo>
                      <a:pt x="65" y="58"/>
                      <a:pt x="69" y="56"/>
                      <a:pt x="74" y="56"/>
                    </a:cubicBezTo>
                    <a:cubicBezTo>
                      <a:pt x="74" y="56"/>
                      <a:pt x="81" y="52"/>
                      <a:pt x="80" y="40"/>
                    </a:cubicBezTo>
                    <a:cubicBezTo>
                      <a:pt x="80" y="40"/>
                      <a:pt x="78" y="29"/>
                      <a:pt x="74" y="22"/>
                    </a:cubicBezTo>
                    <a:cubicBezTo>
                      <a:pt x="74" y="22"/>
                      <a:pt x="77" y="19"/>
                      <a:pt x="81" y="19"/>
                    </a:cubicBezTo>
                    <a:cubicBezTo>
                      <a:pt x="81" y="19"/>
                      <a:pt x="94" y="21"/>
                      <a:pt x="97" y="11"/>
                    </a:cubicBezTo>
                    <a:cubicBezTo>
                      <a:pt x="97" y="11"/>
                      <a:pt x="100" y="0"/>
                      <a:pt x="90" y="0"/>
                    </a:cubicBezTo>
                    <a:cubicBezTo>
                      <a:pt x="90" y="0"/>
                      <a:pt x="60" y="4"/>
                      <a:pt x="45" y="11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0" y="24"/>
                      <a:pt x="2" y="34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6"/>
                      <a:pt x="13" y="52"/>
                      <a:pt x="21" y="46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54" y="29"/>
                      <a:pt x="60" y="28"/>
                      <a:pt x="60" y="25"/>
                    </a:cubicBezTo>
                    <a:cubicBezTo>
                      <a:pt x="60" y="25"/>
                      <a:pt x="61" y="25"/>
                      <a:pt x="6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45"/>
              <p:cNvSpPr>
                <a:spLocks/>
              </p:cNvSpPr>
              <p:nvPr/>
            </p:nvSpPr>
            <p:spPr bwMode="auto">
              <a:xfrm>
                <a:off x="3937000" y="369888"/>
                <a:ext cx="139700" cy="192087"/>
              </a:xfrm>
              <a:custGeom>
                <a:avLst/>
                <a:gdLst>
                  <a:gd name="T0" fmla="*/ 2 w 42"/>
                  <a:gd name="T1" fmla="*/ 11 h 58"/>
                  <a:gd name="T2" fmla="*/ 17 w 42"/>
                  <a:gd name="T3" fmla="*/ 28 h 58"/>
                  <a:gd name="T4" fmla="*/ 26 w 42"/>
                  <a:gd name="T5" fmla="*/ 54 h 58"/>
                  <a:gd name="T6" fmla="*/ 34 w 42"/>
                  <a:gd name="T7" fmla="*/ 53 h 58"/>
                  <a:gd name="T8" fmla="*/ 39 w 42"/>
                  <a:gd name="T9" fmla="*/ 46 h 58"/>
                  <a:gd name="T10" fmla="*/ 36 w 42"/>
                  <a:gd name="T11" fmla="*/ 32 h 58"/>
                  <a:gd name="T12" fmla="*/ 18 w 42"/>
                  <a:gd name="T13" fmla="*/ 14 h 58"/>
                  <a:gd name="T14" fmla="*/ 8 w 42"/>
                  <a:gd name="T15" fmla="*/ 6 h 58"/>
                  <a:gd name="T16" fmla="*/ 1 w 42"/>
                  <a:gd name="T17" fmla="*/ 5 h 58"/>
                  <a:gd name="T18" fmla="*/ 2 w 42"/>
                  <a:gd name="T19" fmla="*/ 1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58">
                    <a:moveTo>
                      <a:pt x="2" y="11"/>
                    </a:moveTo>
                    <a:cubicBezTo>
                      <a:pt x="2" y="11"/>
                      <a:pt x="15" y="26"/>
                      <a:pt x="17" y="28"/>
                    </a:cubicBezTo>
                    <a:cubicBezTo>
                      <a:pt x="17" y="28"/>
                      <a:pt x="24" y="34"/>
                      <a:pt x="26" y="54"/>
                    </a:cubicBezTo>
                    <a:cubicBezTo>
                      <a:pt x="26" y="54"/>
                      <a:pt x="28" y="58"/>
                      <a:pt x="34" y="53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42" y="43"/>
                      <a:pt x="36" y="32"/>
                    </a:cubicBezTo>
                    <a:cubicBezTo>
                      <a:pt x="36" y="32"/>
                      <a:pt x="31" y="20"/>
                      <a:pt x="18" y="14"/>
                    </a:cubicBezTo>
                    <a:cubicBezTo>
                      <a:pt x="18" y="14"/>
                      <a:pt x="11" y="10"/>
                      <a:pt x="8" y="6"/>
                    </a:cubicBezTo>
                    <a:cubicBezTo>
                      <a:pt x="8" y="6"/>
                      <a:pt x="5" y="0"/>
                      <a:pt x="1" y="5"/>
                    </a:cubicBezTo>
                    <a:cubicBezTo>
                      <a:pt x="1" y="5"/>
                      <a:pt x="0" y="8"/>
                      <a:pt x="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46"/>
              <p:cNvSpPr>
                <a:spLocks noEditPoints="1"/>
              </p:cNvSpPr>
              <p:nvPr/>
            </p:nvSpPr>
            <p:spPr bwMode="auto">
              <a:xfrm>
                <a:off x="3957638" y="255588"/>
                <a:ext cx="392112" cy="425450"/>
              </a:xfrm>
              <a:custGeom>
                <a:avLst/>
                <a:gdLst>
                  <a:gd name="T0" fmla="*/ 115 w 119"/>
                  <a:gd name="T1" fmla="*/ 38 h 128"/>
                  <a:gd name="T2" fmla="*/ 110 w 119"/>
                  <a:gd name="T3" fmla="*/ 30 h 128"/>
                  <a:gd name="T4" fmla="*/ 105 w 119"/>
                  <a:gd name="T5" fmla="*/ 28 h 128"/>
                  <a:gd name="T6" fmla="*/ 99 w 119"/>
                  <a:gd name="T7" fmla="*/ 29 h 128"/>
                  <a:gd name="T8" fmla="*/ 78 w 119"/>
                  <a:gd name="T9" fmla="*/ 36 h 128"/>
                  <a:gd name="T10" fmla="*/ 73 w 119"/>
                  <a:gd name="T11" fmla="*/ 31 h 128"/>
                  <a:gd name="T12" fmla="*/ 83 w 119"/>
                  <a:gd name="T13" fmla="*/ 8 h 128"/>
                  <a:gd name="T14" fmla="*/ 77 w 119"/>
                  <a:gd name="T15" fmla="*/ 1 h 128"/>
                  <a:gd name="T16" fmla="*/ 74 w 119"/>
                  <a:gd name="T17" fmla="*/ 4 h 128"/>
                  <a:gd name="T18" fmla="*/ 65 w 119"/>
                  <a:gd name="T19" fmla="*/ 26 h 128"/>
                  <a:gd name="T20" fmla="*/ 54 w 119"/>
                  <a:gd name="T21" fmla="*/ 31 h 128"/>
                  <a:gd name="T22" fmla="*/ 45 w 119"/>
                  <a:gd name="T23" fmla="*/ 31 h 128"/>
                  <a:gd name="T24" fmla="*/ 42 w 119"/>
                  <a:gd name="T25" fmla="*/ 35 h 128"/>
                  <a:gd name="T26" fmla="*/ 53 w 119"/>
                  <a:gd name="T27" fmla="*/ 39 h 128"/>
                  <a:gd name="T28" fmla="*/ 50 w 119"/>
                  <a:gd name="T29" fmla="*/ 46 h 128"/>
                  <a:gd name="T30" fmla="*/ 49 w 119"/>
                  <a:gd name="T31" fmla="*/ 51 h 128"/>
                  <a:gd name="T32" fmla="*/ 56 w 119"/>
                  <a:gd name="T33" fmla="*/ 48 h 128"/>
                  <a:gd name="T34" fmla="*/ 56 w 119"/>
                  <a:gd name="T35" fmla="*/ 54 h 128"/>
                  <a:gd name="T36" fmla="*/ 52 w 119"/>
                  <a:gd name="T37" fmla="*/ 60 h 128"/>
                  <a:gd name="T38" fmla="*/ 42 w 119"/>
                  <a:gd name="T39" fmla="*/ 61 h 128"/>
                  <a:gd name="T40" fmla="*/ 46 w 119"/>
                  <a:gd name="T41" fmla="*/ 65 h 128"/>
                  <a:gd name="T42" fmla="*/ 37 w 119"/>
                  <a:gd name="T43" fmla="*/ 78 h 128"/>
                  <a:gd name="T44" fmla="*/ 38 w 119"/>
                  <a:gd name="T45" fmla="*/ 82 h 128"/>
                  <a:gd name="T46" fmla="*/ 43 w 119"/>
                  <a:gd name="T47" fmla="*/ 80 h 128"/>
                  <a:gd name="T48" fmla="*/ 51 w 119"/>
                  <a:gd name="T49" fmla="*/ 70 h 128"/>
                  <a:gd name="T50" fmla="*/ 62 w 119"/>
                  <a:gd name="T51" fmla="*/ 76 h 128"/>
                  <a:gd name="T52" fmla="*/ 61 w 119"/>
                  <a:gd name="T53" fmla="*/ 85 h 128"/>
                  <a:gd name="T54" fmla="*/ 69 w 119"/>
                  <a:gd name="T55" fmla="*/ 81 h 128"/>
                  <a:gd name="T56" fmla="*/ 76 w 119"/>
                  <a:gd name="T57" fmla="*/ 82 h 128"/>
                  <a:gd name="T58" fmla="*/ 66 w 119"/>
                  <a:gd name="T59" fmla="*/ 88 h 128"/>
                  <a:gd name="T60" fmla="*/ 21 w 119"/>
                  <a:gd name="T61" fmla="*/ 111 h 128"/>
                  <a:gd name="T62" fmla="*/ 5 w 119"/>
                  <a:gd name="T63" fmla="*/ 120 h 128"/>
                  <a:gd name="T64" fmla="*/ 8 w 119"/>
                  <a:gd name="T65" fmla="*/ 126 h 128"/>
                  <a:gd name="T66" fmla="*/ 52 w 119"/>
                  <a:gd name="T67" fmla="*/ 109 h 128"/>
                  <a:gd name="T68" fmla="*/ 75 w 119"/>
                  <a:gd name="T69" fmla="*/ 91 h 128"/>
                  <a:gd name="T70" fmla="*/ 82 w 119"/>
                  <a:gd name="T71" fmla="*/ 87 h 128"/>
                  <a:gd name="T72" fmla="*/ 81 w 119"/>
                  <a:gd name="T73" fmla="*/ 93 h 128"/>
                  <a:gd name="T74" fmla="*/ 79 w 119"/>
                  <a:gd name="T75" fmla="*/ 96 h 128"/>
                  <a:gd name="T76" fmla="*/ 69 w 119"/>
                  <a:gd name="T77" fmla="*/ 108 h 128"/>
                  <a:gd name="T78" fmla="*/ 60 w 119"/>
                  <a:gd name="T79" fmla="*/ 118 h 128"/>
                  <a:gd name="T80" fmla="*/ 67 w 119"/>
                  <a:gd name="T81" fmla="*/ 116 h 128"/>
                  <a:gd name="T82" fmla="*/ 79 w 119"/>
                  <a:gd name="T83" fmla="*/ 111 h 128"/>
                  <a:gd name="T84" fmla="*/ 86 w 119"/>
                  <a:gd name="T85" fmla="*/ 106 h 128"/>
                  <a:gd name="T86" fmla="*/ 101 w 119"/>
                  <a:gd name="T87" fmla="*/ 80 h 128"/>
                  <a:gd name="T88" fmla="*/ 87 w 119"/>
                  <a:gd name="T89" fmla="*/ 79 h 128"/>
                  <a:gd name="T90" fmla="*/ 88 w 119"/>
                  <a:gd name="T91" fmla="*/ 75 h 128"/>
                  <a:gd name="T92" fmla="*/ 115 w 119"/>
                  <a:gd name="T93" fmla="*/ 38 h 128"/>
                  <a:gd name="T94" fmla="*/ 86 w 119"/>
                  <a:gd name="T95" fmla="*/ 60 h 128"/>
                  <a:gd name="T96" fmla="*/ 80 w 119"/>
                  <a:gd name="T97" fmla="*/ 70 h 128"/>
                  <a:gd name="T98" fmla="*/ 75 w 119"/>
                  <a:gd name="T99" fmla="*/ 67 h 128"/>
                  <a:gd name="T100" fmla="*/ 71 w 119"/>
                  <a:gd name="T101" fmla="*/ 56 h 128"/>
                  <a:gd name="T102" fmla="*/ 67 w 119"/>
                  <a:gd name="T103" fmla="*/ 60 h 128"/>
                  <a:gd name="T104" fmla="*/ 67 w 119"/>
                  <a:gd name="T105" fmla="*/ 66 h 128"/>
                  <a:gd name="T106" fmla="*/ 60 w 119"/>
                  <a:gd name="T107" fmla="*/ 64 h 128"/>
                  <a:gd name="T108" fmla="*/ 65 w 119"/>
                  <a:gd name="T109" fmla="*/ 53 h 128"/>
                  <a:gd name="T110" fmla="*/ 72 w 119"/>
                  <a:gd name="T111" fmla="*/ 42 h 128"/>
                  <a:gd name="T112" fmla="*/ 93 w 119"/>
                  <a:gd name="T113" fmla="*/ 47 h 128"/>
                  <a:gd name="T114" fmla="*/ 86 w 119"/>
                  <a:gd name="T115" fmla="*/ 6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9" h="128">
                    <a:moveTo>
                      <a:pt x="115" y="38"/>
                    </a:moveTo>
                    <a:cubicBezTo>
                      <a:pt x="115" y="38"/>
                      <a:pt x="119" y="30"/>
                      <a:pt x="110" y="30"/>
                    </a:cubicBezTo>
                    <a:cubicBezTo>
                      <a:pt x="110" y="30"/>
                      <a:pt x="107" y="29"/>
                      <a:pt x="105" y="28"/>
                    </a:cubicBezTo>
                    <a:cubicBezTo>
                      <a:pt x="105" y="28"/>
                      <a:pt x="103" y="27"/>
                      <a:pt x="99" y="29"/>
                    </a:cubicBezTo>
                    <a:cubicBezTo>
                      <a:pt x="99" y="29"/>
                      <a:pt x="87" y="32"/>
                      <a:pt x="78" y="36"/>
                    </a:cubicBezTo>
                    <a:cubicBezTo>
                      <a:pt x="78" y="36"/>
                      <a:pt x="71" y="38"/>
                      <a:pt x="73" y="31"/>
                    </a:cubicBezTo>
                    <a:cubicBezTo>
                      <a:pt x="73" y="31"/>
                      <a:pt x="83" y="15"/>
                      <a:pt x="83" y="8"/>
                    </a:cubicBezTo>
                    <a:cubicBezTo>
                      <a:pt x="83" y="8"/>
                      <a:pt x="83" y="5"/>
                      <a:pt x="77" y="1"/>
                    </a:cubicBezTo>
                    <a:cubicBezTo>
                      <a:pt x="77" y="1"/>
                      <a:pt x="73" y="0"/>
                      <a:pt x="74" y="4"/>
                    </a:cubicBezTo>
                    <a:cubicBezTo>
                      <a:pt x="74" y="4"/>
                      <a:pt x="73" y="22"/>
                      <a:pt x="65" y="26"/>
                    </a:cubicBezTo>
                    <a:cubicBezTo>
                      <a:pt x="65" y="26"/>
                      <a:pt x="54" y="28"/>
                      <a:pt x="54" y="31"/>
                    </a:cubicBezTo>
                    <a:cubicBezTo>
                      <a:pt x="54" y="31"/>
                      <a:pt x="48" y="31"/>
                      <a:pt x="45" y="31"/>
                    </a:cubicBezTo>
                    <a:cubicBezTo>
                      <a:pt x="45" y="31"/>
                      <a:pt x="40" y="30"/>
                      <a:pt x="42" y="35"/>
                    </a:cubicBezTo>
                    <a:cubicBezTo>
                      <a:pt x="42" y="35"/>
                      <a:pt x="43" y="41"/>
                      <a:pt x="53" y="39"/>
                    </a:cubicBezTo>
                    <a:cubicBezTo>
                      <a:pt x="53" y="39"/>
                      <a:pt x="53" y="43"/>
                      <a:pt x="50" y="46"/>
                    </a:cubicBezTo>
                    <a:cubicBezTo>
                      <a:pt x="50" y="46"/>
                      <a:pt x="45" y="48"/>
                      <a:pt x="49" y="51"/>
                    </a:cubicBezTo>
                    <a:cubicBezTo>
                      <a:pt x="49" y="51"/>
                      <a:pt x="54" y="52"/>
                      <a:pt x="56" y="48"/>
                    </a:cubicBezTo>
                    <a:cubicBezTo>
                      <a:pt x="56" y="48"/>
                      <a:pt x="58" y="49"/>
                      <a:pt x="56" y="54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40" y="58"/>
                      <a:pt x="42" y="61"/>
                    </a:cubicBezTo>
                    <a:cubicBezTo>
                      <a:pt x="42" y="61"/>
                      <a:pt x="43" y="64"/>
                      <a:pt x="46" y="65"/>
                    </a:cubicBezTo>
                    <a:cubicBezTo>
                      <a:pt x="46" y="65"/>
                      <a:pt x="42" y="74"/>
                      <a:pt x="37" y="78"/>
                    </a:cubicBezTo>
                    <a:cubicBezTo>
                      <a:pt x="37" y="78"/>
                      <a:pt x="34" y="80"/>
                      <a:pt x="38" y="82"/>
                    </a:cubicBezTo>
                    <a:cubicBezTo>
                      <a:pt x="38" y="82"/>
                      <a:pt x="39" y="85"/>
                      <a:pt x="43" y="80"/>
                    </a:cubicBezTo>
                    <a:cubicBezTo>
                      <a:pt x="43" y="80"/>
                      <a:pt x="48" y="77"/>
                      <a:pt x="51" y="70"/>
                    </a:cubicBezTo>
                    <a:cubicBezTo>
                      <a:pt x="51" y="70"/>
                      <a:pt x="60" y="71"/>
                      <a:pt x="62" y="76"/>
                    </a:cubicBezTo>
                    <a:cubicBezTo>
                      <a:pt x="62" y="76"/>
                      <a:pt x="57" y="81"/>
                      <a:pt x="61" y="85"/>
                    </a:cubicBezTo>
                    <a:cubicBezTo>
                      <a:pt x="61" y="85"/>
                      <a:pt x="66" y="86"/>
                      <a:pt x="69" y="81"/>
                    </a:cubicBezTo>
                    <a:cubicBezTo>
                      <a:pt x="69" y="81"/>
                      <a:pt x="76" y="80"/>
                      <a:pt x="76" y="82"/>
                    </a:cubicBezTo>
                    <a:cubicBezTo>
                      <a:pt x="76" y="82"/>
                      <a:pt x="71" y="85"/>
                      <a:pt x="66" y="88"/>
                    </a:cubicBezTo>
                    <a:cubicBezTo>
                      <a:pt x="21" y="111"/>
                      <a:pt x="21" y="111"/>
                      <a:pt x="21" y="111"/>
                    </a:cubicBezTo>
                    <a:cubicBezTo>
                      <a:pt x="21" y="111"/>
                      <a:pt x="10" y="117"/>
                      <a:pt x="5" y="120"/>
                    </a:cubicBezTo>
                    <a:cubicBezTo>
                      <a:pt x="5" y="120"/>
                      <a:pt x="0" y="126"/>
                      <a:pt x="8" y="126"/>
                    </a:cubicBezTo>
                    <a:cubicBezTo>
                      <a:pt x="8" y="126"/>
                      <a:pt x="25" y="128"/>
                      <a:pt x="52" y="109"/>
                    </a:cubicBezTo>
                    <a:cubicBezTo>
                      <a:pt x="52" y="109"/>
                      <a:pt x="68" y="99"/>
                      <a:pt x="75" y="91"/>
                    </a:cubicBezTo>
                    <a:cubicBezTo>
                      <a:pt x="75" y="91"/>
                      <a:pt x="80" y="91"/>
                      <a:pt x="82" y="87"/>
                    </a:cubicBezTo>
                    <a:cubicBezTo>
                      <a:pt x="82" y="87"/>
                      <a:pt x="83" y="90"/>
                      <a:pt x="81" y="93"/>
                    </a:cubicBezTo>
                    <a:cubicBezTo>
                      <a:pt x="81" y="93"/>
                      <a:pt x="79" y="94"/>
                      <a:pt x="79" y="96"/>
                    </a:cubicBezTo>
                    <a:cubicBezTo>
                      <a:pt x="79" y="96"/>
                      <a:pt x="72" y="102"/>
                      <a:pt x="69" y="108"/>
                    </a:cubicBezTo>
                    <a:cubicBezTo>
                      <a:pt x="69" y="108"/>
                      <a:pt x="58" y="111"/>
                      <a:pt x="60" y="118"/>
                    </a:cubicBezTo>
                    <a:cubicBezTo>
                      <a:pt x="60" y="118"/>
                      <a:pt x="61" y="121"/>
                      <a:pt x="67" y="116"/>
                    </a:cubicBezTo>
                    <a:cubicBezTo>
                      <a:pt x="67" y="116"/>
                      <a:pt x="76" y="111"/>
                      <a:pt x="79" y="111"/>
                    </a:cubicBezTo>
                    <a:cubicBezTo>
                      <a:pt x="79" y="111"/>
                      <a:pt x="83" y="112"/>
                      <a:pt x="86" y="106"/>
                    </a:cubicBezTo>
                    <a:cubicBezTo>
                      <a:pt x="86" y="106"/>
                      <a:pt x="104" y="99"/>
                      <a:pt x="101" y="80"/>
                    </a:cubicBezTo>
                    <a:cubicBezTo>
                      <a:pt x="101" y="80"/>
                      <a:pt x="100" y="78"/>
                      <a:pt x="87" y="79"/>
                    </a:cubicBezTo>
                    <a:cubicBezTo>
                      <a:pt x="87" y="79"/>
                      <a:pt x="85" y="77"/>
                      <a:pt x="88" y="75"/>
                    </a:cubicBezTo>
                    <a:cubicBezTo>
                      <a:pt x="88" y="75"/>
                      <a:pt x="102" y="68"/>
                      <a:pt x="115" y="38"/>
                    </a:cubicBezTo>
                    <a:close/>
                    <a:moveTo>
                      <a:pt x="86" y="60"/>
                    </a:moveTo>
                    <a:cubicBezTo>
                      <a:pt x="80" y="65"/>
                      <a:pt x="80" y="70"/>
                      <a:pt x="80" y="70"/>
                    </a:cubicBezTo>
                    <a:cubicBezTo>
                      <a:pt x="74" y="75"/>
                      <a:pt x="75" y="67"/>
                      <a:pt x="75" y="67"/>
                    </a:cubicBezTo>
                    <a:cubicBezTo>
                      <a:pt x="74" y="59"/>
                      <a:pt x="71" y="56"/>
                      <a:pt x="71" y="56"/>
                    </a:cubicBezTo>
                    <a:cubicBezTo>
                      <a:pt x="68" y="56"/>
                      <a:pt x="67" y="60"/>
                      <a:pt x="67" y="60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2" y="70"/>
                      <a:pt x="60" y="64"/>
                      <a:pt x="60" y="64"/>
                    </a:cubicBezTo>
                    <a:cubicBezTo>
                      <a:pt x="60" y="57"/>
                      <a:pt x="65" y="53"/>
                      <a:pt x="65" y="53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7" y="44"/>
                      <a:pt x="93" y="47"/>
                      <a:pt x="93" y="47"/>
                    </a:cubicBezTo>
                    <a:cubicBezTo>
                      <a:pt x="92" y="56"/>
                      <a:pt x="86" y="60"/>
                      <a:pt x="8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47"/>
              <p:cNvSpPr>
                <a:spLocks noEditPoints="1"/>
              </p:cNvSpPr>
              <p:nvPr/>
            </p:nvSpPr>
            <p:spPr bwMode="auto">
              <a:xfrm>
                <a:off x="2122488" y="996950"/>
                <a:ext cx="109537" cy="142875"/>
              </a:xfrm>
              <a:custGeom>
                <a:avLst/>
                <a:gdLst>
                  <a:gd name="T0" fmla="*/ 12 w 33"/>
                  <a:gd name="T1" fmla="*/ 23 h 43"/>
                  <a:gd name="T2" fmla="*/ 12 w 33"/>
                  <a:gd name="T3" fmla="*/ 35 h 43"/>
                  <a:gd name="T4" fmla="*/ 13 w 33"/>
                  <a:gd name="T5" fmla="*/ 40 h 43"/>
                  <a:gd name="T6" fmla="*/ 17 w 33"/>
                  <a:gd name="T7" fmla="*/ 42 h 43"/>
                  <a:gd name="T8" fmla="*/ 19 w 33"/>
                  <a:gd name="T9" fmla="*/ 42 h 43"/>
                  <a:gd name="T10" fmla="*/ 19 w 33"/>
                  <a:gd name="T11" fmla="*/ 43 h 43"/>
                  <a:gd name="T12" fmla="*/ 0 w 33"/>
                  <a:gd name="T13" fmla="*/ 43 h 43"/>
                  <a:gd name="T14" fmla="*/ 0 w 33"/>
                  <a:gd name="T15" fmla="*/ 42 h 43"/>
                  <a:gd name="T16" fmla="*/ 2 w 33"/>
                  <a:gd name="T17" fmla="*/ 42 h 43"/>
                  <a:gd name="T18" fmla="*/ 6 w 33"/>
                  <a:gd name="T19" fmla="*/ 40 h 43"/>
                  <a:gd name="T20" fmla="*/ 6 w 33"/>
                  <a:gd name="T21" fmla="*/ 35 h 43"/>
                  <a:gd name="T22" fmla="*/ 6 w 33"/>
                  <a:gd name="T23" fmla="*/ 8 h 43"/>
                  <a:gd name="T24" fmla="*/ 5 w 33"/>
                  <a:gd name="T25" fmla="*/ 2 h 43"/>
                  <a:gd name="T26" fmla="*/ 2 w 33"/>
                  <a:gd name="T27" fmla="*/ 1 h 43"/>
                  <a:gd name="T28" fmla="*/ 0 w 33"/>
                  <a:gd name="T29" fmla="*/ 1 h 43"/>
                  <a:gd name="T30" fmla="*/ 0 w 33"/>
                  <a:gd name="T31" fmla="*/ 0 h 43"/>
                  <a:gd name="T32" fmla="*/ 16 w 33"/>
                  <a:gd name="T33" fmla="*/ 0 h 43"/>
                  <a:gd name="T34" fmla="*/ 25 w 33"/>
                  <a:gd name="T35" fmla="*/ 1 h 43"/>
                  <a:gd name="T36" fmla="*/ 31 w 33"/>
                  <a:gd name="T37" fmla="*/ 5 h 43"/>
                  <a:gd name="T38" fmla="*/ 33 w 33"/>
                  <a:gd name="T39" fmla="*/ 12 h 43"/>
                  <a:gd name="T40" fmla="*/ 30 w 33"/>
                  <a:gd name="T41" fmla="*/ 20 h 43"/>
                  <a:gd name="T42" fmla="*/ 20 w 33"/>
                  <a:gd name="T43" fmla="*/ 24 h 43"/>
                  <a:gd name="T44" fmla="*/ 16 w 33"/>
                  <a:gd name="T45" fmla="*/ 24 h 43"/>
                  <a:gd name="T46" fmla="*/ 12 w 33"/>
                  <a:gd name="T47" fmla="*/ 23 h 43"/>
                  <a:gd name="T48" fmla="*/ 12 w 33"/>
                  <a:gd name="T49" fmla="*/ 21 h 43"/>
                  <a:gd name="T50" fmla="*/ 15 w 33"/>
                  <a:gd name="T51" fmla="*/ 22 h 43"/>
                  <a:gd name="T52" fmla="*/ 18 w 33"/>
                  <a:gd name="T53" fmla="*/ 22 h 43"/>
                  <a:gd name="T54" fmla="*/ 23 w 33"/>
                  <a:gd name="T55" fmla="*/ 19 h 43"/>
                  <a:gd name="T56" fmla="*/ 26 w 33"/>
                  <a:gd name="T57" fmla="*/ 12 h 43"/>
                  <a:gd name="T58" fmla="*/ 25 w 33"/>
                  <a:gd name="T59" fmla="*/ 7 h 43"/>
                  <a:gd name="T60" fmla="*/ 21 w 33"/>
                  <a:gd name="T61" fmla="*/ 4 h 43"/>
                  <a:gd name="T62" fmla="*/ 17 w 33"/>
                  <a:gd name="T63" fmla="*/ 2 h 43"/>
                  <a:gd name="T64" fmla="*/ 12 w 33"/>
                  <a:gd name="T65" fmla="*/ 3 h 43"/>
                  <a:gd name="T66" fmla="*/ 12 w 33"/>
                  <a:gd name="T67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3" h="43">
                    <a:moveTo>
                      <a:pt x="12" y="23"/>
                    </a:move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8"/>
                      <a:pt x="13" y="40"/>
                      <a:pt x="13" y="40"/>
                    </a:cubicBezTo>
                    <a:cubicBezTo>
                      <a:pt x="14" y="41"/>
                      <a:pt x="15" y="42"/>
                      <a:pt x="17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5" y="41"/>
                      <a:pt x="6" y="40"/>
                    </a:cubicBezTo>
                    <a:cubicBezTo>
                      <a:pt x="6" y="39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3"/>
                      <a:pt x="5" y="2"/>
                    </a:cubicBezTo>
                    <a:cubicBezTo>
                      <a:pt x="5" y="2"/>
                      <a:pt x="3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0" y="0"/>
                      <a:pt x="23" y="0"/>
                      <a:pt x="25" y="1"/>
                    </a:cubicBezTo>
                    <a:cubicBezTo>
                      <a:pt x="27" y="2"/>
                      <a:pt x="29" y="3"/>
                      <a:pt x="31" y="5"/>
                    </a:cubicBezTo>
                    <a:cubicBezTo>
                      <a:pt x="32" y="7"/>
                      <a:pt x="33" y="9"/>
                      <a:pt x="33" y="12"/>
                    </a:cubicBezTo>
                    <a:cubicBezTo>
                      <a:pt x="33" y="15"/>
                      <a:pt x="32" y="18"/>
                      <a:pt x="30" y="20"/>
                    </a:cubicBezTo>
                    <a:cubicBezTo>
                      <a:pt x="27" y="23"/>
                      <a:pt x="24" y="24"/>
                      <a:pt x="20" y="24"/>
                    </a:cubicBezTo>
                    <a:cubicBezTo>
                      <a:pt x="19" y="24"/>
                      <a:pt x="18" y="24"/>
                      <a:pt x="16" y="24"/>
                    </a:cubicBezTo>
                    <a:cubicBezTo>
                      <a:pt x="15" y="23"/>
                      <a:pt x="14" y="23"/>
                      <a:pt x="12" y="23"/>
                    </a:cubicBezTo>
                    <a:close/>
                    <a:moveTo>
                      <a:pt x="12" y="21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0" y="22"/>
                      <a:pt x="22" y="21"/>
                      <a:pt x="23" y="19"/>
                    </a:cubicBezTo>
                    <a:cubicBezTo>
                      <a:pt x="25" y="17"/>
                      <a:pt x="26" y="15"/>
                      <a:pt x="26" y="12"/>
                    </a:cubicBezTo>
                    <a:cubicBezTo>
                      <a:pt x="26" y="11"/>
                      <a:pt x="25" y="9"/>
                      <a:pt x="25" y="7"/>
                    </a:cubicBezTo>
                    <a:cubicBezTo>
                      <a:pt x="24" y="6"/>
                      <a:pt x="23" y="5"/>
                      <a:pt x="21" y="4"/>
                    </a:cubicBezTo>
                    <a:cubicBezTo>
                      <a:pt x="20" y="3"/>
                      <a:pt x="18" y="2"/>
                      <a:pt x="17" y="2"/>
                    </a:cubicBezTo>
                    <a:cubicBezTo>
                      <a:pt x="16" y="2"/>
                      <a:pt x="14" y="3"/>
                      <a:pt x="12" y="3"/>
                    </a:cubicBezTo>
                    <a:lnTo>
                      <a:pt x="1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48"/>
              <p:cNvSpPr>
                <a:spLocks/>
              </p:cNvSpPr>
              <p:nvPr/>
            </p:nvSpPr>
            <p:spPr bwMode="auto">
              <a:xfrm>
                <a:off x="2244725" y="996950"/>
                <a:ext cx="122237" cy="142875"/>
              </a:xfrm>
              <a:custGeom>
                <a:avLst/>
                <a:gdLst>
                  <a:gd name="T0" fmla="*/ 12 w 37"/>
                  <a:gd name="T1" fmla="*/ 2 h 43"/>
                  <a:gd name="T2" fmla="*/ 12 w 37"/>
                  <a:gd name="T3" fmla="*/ 19 h 43"/>
                  <a:gd name="T4" fmla="*/ 21 w 37"/>
                  <a:gd name="T5" fmla="*/ 19 h 43"/>
                  <a:gd name="T6" fmla="*/ 26 w 37"/>
                  <a:gd name="T7" fmla="*/ 18 h 43"/>
                  <a:gd name="T8" fmla="*/ 28 w 37"/>
                  <a:gd name="T9" fmla="*/ 16 h 43"/>
                  <a:gd name="T10" fmla="*/ 28 w 37"/>
                  <a:gd name="T11" fmla="*/ 13 h 43"/>
                  <a:gd name="T12" fmla="*/ 29 w 37"/>
                  <a:gd name="T13" fmla="*/ 13 h 43"/>
                  <a:gd name="T14" fmla="*/ 29 w 37"/>
                  <a:gd name="T15" fmla="*/ 28 h 43"/>
                  <a:gd name="T16" fmla="*/ 28 w 37"/>
                  <a:gd name="T17" fmla="*/ 28 h 43"/>
                  <a:gd name="T18" fmla="*/ 27 w 37"/>
                  <a:gd name="T19" fmla="*/ 24 h 43"/>
                  <a:gd name="T20" fmla="*/ 25 w 37"/>
                  <a:gd name="T21" fmla="*/ 22 h 43"/>
                  <a:gd name="T22" fmla="*/ 21 w 37"/>
                  <a:gd name="T23" fmla="*/ 22 h 43"/>
                  <a:gd name="T24" fmla="*/ 12 w 37"/>
                  <a:gd name="T25" fmla="*/ 22 h 43"/>
                  <a:gd name="T26" fmla="*/ 12 w 37"/>
                  <a:gd name="T27" fmla="*/ 36 h 43"/>
                  <a:gd name="T28" fmla="*/ 12 w 37"/>
                  <a:gd name="T29" fmla="*/ 39 h 43"/>
                  <a:gd name="T30" fmla="*/ 13 w 37"/>
                  <a:gd name="T31" fmla="*/ 40 h 43"/>
                  <a:gd name="T32" fmla="*/ 16 w 37"/>
                  <a:gd name="T33" fmla="*/ 41 h 43"/>
                  <a:gd name="T34" fmla="*/ 23 w 37"/>
                  <a:gd name="T35" fmla="*/ 41 h 43"/>
                  <a:gd name="T36" fmla="*/ 28 w 37"/>
                  <a:gd name="T37" fmla="*/ 40 h 43"/>
                  <a:gd name="T38" fmla="*/ 31 w 37"/>
                  <a:gd name="T39" fmla="*/ 38 h 43"/>
                  <a:gd name="T40" fmla="*/ 35 w 37"/>
                  <a:gd name="T41" fmla="*/ 32 h 43"/>
                  <a:gd name="T42" fmla="*/ 37 w 37"/>
                  <a:gd name="T43" fmla="*/ 32 h 43"/>
                  <a:gd name="T44" fmla="*/ 33 w 37"/>
                  <a:gd name="T45" fmla="*/ 43 h 43"/>
                  <a:gd name="T46" fmla="*/ 0 w 37"/>
                  <a:gd name="T47" fmla="*/ 43 h 43"/>
                  <a:gd name="T48" fmla="*/ 0 w 37"/>
                  <a:gd name="T49" fmla="*/ 42 h 43"/>
                  <a:gd name="T50" fmla="*/ 1 w 37"/>
                  <a:gd name="T51" fmla="*/ 42 h 43"/>
                  <a:gd name="T52" fmla="*/ 4 w 37"/>
                  <a:gd name="T53" fmla="*/ 41 h 43"/>
                  <a:gd name="T54" fmla="*/ 5 w 37"/>
                  <a:gd name="T55" fmla="*/ 40 h 43"/>
                  <a:gd name="T56" fmla="*/ 6 w 37"/>
                  <a:gd name="T57" fmla="*/ 35 h 43"/>
                  <a:gd name="T58" fmla="*/ 6 w 37"/>
                  <a:gd name="T59" fmla="*/ 7 h 43"/>
                  <a:gd name="T60" fmla="*/ 5 w 37"/>
                  <a:gd name="T61" fmla="*/ 2 h 43"/>
                  <a:gd name="T62" fmla="*/ 1 w 37"/>
                  <a:gd name="T63" fmla="*/ 1 h 43"/>
                  <a:gd name="T64" fmla="*/ 0 w 37"/>
                  <a:gd name="T65" fmla="*/ 1 h 43"/>
                  <a:gd name="T66" fmla="*/ 0 w 37"/>
                  <a:gd name="T67" fmla="*/ 0 h 43"/>
                  <a:gd name="T68" fmla="*/ 33 w 37"/>
                  <a:gd name="T69" fmla="*/ 0 h 43"/>
                  <a:gd name="T70" fmla="*/ 33 w 37"/>
                  <a:gd name="T71" fmla="*/ 9 h 43"/>
                  <a:gd name="T72" fmla="*/ 32 w 37"/>
                  <a:gd name="T73" fmla="*/ 9 h 43"/>
                  <a:gd name="T74" fmla="*/ 31 w 37"/>
                  <a:gd name="T75" fmla="*/ 5 h 43"/>
                  <a:gd name="T76" fmla="*/ 28 w 37"/>
                  <a:gd name="T77" fmla="*/ 3 h 43"/>
                  <a:gd name="T78" fmla="*/ 24 w 37"/>
                  <a:gd name="T79" fmla="*/ 2 h 43"/>
                  <a:gd name="T80" fmla="*/ 12 w 37"/>
                  <a:gd name="T81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7" h="43">
                    <a:moveTo>
                      <a:pt x="12" y="2"/>
                    </a:moveTo>
                    <a:cubicBezTo>
                      <a:pt x="12" y="19"/>
                      <a:pt x="12" y="19"/>
                      <a:pt x="1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6" y="19"/>
                      <a:pt x="26" y="18"/>
                    </a:cubicBezTo>
                    <a:cubicBezTo>
                      <a:pt x="27" y="18"/>
                      <a:pt x="27" y="17"/>
                      <a:pt x="28" y="16"/>
                    </a:cubicBezTo>
                    <a:cubicBezTo>
                      <a:pt x="28" y="15"/>
                      <a:pt x="28" y="14"/>
                      <a:pt x="28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8" y="26"/>
                      <a:pt x="28" y="25"/>
                      <a:pt x="27" y="24"/>
                    </a:cubicBezTo>
                    <a:cubicBezTo>
                      <a:pt x="27" y="23"/>
                      <a:pt x="26" y="23"/>
                      <a:pt x="25" y="22"/>
                    </a:cubicBezTo>
                    <a:cubicBezTo>
                      <a:pt x="25" y="22"/>
                      <a:pt x="23" y="22"/>
                      <a:pt x="21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38"/>
                      <a:pt x="12" y="39"/>
                      <a:pt x="12" y="39"/>
                    </a:cubicBezTo>
                    <a:cubicBezTo>
                      <a:pt x="12" y="40"/>
                      <a:pt x="13" y="40"/>
                      <a:pt x="13" y="40"/>
                    </a:cubicBezTo>
                    <a:cubicBezTo>
                      <a:pt x="14" y="41"/>
                      <a:pt x="14" y="41"/>
                      <a:pt x="16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5" y="41"/>
                      <a:pt x="27" y="41"/>
                      <a:pt x="28" y="40"/>
                    </a:cubicBezTo>
                    <a:cubicBezTo>
                      <a:pt x="29" y="40"/>
                      <a:pt x="30" y="39"/>
                      <a:pt x="31" y="38"/>
                    </a:cubicBezTo>
                    <a:cubicBezTo>
                      <a:pt x="33" y="37"/>
                      <a:pt x="34" y="35"/>
                      <a:pt x="35" y="32"/>
                    </a:cubicBezTo>
                    <a:cubicBezTo>
                      <a:pt x="37" y="32"/>
                      <a:pt x="37" y="32"/>
                      <a:pt x="37" y="32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2" y="42"/>
                      <a:pt x="3" y="42"/>
                      <a:pt x="4" y="41"/>
                    </a:cubicBezTo>
                    <a:cubicBezTo>
                      <a:pt x="5" y="41"/>
                      <a:pt x="5" y="40"/>
                      <a:pt x="5" y="40"/>
                    </a:cubicBezTo>
                    <a:cubicBezTo>
                      <a:pt x="6" y="39"/>
                      <a:pt x="6" y="38"/>
                      <a:pt x="6" y="35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5"/>
                      <a:pt x="6" y="3"/>
                      <a:pt x="5" y="2"/>
                    </a:cubicBezTo>
                    <a:cubicBezTo>
                      <a:pt x="4" y="2"/>
                      <a:pt x="3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7"/>
                      <a:pt x="31" y="5"/>
                      <a:pt x="31" y="5"/>
                    </a:cubicBezTo>
                    <a:cubicBezTo>
                      <a:pt x="30" y="4"/>
                      <a:pt x="29" y="3"/>
                      <a:pt x="28" y="3"/>
                    </a:cubicBezTo>
                    <a:cubicBezTo>
                      <a:pt x="27" y="2"/>
                      <a:pt x="26" y="2"/>
                      <a:pt x="24" y="2"/>
                    </a:cubicBezTo>
                    <a:lnTo>
                      <a:pt x="1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49"/>
              <p:cNvSpPr>
                <a:spLocks/>
              </p:cNvSpPr>
              <p:nvPr/>
            </p:nvSpPr>
            <p:spPr bwMode="auto">
              <a:xfrm>
                <a:off x="2374900" y="996950"/>
                <a:ext cx="153987" cy="142875"/>
              </a:xfrm>
              <a:custGeom>
                <a:avLst/>
                <a:gdLst>
                  <a:gd name="T0" fmla="*/ 19 w 47"/>
                  <a:gd name="T1" fmla="*/ 19 h 43"/>
                  <a:gd name="T2" fmla="*/ 35 w 47"/>
                  <a:gd name="T3" fmla="*/ 35 h 43"/>
                  <a:gd name="T4" fmla="*/ 41 w 47"/>
                  <a:gd name="T5" fmla="*/ 40 h 43"/>
                  <a:gd name="T6" fmla="*/ 47 w 47"/>
                  <a:gd name="T7" fmla="*/ 42 h 43"/>
                  <a:gd name="T8" fmla="*/ 47 w 47"/>
                  <a:gd name="T9" fmla="*/ 43 h 43"/>
                  <a:gd name="T10" fmla="*/ 26 w 47"/>
                  <a:gd name="T11" fmla="*/ 43 h 43"/>
                  <a:gd name="T12" fmla="*/ 26 w 47"/>
                  <a:gd name="T13" fmla="*/ 42 h 43"/>
                  <a:gd name="T14" fmla="*/ 29 w 47"/>
                  <a:gd name="T15" fmla="*/ 41 h 43"/>
                  <a:gd name="T16" fmla="*/ 30 w 47"/>
                  <a:gd name="T17" fmla="*/ 40 h 43"/>
                  <a:gd name="T18" fmla="*/ 29 w 47"/>
                  <a:gd name="T19" fmla="*/ 39 h 43"/>
                  <a:gd name="T20" fmla="*/ 27 w 47"/>
                  <a:gd name="T21" fmla="*/ 36 h 43"/>
                  <a:gd name="T22" fmla="*/ 13 w 47"/>
                  <a:gd name="T23" fmla="*/ 22 h 43"/>
                  <a:gd name="T24" fmla="*/ 13 w 47"/>
                  <a:gd name="T25" fmla="*/ 35 h 43"/>
                  <a:gd name="T26" fmla="*/ 13 w 47"/>
                  <a:gd name="T27" fmla="*/ 40 h 43"/>
                  <a:gd name="T28" fmla="*/ 14 w 47"/>
                  <a:gd name="T29" fmla="*/ 41 h 43"/>
                  <a:gd name="T30" fmla="*/ 17 w 47"/>
                  <a:gd name="T31" fmla="*/ 42 h 43"/>
                  <a:gd name="T32" fmla="*/ 19 w 47"/>
                  <a:gd name="T33" fmla="*/ 42 h 43"/>
                  <a:gd name="T34" fmla="*/ 19 w 47"/>
                  <a:gd name="T35" fmla="*/ 43 h 43"/>
                  <a:gd name="T36" fmla="*/ 0 w 47"/>
                  <a:gd name="T37" fmla="*/ 43 h 43"/>
                  <a:gd name="T38" fmla="*/ 0 w 47"/>
                  <a:gd name="T39" fmla="*/ 42 h 43"/>
                  <a:gd name="T40" fmla="*/ 2 w 47"/>
                  <a:gd name="T41" fmla="*/ 42 h 43"/>
                  <a:gd name="T42" fmla="*/ 6 w 47"/>
                  <a:gd name="T43" fmla="*/ 40 h 43"/>
                  <a:gd name="T44" fmla="*/ 6 w 47"/>
                  <a:gd name="T45" fmla="*/ 35 h 43"/>
                  <a:gd name="T46" fmla="*/ 6 w 47"/>
                  <a:gd name="T47" fmla="*/ 8 h 43"/>
                  <a:gd name="T48" fmla="*/ 6 w 47"/>
                  <a:gd name="T49" fmla="*/ 3 h 43"/>
                  <a:gd name="T50" fmla="*/ 5 w 47"/>
                  <a:gd name="T51" fmla="*/ 2 h 43"/>
                  <a:gd name="T52" fmla="*/ 2 w 47"/>
                  <a:gd name="T53" fmla="*/ 1 h 43"/>
                  <a:gd name="T54" fmla="*/ 0 w 47"/>
                  <a:gd name="T55" fmla="*/ 1 h 43"/>
                  <a:gd name="T56" fmla="*/ 0 w 47"/>
                  <a:gd name="T57" fmla="*/ 0 h 43"/>
                  <a:gd name="T58" fmla="*/ 19 w 47"/>
                  <a:gd name="T59" fmla="*/ 0 h 43"/>
                  <a:gd name="T60" fmla="*/ 19 w 47"/>
                  <a:gd name="T61" fmla="*/ 1 h 43"/>
                  <a:gd name="T62" fmla="*/ 17 w 47"/>
                  <a:gd name="T63" fmla="*/ 1 h 43"/>
                  <a:gd name="T64" fmla="*/ 14 w 47"/>
                  <a:gd name="T65" fmla="*/ 2 h 43"/>
                  <a:gd name="T66" fmla="*/ 13 w 47"/>
                  <a:gd name="T67" fmla="*/ 3 h 43"/>
                  <a:gd name="T68" fmla="*/ 13 w 47"/>
                  <a:gd name="T69" fmla="*/ 8 h 43"/>
                  <a:gd name="T70" fmla="*/ 13 w 47"/>
                  <a:gd name="T71" fmla="*/ 21 h 43"/>
                  <a:gd name="T72" fmla="*/ 17 w 47"/>
                  <a:gd name="T73" fmla="*/ 17 h 43"/>
                  <a:gd name="T74" fmla="*/ 28 w 47"/>
                  <a:gd name="T75" fmla="*/ 5 h 43"/>
                  <a:gd name="T76" fmla="*/ 29 w 47"/>
                  <a:gd name="T77" fmla="*/ 3 h 43"/>
                  <a:gd name="T78" fmla="*/ 28 w 47"/>
                  <a:gd name="T79" fmla="*/ 2 h 43"/>
                  <a:gd name="T80" fmla="*/ 26 w 47"/>
                  <a:gd name="T81" fmla="*/ 1 h 43"/>
                  <a:gd name="T82" fmla="*/ 25 w 47"/>
                  <a:gd name="T83" fmla="*/ 1 h 43"/>
                  <a:gd name="T84" fmla="*/ 25 w 47"/>
                  <a:gd name="T85" fmla="*/ 0 h 43"/>
                  <a:gd name="T86" fmla="*/ 41 w 47"/>
                  <a:gd name="T87" fmla="*/ 0 h 43"/>
                  <a:gd name="T88" fmla="*/ 41 w 47"/>
                  <a:gd name="T89" fmla="*/ 1 h 43"/>
                  <a:gd name="T90" fmla="*/ 39 w 47"/>
                  <a:gd name="T91" fmla="*/ 1 h 43"/>
                  <a:gd name="T92" fmla="*/ 36 w 47"/>
                  <a:gd name="T93" fmla="*/ 3 h 43"/>
                  <a:gd name="T94" fmla="*/ 32 w 47"/>
                  <a:gd name="T95" fmla="*/ 6 h 43"/>
                  <a:gd name="T96" fmla="*/ 25 w 47"/>
                  <a:gd name="T97" fmla="*/ 13 h 43"/>
                  <a:gd name="T98" fmla="*/ 19 w 47"/>
                  <a:gd name="T99" fmla="*/ 1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7" h="43">
                    <a:moveTo>
                      <a:pt x="19" y="19"/>
                    </a:moveTo>
                    <a:cubicBezTo>
                      <a:pt x="35" y="35"/>
                      <a:pt x="35" y="35"/>
                      <a:pt x="35" y="35"/>
                    </a:cubicBezTo>
                    <a:cubicBezTo>
                      <a:pt x="37" y="38"/>
                      <a:pt x="39" y="39"/>
                      <a:pt x="41" y="40"/>
                    </a:cubicBezTo>
                    <a:cubicBezTo>
                      <a:pt x="43" y="41"/>
                      <a:pt x="45" y="42"/>
                      <a:pt x="47" y="42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7" y="42"/>
                      <a:pt x="28" y="42"/>
                      <a:pt x="29" y="41"/>
                    </a:cubicBezTo>
                    <a:cubicBezTo>
                      <a:pt x="29" y="41"/>
                      <a:pt x="30" y="40"/>
                      <a:pt x="30" y="40"/>
                    </a:cubicBezTo>
                    <a:cubicBezTo>
                      <a:pt x="30" y="39"/>
                      <a:pt x="30" y="39"/>
                      <a:pt x="29" y="39"/>
                    </a:cubicBezTo>
                    <a:cubicBezTo>
                      <a:pt x="29" y="38"/>
                      <a:pt x="29" y="37"/>
                      <a:pt x="27" y="36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8"/>
                      <a:pt x="13" y="39"/>
                      <a:pt x="13" y="40"/>
                    </a:cubicBezTo>
                    <a:cubicBezTo>
                      <a:pt x="13" y="40"/>
                      <a:pt x="14" y="41"/>
                      <a:pt x="14" y="41"/>
                    </a:cubicBezTo>
                    <a:cubicBezTo>
                      <a:pt x="15" y="42"/>
                      <a:pt x="16" y="42"/>
                      <a:pt x="17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5" y="41"/>
                      <a:pt x="6" y="40"/>
                    </a:cubicBezTo>
                    <a:cubicBezTo>
                      <a:pt x="6" y="40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4"/>
                      <a:pt x="6" y="3"/>
                    </a:cubicBezTo>
                    <a:cubicBezTo>
                      <a:pt x="6" y="3"/>
                      <a:pt x="5" y="2"/>
                      <a:pt x="5" y="2"/>
                    </a:cubicBezTo>
                    <a:cubicBezTo>
                      <a:pt x="4" y="1"/>
                      <a:pt x="3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5" y="1"/>
                      <a:pt x="14" y="2"/>
                    </a:cubicBezTo>
                    <a:cubicBezTo>
                      <a:pt x="14" y="2"/>
                      <a:pt x="13" y="3"/>
                      <a:pt x="13" y="3"/>
                    </a:cubicBezTo>
                    <a:cubicBezTo>
                      <a:pt x="13" y="4"/>
                      <a:pt x="13" y="5"/>
                      <a:pt x="13" y="8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23" y="11"/>
                      <a:pt x="27" y="7"/>
                      <a:pt x="28" y="5"/>
                    </a:cubicBezTo>
                    <a:cubicBezTo>
                      <a:pt x="29" y="4"/>
                      <a:pt x="29" y="4"/>
                      <a:pt x="29" y="3"/>
                    </a:cubicBezTo>
                    <a:cubicBezTo>
                      <a:pt x="29" y="2"/>
                      <a:pt x="29" y="2"/>
                      <a:pt x="28" y="2"/>
                    </a:cubicBezTo>
                    <a:cubicBezTo>
                      <a:pt x="28" y="1"/>
                      <a:pt x="27" y="1"/>
                      <a:pt x="26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9" y="1"/>
                    </a:cubicBezTo>
                    <a:cubicBezTo>
                      <a:pt x="38" y="2"/>
                      <a:pt x="37" y="2"/>
                      <a:pt x="36" y="3"/>
                    </a:cubicBezTo>
                    <a:cubicBezTo>
                      <a:pt x="35" y="3"/>
                      <a:pt x="33" y="5"/>
                      <a:pt x="32" y="6"/>
                    </a:cubicBezTo>
                    <a:cubicBezTo>
                      <a:pt x="25" y="13"/>
                      <a:pt x="25" y="13"/>
                      <a:pt x="25" y="13"/>
                    </a:cubicBezTo>
                    <a:lnTo>
                      <a:pt x="1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50"/>
              <p:cNvSpPr>
                <a:spLocks/>
              </p:cNvSpPr>
              <p:nvPr/>
            </p:nvSpPr>
            <p:spPr bwMode="auto">
              <a:xfrm>
                <a:off x="2532063" y="996950"/>
                <a:ext cx="60325" cy="142875"/>
              </a:xfrm>
              <a:custGeom>
                <a:avLst/>
                <a:gdLst>
                  <a:gd name="T0" fmla="*/ 18 w 18"/>
                  <a:gd name="T1" fmla="*/ 42 h 43"/>
                  <a:gd name="T2" fmla="*/ 18 w 18"/>
                  <a:gd name="T3" fmla="*/ 43 h 43"/>
                  <a:gd name="T4" fmla="*/ 0 w 18"/>
                  <a:gd name="T5" fmla="*/ 43 h 43"/>
                  <a:gd name="T6" fmla="*/ 0 w 18"/>
                  <a:gd name="T7" fmla="*/ 42 h 43"/>
                  <a:gd name="T8" fmla="*/ 1 w 18"/>
                  <a:gd name="T9" fmla="*/ 42 h 43"/>
                  <a:gd name="T10" fmla="*/ 5 w 18"/>
                  <a:gd name="T11" fmla="*/ 40 h 43"/>
                  <a:gd name="T12" fmla="*/ 6 w 18"/>
                  <a:gd name="T13" fmla="*/ 35 h 43"/>
                  <a:gd name="T14" fmla="*/ 6 w 18"/>
                  <a:gd name="T15" fmla="*/ 8 h 43"/>
                  <a:gd name="T16" fmla="*/ 6 w 18"/>
                  <a:gd name="T17" fmla="*/ 3 h 43"/>
                  <a:gd name="T18" fmla="*/ 4 w 18"/>
                  <a:gd name="T19" fmla="*/ 2 h 43"/>
                  <a:gd name="T20" fmla="*/ 1 w 18"/>
                  <a:gd name="T21" fmla="*/ 1 h 43"/>
                  <a:gd name="T22" fmla="*/ 0 w 18"/>
                  <a:gd name="T23" fmla="*/ 1 h 43"/>
                  <a:gd name="T24" fmla="*/ 0 w 18"/>
                  <a:gd name="T25" fmla="*/ 0 h 43"/>
                  <a:gd name="T26" fmla="*/ 18 w 18"/>
                  <a:gd name="T27" fmla="*/ 0 h 43"/>
                  <a:gd name="T28" fmla="*/ 18 w 18"/>
                  <a:gd name="T29" fmla="*/ 1 h 43"/>
                  <a:gd name="T30" fmla="*/ 17 w 18"/>
                  <a:gd name="T31" fmla="*/ 1 h 43"/>
                  <a:gd name="T32" fmla="*/ 13 w 18"/>
                  <a:gd name="T33" fmla="*/ 3 h 43"/>
                  <a:gd name="T34" fmla="*/ 12 w 18"/>
                  <a:gd name="T35" fmla="*/ 8 h 43"/>
                  <a:gd name="T36" fmla="*/ 12 w 18"/>
                  <a:gd name="T37" fmla="*/ 35 h 43"/>
                  <a:gd name="T38" fmla="*/ 13 w 18"/>
                  <a:gd name="T39" fmla="*/ 40 h 43"/>
                  <a:gd name="T40" fmla="*/ 14 w 18"/>
                  <a:gd name="T41" fmla="*/ 41 h 43"/>
                  <a:gd name="T42" fmla="*/ 17 w 18"/>
                  <a:gd name="T43" fmla="*/ 42 h 43"/>
                  <a:gd name="T44" fmla="*/ 18 w 18"/>
                  <a:gd name="T4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" h="43">
                    <a:moveTo>
                      <a:pt x="18" y="42"/>
                    </a:moveTo>
                    <a:cubicBezTo>
                      <a:pt x="18" y="43"/>
                      <a:pt x="18" y="43"/>
                      <a:pt x="18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3" y="42"/>
                      <a:pt x="4" y="41"/>
                      <a:pt x="5" y="40"/>
                    </a:cubicBezTo>
                    <a:cubicBezTo>
                      <a:pt x="6" y="40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4"/>
                      <a:pt x="6" y="3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3" y="1"/>
                      <a:pt x="2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5" y="1"/>
                      <a:pt x="14" y="2"/>
                      <a:pt x="13" y="3"/>
                    </a:cubicBezTo>
                    <a:cubicBezTo>
                      <a:pt x="12" y="3"/>
                      <a:pt x="12" y="5"/>
                      <a:pt x="12" y="8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8"/>
                      <a:pt x="12" y="39"/>
                      <a:pt x="13" y="40"/>
                    </a:cubicBezTo>
                    <a:cubicBezTo>
                      <a:pt x="13" y="40"/>
                      <a:pt x="13" y="41"/>
                      <a:pt x="14" y="41"/>
                    </a:cubicBezTo>
                    <a:cubicBezTo>
                      <a:pt x="15" y="42"/>
                      <a:pt x="16" y="42"/>
                      <a:pt x="17" y="42"/>
                    </a:cubicBezTo>
                    <a:lnTo>
                      <a:pt x="18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51"/>
              <p:cNvSpPr>
                <a:spLocks/>
              </p:cNvSpPr>
              <p:nvPr/>
            </p:nvSpPr>
            <p:spPr bwMode="auto">
              <a:xfrm>
                <a:off x="2595563" y="996950"/>
                <a:ext cx="155575" cy="146050"/>
              </a:xfrm>
              <a:custGeom>
                <a:avLst/>
                <a:gdLst>
                  <a:gd name="T0" fmla="*/ 0 w 47"/>
                  <a:gd name="T1" fmla="*/ 0 h 44"/>
                  <a:gd name="T2" fmla="*/ 12 w 47"/>
                  <a:gd name="T3" fmla="*/ 0 h 44"/>
                  <a:gd name="T4" fmla="*/ 38 w 47"/>
                  <a:gd name="T5" fmla="*/ 32 h 44"/>
                  <a:gd name="T6" fmla="*/ 38 w 47"/>
                  <a:gd name="T7" fmla="*/ 7 h 44"/>
                  <a:gd name="T8" fmla="*/ 37 w 47"/>
                  <a:gd name="T9" fmla="*/ 2 h 44"/>
                  <a:gd name="T10" fmla="*/ 34 w 47"/>
                  <a:gd name="T11" fmla="*/ 1 h 44"/>
                  <a:gd name="T12" fmla="*/ 32 w 47"/>
                  <a:gd name="T13" fmla="*/ 1 h 44"/>
                  <a:gd name="T14" fmla="*/ 32 w 47"/>
                  <a:gd name="T15" fmla="*/ 0 h 44"/>
                  <a:gd name="T16" fmla="*/ 47 w 47"/>
                  <a:gd name="T17" fmla="*/ 0 h 44"/>
                  <a:gd name="T18" fmla="*/ 47 w 47"/>
                  <a:gd name="T19" fmla="*/ 1 h 44"/>
                  <a:gd name="T20" fmla="*/ 46 w 47"/>
                  <a:gd name="T21" fmla="*/ 1 h 44"/>
                  <a:gd name="T22" fmla="*/ 42 w 47"/>
                  <a:gd name="T23" fmla="*/ 3 h 44"/>
                  <a:gd name="T24" fmla="*/ 41 w 47"/>
                  <a:gd name="T25" fmla="*/ 4 h 44"/>
                  <a:gd name="T26" fmla="*/ 41 w 47"/>
                  <a:gd name="T27" fmla="*/ 7 h 44"/>
                  <a:gd name="T28" fmla="*/ 41 w 47"/>
                  <a:gd name="T29" fmla="*/ 44 h 44"/>
                  <a:gd name="T30" fmla="*/ 40 w 47"/>
                  <a:gd name="T31" fmla="*/ 44 h 44"/>
                  <a:gd name="T32" fmla="*/ 11 w 47"/>
                  <a:gd name="T33" fmla="*/ 9 h 44"/>
                  <a:gd name="T34" fmla="*/ 11 w 47"/>
                  <a:gd name="T35" fmla="*/ 36 h 44"/>
                  <a:gd name="T36" fmla="*/ 12 w 47"/>
                  <a:gd name="T37" fmla="*/ 41 h 44"/>
                  <a:gd name="T38" fmla="*/ 16 w 47"/>
                  <a:gd name="T39" fmla="*/ 42 h 44"/>
                  <a:gd name="T40" fmla="*/ 17 w 47"/>
                  <a:gd name="T41" fmla="*/ 42 h 44"/>
                  <a:gd name="T42" fmla="*/ 17 w 47"/>
                  <a:gd name="T43" fmla="*/ 43 h 44"/>
                  <a:gd name="T44" fmla="*/ 2 w 47"/>
                  <a:gd name="T45" fmla="*/ 43 h 44"/>
                  <a:gd name="T46" fmla="*/ 2 w 47"/>
                  <a:gd name="T47" fmla="*/ 42 h 44"/>
                  <a:gd name="T48" fmla="*/ 4 w 47"/>
                  <a:gd name="T49" fmla="*/ 42 h 44"/>
                  <a:gd name="T50" fmla="*/ 8 w 47"/>
                  <a:gd name="T51" fmla="*/ 40 h 44"/>
                  <a:gd name="T52" fmla="*/ 8 w 47"/>
                  <a:gd name="T53" fmla="*/ 39 h 44"/>
                  <a:gd name="T54" fmla="*/ 9 w 47"/>
                  <a:gd name="T55" fmla="*/ 36 h 44"/>
                  <a:gd name="T56" fmla="*/ 9 w 47"/>
                  <a:gd name="T57" fmla="*/ 6 h 44"/>
                  <a:gd name="T58" fmla="*/ 6 w 47"/>
                  <a:gd name="T59" fmla="*/ 3 h 44"/>
                  <a:gd name="T60" fmla="*/ 3 w 47"/>
                  <a:gd name="T61" fmla="*/ 1 h 44"/>
                  <a:gd name="T62" fmla="*/ 0 w 47"/>
                  <a:gd name="T63" fmla="*/ 1 h 44"/>
                  <a:gd name="T64" fmla="*/ 0 w 47"/>
                  <a:gd name="T6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7" h="44">
                    <a:moveTo>
                      <a:pt x="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5"/>
                      <a:pt x="38" y="3"/>
                      <a:pt x="37" y="2"/>
                    </a:cubicBezTo>
                    <a:cubicBezTo>
                      <a:pt x="36" y="2"/>
                      <a:pt x="35" y="1"/>
                      <a:pt x="34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4" y="1"/>
                      <a:pt x="42" y="2"/>
                      <a:pt x="42" y="3"/>
                    </a:cubicBezTo>
                    <a:cubicBezTo>
                      <a:pt x="41" y="3"/>
                      <a:pt x="41" y="4"/>
                      <a:pt x="41" y="4"/>
                    </a:cubicBezTo>
                    <a:cubicBezTo>
                      <a:pt x="41" y="5"/>
                      <a:pt x="41" y="6"/>
                      <a:pt x="41" y="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8"/>
                      <a:pt x="12" y="40"/>
                      <a:pt x="12" y="41"/>
                    </a:cubicBezTo>
                    <a:cubicBezTo>
                      <a:pt x="13" y="41"/>
                      <a:pt x="14" y="42"/>
                      <a:pt x="16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6" y="42"/>
                      <a:pt x="7" y="41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8"/>
                      <a:pt x="9" y="37"/>
                      <a:pt x="9" y="3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7" y="4"/>
                      <a:pt x="6" y="3"/>
                      <a:pt x="6" y="3"/>
                    </a:cubicBezTo>
                    <a:cubicBezTo>
                      <a:pt x="5" y="2"/>
                      <a:pt x="4" y="2"/>
                      <a:pt x="3" y="1"/>
                    </a:cubicBezTo>
                    <a:cubicBezTo>
                      <a:pt x="2" y="1"/>
                      <a:pt x="1" y="1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52"/>
              <p:cNvSpPr>
                <a:spLocks/>
              </p:cNvSpPr>
              <p:nvPr/>
            </p:nvSpPr>
            <p:spPr bwMode="auto">
              <a:xfrm>
                <a:off x="2760663" y="993775"/>
                <a:ext cx="146050" cy="149225"/>
              </a:xfrm>
              <a:custGeom>
                <a:avLst/>
                <a:gdLst>
                  <a:gd name="T0" fmla="*/ 38 w 44"/>
                  <a:gd name="T1" fmla="*/ 0 h 45"/>
                  <a:gd name="T2" fmla="*/ 39 w 44"/>
                  <a:gd name="T3" fmla="*/ 14 h 45"/>
                  <a:gd name="T4" fmla="*/ 38 w 44"/>
                  <a:gd name="T5" fmla="*/ 14 h 45"/>
                  <a:gd name="T6" fmla="*/ 34 w 44"/>
                  <a:gd name="T7" fmla="*/ 6 h 45"/>
                  <a:gd name="T8" fmla="*/ 24 w 44"/>
                  <a:gd name="T9" fmla="*/ 2 h 45"/>
                  <a:gd name="T10" fmla="*/ 11 w 44"/>
                  <a:gd name="T11" fmla="*/ 9 h 45"/>
                  <a:gd name="T12" fmla="*/ 8 w 44"/>
                  <a:gd name="T13" fmla="*/ 22 h 45"/>
                  <a:gd name="T14" fmla="*/ 10 w 44"/>
                  <a:gd name="T15" fmla="*/ 33 h 45"/>
                  <a:gd name="T16" fmla="*/ 16 w 44"/>
                  <a:gd name="T17" fmla="*/ 40 h 45"/>
                  <a:gd name="T18" fmla="*/ 24 w 44"/>
                  <a:gd name="T19" fmla="*/ 43 h 45"/>
                  <a:gd name="T20" fmla="*/ 29 w 44"/>
                  <a:gd name="T21" fmla="*/ 42 h 45"/>
                  <a:gd name="T22" fmla="*/ 33 w 44"/>
                  <a:gd name="T23" fmla="*/ 40 h 45"/>
                  <a:gd name="T24" fmla="*/ 33 w 44"/>
                  <a:gd name="T25" fmla="*/ 28 h 45"/>
                  <a:gd name="T26" fmla="*/ 33 w 44"/>
                  <a:gd name="T27" fmla="*/ 24 h 45"/>
                  <a:gd name="T28" fmla="*/ 31 w 44"/>
                  <a:gd name="T29" fmla="*/ 22 h 45"/>
                  <a:gd name="T30" fmla="*/ 27 w 44"/>
                  <a:gd name="T31" fmla="*/ 22 h 45"/>
                  <a:gd name="T32" fmla="*/ 27 w 44"/>
                  <a:gd name="T33" fmla="*/ 21 h 45"/>
                  <a:gd name="T34" fmla="*/ 44 w 44"/>
                  <a:gd name="T35" fmla="*/ 21 h 45"/>
                  <a:gd name="T36" fmla="*/ 44 w 44"/>
                  <a:gd name="T37" fmla="*/ 22 h 45"/>
                  <a:gd name="T38" fmla="*/ 43 w 44"/>
                  <a:gd name="T39" fmla="*/ 22 h 45"/>
                  <a:gd name="T40" fmla="*/ 40 w 44"/>
                  <a:gd name="T41" fmla="*/ 23 h 45"/>
                  <a:gd name="T42" fmla="*/ 39 w 44"/>
                  <a:gd name="T43" fmla="*/ 25 h 45"/>
                  <a:gd name="T44" fmla="*/ 39 w 44"/>
                  <a:gd name="T45" fmla="*/ 28 h 45"/>
                  <a:gd name="T46" fmla="*/ 39 w 44"/>
                  <a:gd name="T47" fmla="*/ 41 h 45"/>
                  <a:gd name="T48" fmla="*/ 32 w 44"/>
                  <a:gd name="T49" fmla="*/ 44 h 45"/>
                  <a:gd name="T50" fmla="*/ 24 w 44"/>
                  <a:gd name="T51" fmla="*/ 45 h 45"/>
                  <a:gd name="T52" fmla="*/ 5 w 44"/>
                  <a:gd name="T53" fmla="*/ 37 h 45"/>
                  <a:gd name="T54" fmla="*/ 0 w 44"/>
                  <a:gd name="T55" fmla="*/ 23 h 45"/>
                  <a:gd name="T56" fmla="*/ 1 w 44"/>
                  <a:gd name="T57" fmla="*/ 18 h 45"/>
                  <a:gd name="T58" fmla="*/ 3 w 44"/>
                  <a:gd name="T59" fmla="*/ 12 h 45"/>
                  <a:gd name="T60" fmla="*/ 12 w 44"/>
                  <a:gd name="T61" fmla="*/ 3 h 45"/>
                  <a:gd name="T62" fmla="*/ 23 w 44"/>
                  <a:gd name="T63" fmla="*/ 0 h 45"/>
                  <a:gd name="T64" fmla="*/ 27 w 44"/>
                  <a:gd name="T65" fmla="*/ 0 h 45"/>
                  <a:gd name="T66" fmla="*/ 33 w 44"/>
                  <a:gd name="T67" fmla="*/ 2 h 45"/>
                  <a:gd name="T68" fmla="*/ 35 w 44"/>
                  <a:gd name="T69" fmla="*/ 3 h 45"/>
                  <a:gd name="T70" fmla="*/ 36 w 44"/>
                  <a:gd name="T71" fmla="*/ 2 h 45"/>
                  <a:gd name="T72" fmla="*/ 37 w 44"/>
                  <a:gd name="T73" fmla="*/ 0 h 45"/>
                  <a:gd name="T74" fmla="*/ 38 w 44"/>
                  <a:gd name="T75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4" h="45">
                    <a:moveTo>
                      <a:pt x="38" y="0"/>
                    </a:moveTo>
                    <a:cubicBezTo>
                      <a:pt x="39" y="14"/>
                      <a:pt x="39" y="14"/>
                      <a:pt x="39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0"/>
                      <a:pt x="35" y="8"/>
                      <a:pt x="34" y="6"/>
                    </a:cubicBezTo>
                    <a:cubicBezTo>
                      <a:pt x="31" y="3"/>
                      <a:pt x="28" y="2"/>
                      <a:pt x="24" y="2"/>
                    </a:cubicBezTo>
                    <a:cubicBezTo>
                      <a:pt x="18" y="2"/>
                      <a:pt x="14" y="4"/>
                      <a:pt x="11" y="9"/>
                    </a:cubicBezTo>
                    <a:cubicBezTo>
                      <a:pt x="9" y="12"/>
                      <a:pt x="8" y="17"/>
                      <a:pt x="8" y="22"/>
                    </a:cubicBezTo>
                    <a:cubicBezTo>
                      <a:pt x="8" y="26"/>
                      <a:pt x="8" y="30"/>
                      <a:pt x="10" y="33"/>
                    </a:cubicBezTo>
                    <a:cubicBezTo>
                      <a:pt x="12" y="36"/>
                      <a:pt x="14" y="39"/>
                      <a:pt x="16" y="40"/>
                    </a:cubicBezTo>
                    <a:cubicBezTo>
                      <a:pt x="19" y="42"/>
                      <a:pt x="21" y="43"/>
                      <a:pt x="24" y="43"/>
                    </a:cubicBezTo>
                    <a:cubicBezTo>
                      <a:pt x="26" y="43"/>
                      <a:pt x="27" y="43"/>
                      <a:pt x="29" y="42"/>
                    </a:cubicBezTo>
                    <a:cubicBezTo>
                      <a:pt x="30" y="42"/>
                      <a:pt x="32" y="41"/>
                      <a:pt x="33" y="40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6"/>
                      <a:pt x="33" y="24"/>
                      <a:pt x="33" y="24"/>
                    </a:cubicBezTo>
                    <a:cubicBezTo>
                      <a:pt x="32" y="23"/>
                      <a:pt x="32" y="23"/>
                      <a:pt x="31" y="22"/>
                    </a:cubicBezTo>
                    <a:cubicBezTo>
                      <a:pt x="30" y="22"/>
                      <a:pt x="29" y="22"/>
                      <a:pt x="27" y="22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4" y="22"/>
                      <a:pt x="44" y="22"/>
                      <a:pt x="44" y="22"/>
                    </a:cubicBezTo>
                    <a:cubicBezTo>
                      <a:pt x="43" y="22"/>
                      <a:pt x="43" y="22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40" y="24"/>
                      <a:pt x="40" y="24"/>
                      <a:pt x="39" y="25"/>
                    </a:cubicBezTo>
                    <a:cubicBezTo>
                      <a:pt x="39" y="26"/>
                      <a:pt x="39" y="27"/>
                      <a:pt x="39" y="28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7" y="43"/>
                      <a:pt x="34" y="43"/>
                      <a:pt x="32" y="44"/>
                    </a:cubicBezTo>
                    <a:cubicBezTo>
                      <a:pt x="30" y="45"/>
                      <a:pt x="27" y="45"/>
                      <a:pt x="24" y="45"/>
                    </a:cubicBezTo>
                    <a:cubicBezTo>
                      <a:pt x="16" y="45"/>
                      <a:pt x="9" y="42"/>
                      <a:pt x="5" y="37"/>
                    </a:cubicBezTo>
                    <a:cubicBezTo>
                      <a:pt x="2" y="33"/>
                      <a:pt x="0" y="28"/>
                      <a:pt x="0" y="23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" y="16"/>
                      <a:pt x="2" y="14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5" y="1"/>
                      <a:pt x="19" y="0"/>
                      <a:pt x="23" y="0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29" y="1"/>
                      <a:pt x="31" y="1"/>
                      <a:pt x="33" y="2"/>
                    </a:cubicBezTo>
                    <a:cubicBezTo>
                      <a:pt x="34" y="2"/>
                      <a:pt x="35" y="3"/>
                      <a:pt x="35" y="3"/>
                    </a:cubicBezTo>
                    <a:cubicBezTo>
                      <a:pt x="36" y="3"/>
                      <a:pt x="36" y="3"/>
                      <a:pt x="36" y="2"/>
                    </a:cubicBezTo>
                    <a:cubicBezTo>
                      <a:pt x="37" y="2"/>
                      <a:pt x="37" y="1"/>
                      <a:pt x="37" y="0"/>
                    </a:cubicBez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53"/>
              <p:cNvSpPr>
                <a:spLocks/>
              </p:cNvSpPr>
              <p:nvPr/>
            </p:nvSpPr>
            <p:spPr bwMode="auto">
              <a:xfrm>
                <a:off x="2965450" y="996950"/>
                <a:ext cx="152400" cy="146050"/>
              </a:xfrm>
              <a:custGeom>
                <a:avLst/>
                <a:gdLst>
                  <a:gd name="T0" fmla="*/ 31 w 46"/>
                  <a:gd name="T1" fmla="*/ 1 h 44"/>
                  <a:gd name="T2" fmla="*/ 31 w 46"/>
                  <a:gd name="T3" fmla="*/ 0 h 44"/>
                  <a:gd name="T4" fmla="*/ 46 w 46"/>
                  <a:gd name="T5" fmla="*/ 0 h 44"/>
                  <a:gd name="T6" fmla="*/ 46 w 46"/>
                  <a:gd name="T7" fmla="*/ 1 h 44"/>
                  <a:gd name="T8" fmla="*/ 45 w 46"/>
                  <a:gd name="T9" fmla="*/ 1 h 44"/>
                  <a:gd name="T10" fmla="*/ 41 w 46"/>
                  <a:gd name="T11" fmla="*/ 3 h 44"/>
                  <a:gd name="T12" fmla="*/ 40 w 46"/>
                  <a:gd name="T13" fmla="*/ 8 h 44"/>
                  <a:gd name="T14" fmla="*/ 40 w 46"/>
                  <a:gd name="T15" fmla="*/ 25 h 44"/>
                  <a:gd name="T16" fmla="*/ 39 w 46"/>
                  <a:gd name="T17" fmla="*/ 35 h 44"/>
                  <a:gd name="T18" fmla="*/ 34 w 46"/>
                  <a:gd name="T19" fmla="*/ 41 h 44"/>
                  <a:gd name="T20" fmla="*/ 24 w 46"/>
                  <a:gd name="T21" fmla="*/ 44 h 44"/>
                  <a:gd name="T22" fmla="*/ 13 w 46"/>
                  <a:gd name="T23" fmla="*/ 42 h 44"/>
                  <a:gd name="T24" fmla="*/ 8 w 46"/>
                  <a:gd name="T25" fmla="*/ 35 h 44"/>
                  <a:gd name="T26" fmla="*/ 7 w 46"/>
                  <a:gd name="T27" fmla="*/ 24 h 44"/>
                  <a:gd name="T28" fmla="*/ 7 w 46"/>
                  <a:gd name="T29" fmla="*/ 8 h 44"/>
                  <a:gd name="T30" fmla="*/ 6 w 46"/>
                  <a:gd name="T31" fmla="*/ 2 h 44"/>
                  <a:gd name="T32" fmla="*/ 2 w 46"/>
                  <a:gd name="T33" fmla="*/ 1 h 44"/>
                  <a:gd name="T34" fmla="*/ 0 w 46"/>
                  <a:gd name="T35" fmla="*/ 1 h 44"/>
                  <a:gd name="T36" fmla="*/ 0 w 46"/>
                  <a:gd name="T37" fmla="*/ 0 h 44"/>
                  <a:gd name="T38" fmla="*/ 19 w 46"/>
                  <a:gd name="T39" fmla="*/ 0 h 44"/>
                  <a:gd name="T40" fmla="*/ 19 w 46"/>
                  <a:gd name="T41" fmla="*/ 1 h 44"/>
                  <a:gd name="T42" fmla="*/ 17 w 46"/>
                  <a:gd name="T43" fmla="*/ 1 h 44"/>
                  <a:gd name="T44" fmla="*/ 14 w 46"/>
                  <a:gd name="T45" fmla="*/ 3 h 44"/>
                  <a:gd name="T46" fmla="*/ 13 w 46"/>
                  <a:gd name="T47" fmla="*/ 8 h 44"/>
                  <a:gd name="T48" fmla="*/ 13 w 46"/>
                  <a:gd name="T49" fmla="*/ 26 h 44"/>
                  <a:gd name="T50" fmla="*/ 13 w 46"/>
                  <a:gd name="T51" fmla="*/ 29 h 44"/>
                  <a:gd name="T52" fmla="*/ 13 w 46"/>
                  <a:gd name="T53" fmla="*/ 32 h 44"/>
                  <a:gd name="T54" fmla="*/ 15 w 46"/>
                  <a:gd name="T55" fmla="*/ 37 h 44"/>
                  <a:gd name="T56" fmla="*/ 18 w 46"/>
                  <a:gd name="T57" fmla="*/ 40 h 44"/>
                  <a:gd name="T58" fmla="*/ 21 w 46"/>
                  <a:gd name="T59" fmla="*/ 41 h 44"/>
                  <a:gd name="T60" fmla="*/ 24 w 46"/>
                  <a:gd name="T61" fmla="*/ 41 h 44"/>
                  <a:gd name="T62" fmla="*/ 31 w 46"/>
                  <a:gd name="T63" fmla="*/ 40 h 44"/>
                  <a:gd name="T64" fmla="*/ 36 w 46"/>
                  <a:gd name="T65" fmla="*/ 35 h 44"/>
                  <a:gd name="T66" fmla="*/ 37 w 46"/>
                  <a:gd name="T67" fmla="*/ 25 h 44"/>
                  <a:gd name="T68" fmla="*/ 37 w 46"/>
                  <a:gd name="T69" fmla="*/ 8 h 44"/>
                  <a:gd name="T70" fmla="*/ 36 w 46"/>
                  <a:gd name="T71" fmla="*/ 2 h 44"/>
                  <a:gd name="T72" fmla="*/ 33 w 46"/>
                  <a:gd name="T73" fmla="*/ 1 h 44"/>
                  <a:gd name="T74" fmla="*/ 31 w 46"/>
                  <a:gd name="T75" fmla="*/ 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6" h="44">
                    <a:moveTo>
                      <a:pt x="31" y="1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3" y="1"/>
                      <a:pt x="42" y="2"/>
                      <a:pt x="41" y="3"/>
                    </a:cubicBezTo>
                    <a:cubicBezTo>
                      <a:pt x="40" y="4"/>
                      <a:pt x="40" y="5"/>
                      <a:pt x="40" y="8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30"/>
                      <a:pt x="40" y="33"/>
                      <a:pt x="39" y="35"/>
                    </a:cubicBezTo>
                    <a:cubicBezTo>
                      <a:pt x="38" y="38"/>
                      <a:pt x="36" y="40"/>
                      <a:pt x="34" y="41"/>
                    </a:cubicBezTo>
                    <a:cubicBezTo>
                      <a:pt x="31" y="43"/>
                      <a:pt x="28" y="44"/>
                      <a:pt x="24" y="44"/>
                    </a:cubicBezTo>
                    <a:cubicBezTo>
                      <a:pt x="19" y="44"/>
                      <a:pt x="15" y="43"/>
                      <a:pt x="13" y="42"/>
                    </a:cubicBezTo>
                    <a:cubicBezTo>
                      <a:pt x="10" y="40"/>
                      <a:pt x="9" y="38"/>
                      <a:pt x="8" y="35"/>
                    </a:cubicBezTo>
                    <a:cubicBezTo>
                      <a:pt x="7" y="33"/>
                      <a:pt x="7" y="30"/>
                      <a:pt x="7" y="24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5"/>
                      <a:pt x="6" y="3"/>
                      <a:pt x="6" y="2"/>
                    </a:cubicBezTo>
                    <a:cubicBezTo>
                      <a:pt x="5" y="1"/>
                      <a:pt x="4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4" y="2"/>
                      <a:pt x="14" y="3"/>
                    </a:cubicBezTo>
                    <a:cubicBezTo>
                      <a:pt x="13" y="4"/>
                      <a:pt x="13" y="5"/>
                      <a:pt x="13" y="8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7"/>
                      <a:pt x="13" y="28"/>
                      <a:pt x="13" y="29"/>
                    </a:cubicBezTo>
                    <a:cubicBezTo>
                      <a:pt x="13" y="30"/>
                      <a:pt x="13" y="31"/>
                      <a:pt x="13" y="32"/>
                    </a:cubicBezTo>
                    <a:cubicBezTo>
                      <a:pt x="13" y="34"/>
                      <a:pt x="14" y="36"/>
                      <a:pt x="15" y="37"/>
                    </a:cubicBezTo>
                    <a:cubicBezTo>
                      <a:pt x="16" y="38"/>
                      <a:pt x="17" y="39"/>
                      <a:pt x="18" y="40"/>
                    </a:cubicBezTo>
                    <a:cubicBezTo>
                      <a:pt x="19" y="41"/>
                      <a:pt x="20" y="41"/>
                      <a:pt x="21" y="41"/>
                    </a:cubicBezTo>
                    <a:cubicBezTo>
                      <a:pt x="22" y="41"/>
                      <a:pt x="23" y="41"/>
                      <a:pt x="24" y="41"/>
                    </a:cubicBezTo>
                    <a:cubicBezTo>
                      <a:pt x="27" y="41"/>
                      <a:pt x="29" y="41"/>
                      <a:pt x="31" y="40"/>
                    </a:cubicBezTo>
                    <a:cubicBezTo>
                      <a:pt x="34" y="38"/>
                      <a:pt x="35" y="37"/>
                      <a:pt x="36" y="35"/>
                    </a:cubicBezTo>
                    <a:cubicBezTo>
                      <a:pt x="37" y="33"/>
                      <a:pt x="37" y="30"/>
                      <a:pt x="37" y="25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5"/>
                      <a:pt x="37" y="3"/>
                      <a:pt x="36" y="2"/>
                    </a:cubicBezTo>
                    <a:cubicBezTo>
                      <a:pt x="36" y="2"/>
                      <a:pt x="34" y="1"/>
                      <a:pt x="33" y="1"/>
                    </a:cubicBezTo>
                    <a:lnTo>
                      <a:pt x="3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54"/>
              <p:cNvSpPr>
                <a:spLocks/>
              </p:cNvSpPr>
              <p:nvPr/>
            </p:nvSpPr>
            <p:spPr bwMode="auto">
              <a:xfrm>
                <a:off x="3117850" y="996950"/>
                <a:ext cx="155575" cy="146050"/>
              </a:xfrm>
              <a:custGeom>
                <a:avLst/>
                <a:gdLst>
                  <a:gd name="T0" fmla="*/ 0 w 47"/>
                  <a:gd name="T1" fmla="*/ 0 h 44"/>
                  <a:gd name="T2" fmla="*/ 12 w 47"/>
                  <a:gd name="T3" fmla="*/ 0 h 44"/>
                  <a:gd name="T4" fmla="*/ 38 w 47"/>
                  <a:gd name="T5" fmla="*/ 32 h 44"/>
                  <a:gd name="T6" fmla="*/ 38 w 47"/>
                  <a:gd name="T7" fmla="*/ 7 h 44"/>
                  <a:gd name="T8" fmla="*/ 37 w 47"/>
                  <a:gd name="T9" fmla="*/ 2 h 44"/>
                  <a:gd name="T10" fmla="*/ 34 w 47"/>
                  <a:gd name="T11" fmla="*/ 1 h 44"/>
                  <a:gd name="T12" fmla="*/ 32 w 47"/>
                  <a:gd name="T13" fmla="*/ 1 h 44"/>
                  <a:gd name="T14" fmla="*/ 32 w 47"/>
                  <a:gd name="T15" fmla="*/ 0 h 44"/>
                  <a:gd name="T16" fmla="*/ 47 w 47"/>
                  <a:gd name="T17" fmla="*/ 0 h 44"/>
                  <a:gd name="T18" fmla="*/ 47 w 47"/>
                  <a:gd name="T19" fmla="*/ 1 h 44"/>
                  <a:gd name="T20" fmla="*/ 46 w 47"/>
                  <a:gd name="T21" fmla="*/ 1 h 44"/>
                  <a:gd name="T22" fmla="*/ 42 w 47"/>
                  <a:gd name="T23" fmla="*/ 3 h 44"/>
                  <a:gd name="T24" fmla="*/ 41 w 47"/>
                  <a:gd name="T25" fmla="*/ 4 h 44"/>
                  <a:gd name="T26" fmla="*/ 41 w 47"/>
                  <a:gd name="T27" fmla="*/ 7 h 44"/>
                  <a:gd name="T28" fmla="*/ 41 w 47"/>
                  <a:gd name="T29" fmla="*/ 44 h 44"/>
                  <a:gd name="T30" fmla="*/ 40 w 47"/>
                  <a:gd name="T31" fmla="*/ 44 h 44"/>
                  <a:gd name="T32" fmla="*/ 11 w 47"/>
                  <a:gd name="T33" fmla="*/ 9 h 44"/>
                  <a:gd name="T34" fmla="*/ 11 w 47"/>
                  <a:gd name="T35" fmla="*/ 36 h 44"/>
                  <a:gd name="T36" fmla="*/ 12 w 47"/>
                  <a:gd name="T37" fmla="*/ 41 h 44"/>
                  <a:gd name="T38" fmla="*/ 16 w 47"/>
                  <a:gd name="T39" fmla="*/ 42 h 44"/>
                  <a:gd name="T40" fmla="*/ 18 w 47"/>
                  <a:gd name="T41" fmla="*/ 42 h 44"/>
                  <a:gd name="T42" fmla="*/ 18 w 47"/>
                  <a:gd name="T43" fmla="*/ 43 h 44"/>
                  <a:gd name="T44" fmla="*/ 3 w 47"/>
                  <a:gd name="T45" fmla="*/ 43 h 44"/>
                  <a:gd name="T46" fmla="*/ 3 w 47"/>
                  <a:gd name="T47" fmla="*/ 42 h 44"/>
                  <a:gd name="T48" fmla="*/ 4 w 47"/>
                  <a:gd name="T49" fmla="*/ 42 h 44"/>
                  <a:gd name="T50" fmla="*/ 8 w 47"/>
                  <a:gd name="T51" fmla="*/ 40 h 44"/>
                  <a:gd name="T52" fmla="*/ 8 w 47"/>
                  <a:gd name="T53" fmla="*/ 39 h 44"/>
                  <a:gd name="T54" fmla="*/ 9 w 47"/>
                  <a:gd name="T55" fmla="*/ 36 h 44"/>
                  <a:gd name="T56" fmla="*/ 9 w 47"/>
                  <a:gd name="T57" fmla="*/ 6 h 44"/>
                  <a:gd name="T58" fmla="*/ 6 w 47"/>
                  <a:gd name="T59" fmla="*/ 3 h 44"/>
                  <a:gd name="T60" fmla="*/ 3 w 47"/>
                  <a:gd name="T61" fmla="*/ 1 h 44"/>
                  <a:gd name="T62" fmla="*/ 0 w 47"/>
                  <a:gd name="T63" fmla="*/ 1 h 44"/>
                  <a:gd name="T64" fmla="*/ 0 w 47"/>
                  <a:gd name="T6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7" h="44">
                    <a:moveTo>
                      <a:pt x="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5"/>
                      <a:pt x="38" y="3"/>
                      <a:pt x="37" y="2"/>
                    </a:cubicBezTo>
                    <a:cubicBezTo>
                      <a:pt x="37" y="2"/>
                      <a:pt x="35" y="1"/>
                      <a:pt x="34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4" y="1"/>
                      <a:pt x="43" y="2"/>
                      <a:pt x="42" y="3"/>
                    </a:cubicBezTo>
                    <a:cubicBezTo>
                      <a:pt x="42" y="3"/>
                      <a:pt x="41" y="4"/>
                      <a:pt x="41" y="4"/>
                    </a:cubicBezTo>
                    <a:cubicBezTo>
                      <a:pt x="41" y="5"/>
                      <a:pt x="41" y="6"/>
                      <a:pt x="41" y="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8"/>
                      <a:pt x="12" y="40"/>
                      <a:pt x="12" y="41"/>
                    </a:cubicBezTo>
                    <a:cubicBezTo>
                      <a:pt x="13" y="41"/>
                      <a:pt x="14" y="42"/>
                      <a:pt x="16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6" y="42"/>
                      <a:pt x="7" y="41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9" y="38"/>
                      <a:pt x="9" y="37"/>
                      <a:pt x="9" y="3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7" y="4"/>
                      <a:pt x="7" y="3"/>
                      <a:pt x="6" y="3"/>
                    </a:cubicBezTo>
                    <a:cubicBezTo>
                      <a:pt x="5" y="2"/>
                      <a:pt x="4" y="2"/>
                      <a:pt x="3" y="1"/>
                    </a:cubicBezTo>
                    <a:cubicBezTo>
                      <a:pt x="2" y="1"/>
                      <a:pt x="1" y="1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55"/>
              <p:cNvSpPr>
                <a:spLocks/>
              </p:cNvSpPr>
              <p:nvPr/>
            </p:nvSpPr>
            <p:spPr bwMode="auto">
              <a:xfrm>
                <a:off x="3282950" y="996950"/>
                <a:ext cx="58737" cy="142875"/>
              </a:xfrm>
              <a:custGeom>
                <a:avLst/>
                <a:gdLst>
                  <a:gd name="T0" fmla="*/ 18 w 18"/>
                  <a:gd name="T1" fmla="*/ 42 h 43"/>
                  <a:gd name="T2" fmla="*/ 18 w 18"/>
                  <a:gd name="T3" fmla="*/ 43 h 43"/>
                  <a:gd name="T4" fmla="*/ 0 w 18"/>
                  <a:gd name="T5" fmla="*/ 43 h 43"/>
                  <a:gd name="T6" fmla="*/ 0 w 18"/>
                  <a:gd name="T7" fmla="*/ 42 h 43"/>
                  <a:gd name="T8" fmla="*/ 1 w 18"/>
                  <a:gd name="T9" fmla="*/ 42 h 43"/>
                  <a:gd name="T10" fmla="*/ 5 w 18"/>
                  <a:gd name="T11" fmla="*/ 40 h 43"/>
                  <a:gd name="T12" fmla="*/ 6 w 18"/>
                  <a:gd name="T13" fmla="*/ 35 h 43"/>
                  <a:gd name="T14" fmla="*/ 6 w 18"/>
                  <a:gd name="T15" fmla="*/ 8 h 43"/>
                  <a:gd name="T16" fmla="*/ 6 w 18"/>
                  <a:gd name="T17" fmla="*/ 3 h 43"/>
                  <a:gd name="T18" fmla="*/ 4 w 18"/>
                  <a:gd name="T19" fmla="*/ 2 h 43"/>
                  <a:gd name="T20" fmla="*/ 1 w 18"/>
                  <a:gd name="T21" fmla="*/ 1 h 43"/>
                  <a:gd name="T22" fmla="*/ 0 w 18"/>
                  <a:gd name="T23" fmla="*/ 1 h 43"/>
                  <a:gd name="T24" fmla="*/ 0 w 18"/>
                  <a:gd name="T25" fmla="*/ 0 h 43"/>
                  <a:gd name="T26" fmla="*/ 18 w 18"/>
                  <a:gd name="T27" fmla="*/ 0 h 43"/>
                  <a:gd name="T28" fmla="*/ 18 w 18"/>
                  <a:gd name="T29" fmla="*/ 1 h 43"/>
                  <a:gd name="T30" fmla="*/ 17 w 18"/>
                  <a:gd name="T31" fmla="*/ 1 h 43"/>
                  <a:gd name="T32" fmla="*/ 13 w 18"/>
                  <a:gd name="T33" fmla="*/ 3 h 43"/>
                  <a:gd name="T34" fmla="*/ 12 w 18"/>
                  <a:gd name="T35" fmla="*/ 8 h 43"/>
                  <a:gd name="T36" fmla="*/ 12 w 18"/>
                  <a:gd name="T37" fmla="*/ 35 h 43"/>
                  <a:gd name="T38" fmla="*/ 12 w 18"/>
                  <a:gd name="T39" fmla="*/ 40 h 43"/>
                  <a:gd name="T40" fmla="*/ 14 w 18"/>
                  <a:gd name="T41" fmla="*/ 41 h 43"/>
                  <a:gd name="T42" fmla="*/ 17 w 18"/>
                  <a:gd name="T43" fmla="*/ 42 h 43"/>
                  <a:gd name="T44" fmla="*/ 18 w 18"/>
                  <a:gd name="T4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" h="43">
                    <a:moveTo>
                      <a:pt x="18" y="42"/>
                    </a:moveTo>
                    <a:cubicBezTo>
                      <a:pt x="18" y="43"/>
                      <a:pt x="18" y="43"/>
                      <a:pt x="18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3" y="42"/>
                      <a:pt x="4" y="41"/>
                      <a:pt x="5" y="40"/>
                    </a:cubicBezTo>
                    <a:cubicBezTo>
                      <a:pt x="6" y="40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4"/>
                      <a:pt x="6" y="3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3" y="1"/>
                      <a:pt x="2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5" y="1"/>
                      <a:pt x="14" y="2"/>
                      <a:pt x="13" y="3"/>
                    </a:cubicBezTo>
                    <a:cubicBezTo>
                      <a:pt x="12" y="3"/>
                      <a:pt x="12" y="5"/>
                      <a:pt x="12" y="8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8"/>
                      <a:pt x="12" y="39"/>
                      <a:pt x="12" y="40"/>
                    </a:cubicBezTo>
                    <a:cubicBezTo>
                      <a:pt x="13" y="40"/>
                      <a:pt x="13" y="41"/>
                      <a:pt x="14" y="41"/>
                    </a:cubicBezTo>
                    <a:cubicBezTo>
                      <a:pt x="15" y="42"/>
                      <a:pt x="16" y="42"/>
                      <a:pt x="17" y="42"/>
                    </a:cubicBezTo>
                    <a:lnTo>
                      <a:pt x="18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56"/>
              <p:cNvSpPr>
                <a:spLocks/>
              </p:cNvSpPr>
              <p:nvPr/>
            </p:nvSpPr>
            <p:spPr bwMode="auto">
              <a:xfrm>
                <a:off x="3349625" y="996950"/>
                <a:ext cx="150812" cy="146050"/>
              </a:xfrm>
              <a:custGeom>
                <a:avLst/>
                <a:gdLst>
                  <a:gd name="T0" fmla="*/ 46 w 46"/>
                  <a:gd name="T1" fmla="*/ 0 h 44"/>
                  <a:gd name="T2" fmla="*/ 46 w 46"/>
                  <a:gd name="T3" fmla="*/ 1 h 44"/>
                  <a:gd name="T4" fmla="*/ 43 w 46"/>
                  <a:gd name="T5" fmla="*/ 3 h 44"/>
                  <a:gd name="T6" fmla="*/ 40 w 46"/>
                  <a:gd name="T7" fmla="*/ 7 h 44"/>
                  <a:gd name="T8" fmla="*/ 25 w 46"/>
                  <a:gd name="T9" fmla="*/ 44 h 44"/>
                  <a:gd name="T10" fmla="*/ 23 w 46"/>
                  <a:gd name="T11" fmla="*/ 44 h 44"/>
                  <a:gd name="T12" fmla="*/ 7 w 46"/>
                  <a:gd name="T13" fmla="*/ 7 h 44"/>
                  <a:gd name="T14" fmla="*/ 5 w 46"/>
                  <a:gd name="T15" fmla="*/ 3 h 44"/>
                  <a:gd name="T16" fmla="*/ 5 w 46"/>
                  <a:gd name="T17" fmla="*/ 2 h 44"/>
                  <a:gd name="T18" fmla="*/ 4 w 46"/>
                  <a:gd name="T19" fmla="*/ 2 h 44"/>
                  <a:gd name="T20" fmla="*/ 0 w 46"/>
                  <a:gd name="T21" fmla="*/ 1 h 44"/>
                  <a:gd name="T22" fmla="*/ 0 w 46"/>
                  <a:gd name="T23" fmla="*/ 0 h 44"/>
                  <a:gd name="T24" fmla="*/ 18 w 46"/>
                  <a:gd name="T25" fmla="*/ 0 h 44"/>
                  <a:gd name="T26" fmla="*/ 18 w 46"/>
                  <a:gd name="T27" fmla="*/ 1 h 44"/>
                  <a:gd name="T28" fmla="*/ 14 w 46"/>
                  <a:gd name="T29" fmla="*/ 2 h 44"/>
                  <a:gd name="T30" fmla="*/ 13 w 46"/>
                  <a:gd name="T31" fmla="*/ 4 h 44"/>
                  <a:gd name="T32" fmla="*/ 15 w 46"/>
                  <a:gd name="T33" fmla="*/ 9 h 44"/>
                  <a:gd name="T34" fmla="*/ 26 w 46"/>
                  <a:gd name="T35" fmla="*/ 34 h 44"/>
                  <a:gd name="T36" fmla="*/ 36 w 46"/>
                  <a:gd name="T37" fmla="*/ 9 h 44"/>
                  <a:gd name="T38" fmla="*/ 37 w 46"/>
                  <a:gd name="T39" fmla="*/ 4 h 44"/>
                  <a:gd name="T40" fmla="*/ 36 w 46"/>
                  <a:gd name="T41" fmla="*/ 2 h 44"/>
                  <a:gd name="T42" fmla="*/ 33 w 46"/>
                  <a:gd name="T43" fmla="*/ 1 h 44"/>
                  <a:gd name="T44" fmla="*/ 33 w 46"/>
                  <a:gd name="T45" fmla="*/ 1 h 44"/>
                  <a:gd name="T46" fmla="*/ 33 w 46"/>
                  <a:gd name="T47" fmla="*/ 0 h 44"/>
                  <a:gd name="T48" fmla="*/ 46 w 46"/>
                  <a:gd name="T4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6" h="44">
                    <a:moveTo>
                      <a:pt x="46" y="0"/>
                    </a:moveTo>
                    <a:cubicBezTo>
                      <a:pt x="46" y="1"/>
                      <a:pt x="46" y="1"/>
                      <a:pt x="46" y="1"/>
                    </a:cubicBezTo>
                    <a:cubicBezTo>
                      <a:pt x="45" y="1"/>
                      <a:pt x="43" y="2"/>
                      <a:pt x="43" y="3"/>
                    </a:cubicBezTo>
                    <a:cubicBezTo>
                      <a:pt x="42" y="4"/>
                      <a:pt x="41" y="5"/>
                      <a:pt x="40" y="7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5"/>
                      <a:pt x="6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6" y="1"/>
                      <a:pt x="15" y="2"/>
                      <a:pt x="14" y="2"/>
                    </a:cubicBezTo>
                    <a:cubicBezTo>
                      <a:pt x="14" y="3"/>
                      <a:pt x="13" y="3"/>
                      <a:pt x="13" y="4"/>
                    </a:cubicBezTo>
                    <a:cubicBezTo>
                      <a:pt x="13" y="5"/>
                      <a:pt x="14" y="7"/>
                      <a:pt x="15" y="9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7" y="7"/>
                      <a:pt x="37" y="5"/>
                      <a:pt x="37" y="4"/>
                    </a:cubicBezTo>
                    <a:cubicBezTo>
                      <a:pt x="37" y="4"/>
                      <a:pt x="37" y="3"/>
                      <a:pt x="36" y="2"/>
                    </a:cubicBezTo>
                    <a:cubicBezTo>
                      <a:pt x="36" y="2"/>
                      <a:pt x="35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0"/>
                      <a:pt x="33" y="0"/>
                      <a:pt x="33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57"/>
              <p:cNvSpPr>
                <a:spLocks/>
              </p:cNvSpPr>
              <p:nvPr/>
            </p:nvSpPr>
            <p:spPr bwMode="auto">
              <a:xfrm>
                <a:off x="3508375" y="996950"/>
                <a:ext cx="122237" cy="142875"/>
              </a:xfrm>
              <a:custGeom>
                <a:avLst/>
                <a:gdLst>
                  <a:gd name="T0" fmla="*/ 13 w 37"/>
                  <a:gd name="T1" fmla="*/ 2 h 43"/>
                  <a:gd name="T2" fmla="*/ 13 w 37"/>
                  <a:gd name="T3" fmla="*/ 19 h 43"/>
                  <a:gd name="T4" fmla="*/ 22 w 37"/>
                  <a:gd name="T5" fmla="*/ 19 h 43"/>
                  <a:gd name="T6" fmla="*/ 27 w 37"/>
                  <a:gd name="T7" fmla="*/ 18 h 43"/>
                  <a:gd name="T8" fmla="*/ 28 w 37"/>
                  <a:gd name="T9" fmla="*/ 16 h 43"/>
                  <a:gd name="T10" fmla="*/ 29 w 37"/>
                  <a:gd name="T11" fmla="*/ 13 h 43"/>
                  <a:gd name="T12" fmla="*/ 30 w 37"/>
                  <a:gd name="T13" fmla="*/ 13 h 43"/>
                  <a:gd name="T14" fmla="*/ 30 w 37"/>
                  <a:gd name="T15" fmla="*/ 28 h 43"/>
                  <a:gd name="T16" fmla="*/ 29 w 37"/>
                  <a:gd name="T17" fmla="*/ 28 h 43"/>
                  <a:gd name="T18" fmla="*/ 28 w 37"/>
                  <a:gd name="T19" fmla="*/ 24 h 43"/>
                  <a:gd name="T20" fmla="*/ 26 w 37"/>
                  <a:gd name="T21" fmla="*/ 22 h 43"/>
                  <a:gd name="T22" fmla="*/ 22 w 37"/>
                  <a:gd name="T23" fmla="*/ 22 h 43"/>
                  <a:gd name="T24" fmla="*/ 13 w 37"/>
                  <a:gd name="T25" fmla="*/ 22 h 43"/>
                  <a:gd name="T26" fmla="*/ 13 w 37"/>
                  <a:gd name="T27" fmla="*/ 36 h 43"/>
                  <a:gd name="T28" fmla="*/ 13 w 37"/>
                  <a:gd name="T29" fmla="*/ 39 h 43"/>
                  <a:gd name="T30" fmla="*/ 14 w 37"/>
                  <a:gd name="T31" fmla="*/ 40 h 43"/>
                  <a:gd name="T32" fmla="*/ 16 w 37"/>
                  <a:gd name="T33" fmla="*/ 41 h 43"/>
                  <a:gd name="T34" fmla="*/ 23 w 37"/>
                  <a:gd name="T35" fmla="*/ 41 h 43"/>
                  <a:gd name="T36" fmla="*/ 29 w 37"/>
                  <a:gd name="T37" fmla="*/ 40 h 43"/>
                  <a:gd name="T38" fmla="*/ 32 w 37"/>
                  <a:gd name="T39" fmla="*/ 38 h 43"/>
                  <a:gd name="T40" fmla="*/ 36 w 37"/>
                  <a:gd name="T41" fmla="*/ 32 h 43"/>
                  <a:gd name="T42" fmla="*/ 37 w 37"/>
                  <a:gd name="T43" fmla="*/ 32 h 43"/>
                  <a:gd name="T44" fmla="*/ 33 w 37"/>
                  <a:gd name="T45" fmla="*/ 43 h 43"/>
                  <a:gd name="T46" fmla="*/ 0 w 37"/>
                  <a:gd name="T47" fmla="*/ 43 h 43"/>
                  <a:gd name="T48" fmla="*/ 0 w 37"/>
                  <a:gd name="T49" fmla="*/ 42 h 43"/>
                  <a:gd name="T50" fmla="*/ 2 w 37"/>
                  <a:gd name="T51" fmla="*/ 42 h 43"/>
                  <a:gd name="T52" fmla="*/ 5 w 37"/>
                  <a:gd name="T53" fmla="*/ 41 h 43"/>
                  <a:gd name="T54" fmla="*/ 6 w 37"/>
                  <a:gd name="T55" fmla="*/ 40 h 43"/>
                  <a:gd name="T56" fmla="*/ 6 w 37"/>
                  <a:gd name="T57" fmla="*/ 35 h 43"/>
                  <a:gd name="T58" fmla="*/ 6 w 37"/>
                  <a:gd name="T59" fmla="*/ 7 h 43"/>
                  <a:gd name="T60" fmla="*/ 6 w 37"/>
                  <a:gd name="T61" fmla="*/ 2 h 43"/>
                  <a:gd name="T62" fmla="*/ 2 w 37"/>
                  <a:gd name="T63" fmla="*/ 1 h 43"/>
                  <a:gd name="T64" fmla="*/ 0 w 37"/>
                  <a:gd name="T65" fmla="*/ 1 h 43"/>
                  <a:gd name="T66" fmla="*/ 0 w 37"/>
                  <a:gd name="T67" fmla="*/ 0 h 43"/>
                  <a:gd name="T68" fmla="*/ 33 w 37"/>
                  <a:gd name="T69" fmla="*/ 0 h 43"/>
                  <a:gd name="T70" fmla="*/ 34 w 37"/>
                  <a:gd name="T71" fmla="*/ 9 h 43"/>
                  <a:gd name="T72" fmla="*/ 33 w 37"/>
                  <a:gd name="T73" fmla="*/ 9 h 43"/>
                  <a:gd name="T74" fmla="*/ 31 w 37"/>
                  <a:gd name="T75" fmla="*/ 5 h 43"/>
                  <a:gd name="T76" fmla="*/ 29 w 37"/>
                  <a:gd name="T77" fmla="*/ 3 h 43"/>
                  <a:gd name="T78" fmla="*/ 24 w 37"/>
                  <a:gd name="T79" fmla="*/ 2 h 43"/>
                  <a:gd name="T80" fmla="*/ 13 w 37"/>
                  <a:gd name="T81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7" h="43">
                    <a:moveTo>
                      <a:pt x="13" y="2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4" y="19"/>
                      <a:pt x="26" y="19"/>
                      <a:pt x="27" y="18"/>
                    </a:cubicBezTo>
                    <a:cubicBezTo>
                      <a:pt x="27" y="18"/>
                      <a:pt x="28" y="17"/>
                      <a:pt x="28" y="16"/>
                    </a:cubicBezTo>
                    <a:cubicBezTo>
                      <a:pt x="29" y="15"/>
                      <a:pt x="29" y="14"/>
                      <a:pt x="29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8" y="25"/>
                      <a:pt x="28" y="24"/>
                    </a:cubicBezTo>
                    <a:cubicBezTo>
                      <a:pt x="27" y="23"/>
                      <a:pt x="27" y="23"/>
                      <a:pt x="26" y="22"/>
                    </a:cubicBezTo>
                    <a:cubicBezTo>
                      <a:pt x="25" y="22"/>
                      <a:pt x="24" y="22"/>
                      <a:pt x="22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8"/>
                      <a:pt x="13" y="39"/>
                      <a:pt x="13" y="39"/>
                    </a:cubicBezTo>
                    <a:cubicBezTo>
                      <a:pt x="13" y="40"/>
                      <a:pt x="13" y="40"/>
                      <a:pt x="14" y="40"/>
                    </a:cubicBezTo>
                    <a:cubicBezTo>
                      <a:pt x="14" y="41"/>
                      <a:pt x="15" y="41"/>
                      <a:pt x="16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6" y="41"/>
                      <a:pt x="28" y="41"/>
                      <a:pt x="29" y="40"/>
                    </a:cubicBezTo>
                    <a:cubicBezTo>
                      <a:pt x="30" y="40"/>
                      <a:pt x="31" y="39"/>
                      <a:pt x="32" y="38"/>
                    </a:cubicBezTo>
                    <a:cubicBezTo>
                      <a:pt x="33" y="37"/>
                      <a:pt x="35" y="35"/>
                      <a:pt x="36" y="32"/>
                    </a:cubicBezTo>
                    <a:cubicBezTo>
                      <a:pt x="37" y="32"/>
                      <a:pt x="37" y="32"/>
                      <a:pt x="37" y="32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3" y="42"/>
                      <a:pt x="4" y="42"/>
                      <a:pt x="5" y="41"/>
                    </a:cubicBezTo>
                    <a:cubicBezTo>
                      <a:pt x="5" y="41"/>
                      <a:pt x="6" y="40"/>
                      <a:pt x="6" y="40"/>
                    </a:cubicBezTo>
                    <a:cubicBezTo>
                      <a:pt x="6" y="39"/>
                      <a:pt x="6" y="38"/>
                      <a:pt x="6" y="35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5"/>
                      <a:pt x="6" y="3"/>
                      <a:pt x="6" y="2"/>
                    </a:cubicBezTo>
                    <a:cubicBezTo>
                      <a:pt x="5" y="2"/>
                      <a:pt x="4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2" y="7"/>
                      <a:pt x="32" y="5"/>
                      <a:pt x="31" y="5"/>
                    </a:cubicBezTo>
                    <a:cubicBezTo>
                      <a:pt x="31" y="4"/>
                      <a:pt x="30" y="3"/>
                      <a:pt x="29" y="3"/>
                    </a:cubicBezTo>
                    <a:cubicBezTo>
                      <a:pt x="28" y="2"/>
                      <a:pt x="27" y="2"/>
                      <a:pt x="24" y="2"/>
                    </a:cubicBezTo>
                    <a:lnTo>
                      <a:pt x="1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58"/>
              <p:cNvSpPr>
                <a:spLocks noEditPoints="1"/>
              </p:cNvSpPr>
              <p:nvPr/>
            </p:nvSpPr>
            <p:spPr bwMode="auto">
              <a:xfrm>
                <a:off x="3640138" y="996950"/>
                <a:ext cx="141287" cy="142875"/>
              </a:xfrm>
              <a:custGeom>
                <a:avLst/>
                <a:gdLst>
                  <a:gd name="T0" fmla="*/ 43 w 43"/>
                  <a:gd name="T1" fmla="*/ 43 h 43"/>
                  <a:gd name="T2" fmla="*/ 31 w 43"/>
                  <a:gd name="T3" fmla="*/ 43 h 43"/>
                  <a:gd name="T4" fmla="*/ 17 w 43"/>
                  <a:gd name="T5" fmla="*/ 23 h 43"/>
                  <a:gd name="T6" fmla="*/ 14 w 43"/>
                  <a:gd name="T7" fmla="*/ 23 h 43"/>
                  <a:gd name="T8" fmla="*/ 13 w 43"/>
                  <a:gd name="T9" fmla="*/ 23 h 43"/>
                  <a:gd name="T10" fmla="*/ 13 w 43"/>
                  <a:gd name="T11" fmla="*/ 23 h 43"/>
                  <a:gd name="T12" fmla="*/ 12 w 43"/>
                  <a:gd name="T13" fmla="*/ 23 h 43"/>
                  <a:gd name="T14" fmla="*/ 12 w 43"/>
                  <a:gd name="T15" fmla="*/ 35 h 43"/>
                  <a:gd name="T16" fmla="*/ 13 w 43"/>
                  <a:gd name="T17" fmla="*/ 40 h 43"/>
                  <a:gd name="T18" fmla="*/ 17 w 43"/>
                  <a:gd name="T19" fmla="*/ 42 h 43"/>
                  <a:gd name="T20" fmla="*/ 18 w 43"/>
                  <a:gd name="T21" fmla="*/ 42 h 43"/>
                  <a:gd name="T22" fmla="*/ 18 w 43"/>
                  <a:gd name="T23" fmla="*/ 43 h 43"/>
                  <a:gd name="T24" fmla="*/ 0 w 43"/>
                  <a:gd name="T25" fmla="*/ 43 h 43"/>
                  <a:gd name="T26" fmla="*/ 0 w 43"/>
                  <a:gd name="T27" fmla="*/ 42 h 43"/>
                  <a:gd name="T28" fmla="*/ 1 w 43"/>
                  <a:gd name="T29" fmla="*/ 42 h 43"/>
                  <a:gd name="T30" fmla="*/ 5 w 43"/>
                  <a:gd name="T31" fmla="*/ 40 h 43"/>
                  <a:gd name="T32" fmla="*/ 6 w 43"/>
                  <a:gd name="T33" fmla="*/ 35 h 43"/>
                  <a:gd name="T34" fmla="*/ 6 w 43"/>
                  <a:gd name="T35" fmla="*/ 8 h 43"/>
                  <a:gd name="T36" fmla="*/ 5 w 43"/>
                  <a:gd name="T37" fmla="*/ 2 h 43"/>
                  <a:gd name="T38" fmla="*/ 1 w 43"/>
                  <a:gd name="T39" fmla="*/ 1 h 43"/>
                  <a:gd name="T40" fmla="*/ 0 w 43"/>
                  <a:gd name="T41" fmla="*/ 1 h 43"/>
                  <a:gd name="T42" fmla="*/ 0 w 43"/>
                  <a:gd name="T43" fmla="*/ 0 h 43"/>
                  <a:gd name="T44" fmla="*/ 16 w 43"/>
                  <a:gd name="T45" fmla="*/ 0 h 43"/>
                  <a:gd name="T46" fmla="*/ 26 w 43"/>
                  <a:gd name="T47" fmla="*/ 1 h 43"/>
                  <a:gd name="T48" fmla="*/ 31 w 43"/>
                  <a:gd name="T49" fmla="*/ 5 h 43"/>
                  <a:gd name="T50" fmla="*/ 33 w 43"/>
                  <a:gd name="T51" fmla="*/ 11 h 43"/>
                  <a:gd name="T52" fmla="*/ 31 w 43"/>
                  <a:gd name="T53" fmla="*/ 18 h 43"/>
                  <a:gd name="T54" fmla="*/ 23 w 43"/>
                  <a:gd name="T55" fmla="*/ 22 h 43"/>
                  <a:gd name="T56" fmla="*/ 32 w 43"/>
                  <a:gd name="T57" fmla="*/ 34 h 43"/>
                  <a:gd name="T58" fmla="*/ 37 w 43"/>
                  <a:gd name="T59" fmla="*/ 40 h 43"/>
                  <a:gd name="T60" fmla="*/ 43 w 43"/>
                  <a:gd name="T61" fmla="*/ 42 h 43"/>
                  <a:gd name="T62" fmla="*/ 43 w 43"/>
                  <a:gd name="T63" fmla="*/ 43 h 43"/>
                  <a:gd name="T64" fmla="*/ 12 w 43"/>
                  <a:gd name="T65" fmla="*/ 21 h 43"/>
                  <a:gd name="T66" fmla="*/ 13 w 43"/>
                  <a:gd name="T67" fmla="*/ 21 h 43"/>
                  <a:gd name="T68" fmla="*/ 14 w 43"/>
                  <a:gd name="T69" fmla="*/ 21 h 43"/>
                  <a:gd name="T70" fmla="*/ 23 w 43"/>
                  <a:gd name="T71" fmla="*/ 18 h 43"/>
                  <a:gd name="T72" fmla="*/ 26 w 43"/>
                  <a:gd name="T73" fmla="*/ 11 h 43"/>
                  <a:gd name="T74" fmla="*/ 24 w 43"/>
                  <a:gd name="T75" fmla="*/ 5 h 43"/>
                  <a:gd name="T76" fmla="*/ 17 w 43"/>
                  <a:gd name="T77" fmla="*/ 2 h 43"/>
                  <a:gd name="T78" fmla="*/ 12 w 43"/>
                  <a:gd name="T79" fmla="*/ 3 h 43"/>
                  <a:gd name="T80" fmla="*/ 12 w 43"/>
                  <a:gd name="T81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3" h="43">
                    <a:moveTo>
                      <a:pt x="43" y="43"/>
                    </a:moveTo>
                    <a:cubicBezTo>
                      <a:pt x="31" y="43"/>
                      <a:pt x="31" y="43"/>
                      <a:pt x="31" y="4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2" y="23"/>
                      <a:pt x="12" y="23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8"/>
                      <a:pt x="12" y="40"/>
                      <a:pt x="13" y="40"/>
                    </a:cubicBezTo>
                    <a:cubicBezTo>
                      <a:pt x="14" y="41"/>
                      <a:pt x="15" y="42"/>
                      <a:pt x="17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3" y="42"/>
                      <a:pt x="5" y="41"/>
                      <a:pt x="5" y="40"/>
                    </a:cubicBezTo>
                    <a:cubicBezTo>
                      <a:pt x="6" y="39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3"/>
                      <a:pt x="5" y="2"/>
                    </a:cubicBezTo>
                    <a:cubicBezTo>
                      <a:pt x="4" y="2"/>
                      <a:pt x="3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0" y="0"/>
                      <a:pt x="24" y="0"/>
                      <a:pt x="26" y="1"/>
                    </a:cubicBezTo>
                    <a:cubicBezTo>
                      <a:pt x="28" y="2"/>
                      <a:pt x="30" y="3"/>
                      <a:pt x="31" y="5"/>
                    </a:cubicBezTo>
                    <a:cubicBezTo>
                      <a:pt x="33" y="6"/>
                      <a:pt x="33" y="9"/>
                      <a:pt x="33" y="11"/>
                    </a:cubicBezTo>
                    <a:cubicBezTo>
                      <a:pt x="33" y="14"/>
                      <a:pt x="33" y="16"/>
                      <a:pt x="31" y="18"/>
                    </a:cubicBezTo>
                    <a:cubicBezTo>
                      <a:pt x="29" y="20"/>
                      <a:pt x="26" y="21"/>
                      <a:pt x="23" y="22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4" y="37"/>
                      <a:pt x="36" y="39"/>
                      <a:pt x="37" y="40"/>
                    </a:cubicBezTo>
                    <a:cubicBezTo>
                      <a:pt x="38" y="41"/>
                      <a:pt x="40" y="42"/>
                      <a:pt x="43" y="42"/>
                    </a:cubicBezTo>
                    <a:lnTo>
                      <a:pt x="43" y="43"/>
                    </a:lnTo>
                    <a:close/>
                    <a:moveTo>
                      <a:pt x="12" y="21"/>
                    </a:move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8" y="21"/>
                      <a:pt x="21" y="20"/>
                      <a:pt x="23" y="18"/>
                    </a:cubicBezTo>
                    <a:cubicBezTo>
                      <a:pt x="25" y="16"/>
                      <a:pt x="26" y="14"/>
                      <a:pt x="26" y="11"/>
                    </a:cubicBezTo>
                    <a:cubicBezTo>
                      <a:pt x="26" y="9"/>
                      <a:pt x="25" y="7"/>
                      <a:pt x="24" y="5"/>
                    </a:cubicBezTo>
                    <a:cubicBezTo>
                      <a:pt x="22" y="3"/>
                      <a:pt x="20" y="2"/>
                      <a:pt x="17" y="2"/>
                    </a:cubicBezTo>
                    <a:cubicBezTo>
                      <a:pt x="16" y="2"/>
                      <a:pt x="14" y="3"/>
                      <a:pt x="12" y="3"/>
                    </a:cubicBezTo>
                    <a:lnTo>
                      <a:pt x="1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59"/>
              <p:cNvSpPr>
                <a:spLocks/>
              </p:cNvSpPr>
              <p:nvPr/>
            </p:nvSpPr>
            <p:spPr bwMode="auto">
              <a:xfrm>
                <a:off x="3792538" y="993775"/>
                <a:ext cx="95250" cy="149225"/>
              </a:xfrm>
              <a:custGeom>
                <a:avLst/>
                <a:gdLst>
                  <a:gd name="T0" fmla="*/ 26 w 29"/>
                  <a:gd name="T1" fmla="*/ 0 h 45"/>
                  <a:gd name="T2" fmla="*/ 26 w 29"/>
                  <a:gd name="T3" fmla="*/ 15 h 45"/>
                  <a:gd name="T4" fmla="*/ 25 w 29"/>
                  <a:gd name="T5" fmla="*/ 15 h 45"/>
                  <a:gd name="T6" fmla="*/ 24 w 29"/>
                  <a:gd name="T7" fmla="*/ 11 h 45"/>
                  <a:gd name="T8" fmla="*/ 23 w 29"/>
                  <a:gd name="T9" fmla="*/ 8 h 45"/>
                  <a:gd name="T10" fmla="*/ 19 w 29"/>
                  <a:gd name="T11" fmla="*/ 4 h 45"/>
                  <a:gd name="T12" fmla="*/ 13 w 29"/>
                  <a:gd name="T13" fmla="*/ 2 h 45"/>
                  <a:gd name="T14" fmla="*/ 7 w 29"/>
                  <a:gd name="T15" fmla="*/ 5 h 45"/>
                  <a:gd name="T16" fmla="*/ 5 w 29"/>
                  <a:gd name="T17" fmla="*/ 9 h 45"/>
                  <a:gd name="T18" fmla="*/ 7 w 29"/>
                  <a:gd name="T19" fmla="*/ 13 h 45"/>
                  <a:gd name="T20" fmla="*/ 16 w 29"/>
                  <a:gd name="T21" fmla="*/ 19 h 45"/>
                  <a:gd name="T22" fmla="*/ 24 w 29"/>
                  <a:gd name="T23" fmla="*/ 24 h 45"/>
                  <a:gd name="T24" fmla="*/ 28 w 29"/>
                  <a:gd name="T25" fmla="*/ 28 h 45"/>
                  <a:gd name="T26" fmla="*/ 29 w 29"/>
                  <a:gd name="T27" fmla="*/ 33 h 45"/>
                  <a:gd name="T28" fmla="*/ 25 w 29"/>
                  <a:gd name="T29" fmla="*/ 41 h 45"/>
                  <a:gd name="T30" fmla="*/ 15 w 29"/>
                  <a:gd name="T31" fmla="*/ 45 h 45"/>
                  <a:gd name="T32" fmla="*/ 12 w 29"/>
                  <a:gd name="T33" fmla="*/ 45 h 45"/>
                  <a:gd name="T34" fmla="*/ 8 w 29"/>
                  <a:gd name="T35" fmla="*/ 44 h 45"/>
                  <a:gd name="T36" fmla="*/ 4 w 29"/>
                  <a:gd name="T37" fmla="*/ 43 h 45"/>
                  <a:gd name="T38" fmla="*/ 2 w 29"/>
                  <a:gd name="T39" fmla="*/ 43 h 45"/>
                  <a:gd name="T40" fmla="*/ 2 w 29"/>
                  <a:gd name="T41" fmla="*/ 45 h 45"/>
                  <a:gd name="T42" fmla="*/ 1 w 29"/>
                  <a:gd name="T43" fmla="*/ 45 h 45"/>
                  <a:gd name="T44" fmla="*/ 1 w 29"/>
                  <a:gd name="T45" fmla="*/ 30 h 45"/>
                  <a:gd name="T46" fmla="*/ 2 w 29"/>
                  <a:gd name="T47" fmla="*/ 30 h 45"/>
                  <a:gd name="T48" fmla="*/ 3 w 29"/>
                  <a:gd name="T49" fmla="*/ 34 h 45"/>
                  <a:gd name="T50" fmla="*/ 4 w 29"/>
                  <a:gd name="T51" fmla="*/ 37 h 45"/>
                  <a:gd name="T52" fmla="*/ 8 w 29"/>
                  <a:gd name="T53" fmla="*/ 41 h 45"/>
                  <a:gd name="T54" fmla="*/ 15 w 29"/>
                  <a:gd name="T55" fmla="*/ 43 h 45"/>
                  <a:gd name="T56" fmla="*/ 21 w 29"/>
                  <a:gd name="T57" fmla="*/ 40 h 45"/>
                  <a:gd name="T58" fmla="*/ 23 w 29"/>
                  <a:gd name="T59" fmla="*/ 35 h 45"/>
                  <a:gd name="T60" fmla="*/ 22 w 29"/>
                  <a:gd name="T61" fmla="*/ 32 h 45"/>
                  <a:gd name="T62" fmla="*/ 20 w 29"/>
                  <a:gd name="T63" fmla="*/ 29 h 45"/>
                  <a:gd name="T64" fmla="*/ 13 w 29"/>
                  <a:gd name="T65" fmla="*/ 25 h 45"/>
                  <a:gd name="T66" fmla="*/ 8 w 29"/>
                  <a:gd name="T67" fmla="*/ 22 h 45"/>
                  <a:gd name="T68" fmla="*/ 5 w 29"/>
                  <a:gd name="T69" fmla="*/ 20 h 45"/>
                  <a:gd name="T70" fmla="*/ 1 w 29"/>
                  <a:gd name="T71" fmla="*/ 16 h 45"/>
                  <a:gd name="T72" fmla="*/ 0 w 29"/>
                  <a:gd name="T73" fmla="*/ 11 h 45"/>
                  <a:gd name="T74" fmla="*/ 4 w 29"/>
                  <a:gd name="T75" fmla="*/ 3 h 45"/>
                  <a:gd name="T76" fmla="*/ 13 w 29"/>
                  <a:gd name="T77" fmla="*/ 0 h 45"/>
                  <a:gd name="T78" fmla="*/ 20 w 29"/>
                  <a:gd name="T79" fmla="*/ 2 h 45"/>
                  <a:gd name="T80" fmla="*/ 22 w 29"/>
                  <a:gd name="T81" fmla="*/ 2 h 45"/>
                  <a:gd name="T82" fmla="*/ 23 w 29"/>
                  <a:gd name="T83" fmla="*/ 2 h 45"/>
                  <a:gd name="T84" fmla="*/ 24 w 29"/>
                  <a:gd name="T85" fmla="*/ 2 h 45"/>
                  <a:gd name="T86" fmla="*/ 25 w 29"/>
                  <a:gd name="T87" fmla="*/ 0 h 45"/>
                  <a:gd name="T88" fmla="*/ 26 w 29"/>
                  <a:gd name="T8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" h="45">
                    <a:moveTo>
                      <a:pt x="26" y="0"/>
                    </a:moveTo>
                    <a:cubicBezTo>
                      <a:pt x="26" y="15"/>
                      <a:pt x="26" y="15"/>
                      <a:pt x="26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3"/>
                      <a:pt x="24" y="12"/>
                      <a:pt x="24" y="11"/>
                    </a:cubicBezTo>
                    <a:cubicBezTo>
                      <a:pt x="24" y="10"/>
                      <a:pt x="23" y="9"/>
                      <a:pt x="23" y="8"/>
                    </a:cubicBezTo>
                    <a:cubicBezTo>
                      <a:pt x="22" y="6"/>
                      <a:pt x="20" y="5"/>
                      <a:pt x="19" y="4"/>
                    </a:cubicBezTo>
                    <a:cubicBezTo>
                      <a:pt x="17" y="3"/>
                      <a:pt x="15" y="2"/>
                      <a:pt x="13" y="2"/>
                    </a:cubicBezTo>
                    <a:cubicBezTo>
                      <a:pt x="11" y="2"/>
                      <a:pt x="9" y="3"/>
                      <a:pt x="7" y="5"/>
                    </a:cubicBezTo>
                    <a:cubicBezTo>
                      <a:pt x="6" y="6"/>
                      <a:pt x="5" y="7"/>
                      <a:pt x="5" y="9"/>
                    </a:cubicBezTo>
                    <a:cubicBezTo>
                      <a:pt x="5" y="10"/>
                      <a:pt x="6" y="12"/>
                      <a:pt x="7" y="13"/>
                    </a:cubicBezTo>
                    <a:cubicBezTo>
                      <a:pt x="8" y="14"/>
                      <a:pt x="11" y="16"/>
                      <a:pt x="16" y="19"/>
                    </a:cubicBezTo>
                    <a:cubicBezTo>
                      <a:pt x="20" y="21"/>
                      <a:pt x="23" y="23"/>
                      <a:pt x="24" y="24"/>
                    </a:cubicBezTo>
                    <a:cubicBezTo>
                      <a:pt x="26" y="25"/>
                      <a:pt x="27" y="27"/>
                      <a:pt x="28" y="28"/>
                    </a:cubicBezTo>
                    <a:cubicBezTo>
                      <a:pt x="28" y="30"/>
                      <a:pt x="29" y="31"/>
                      <a:pt x="29" y="33"/>
                    </a:cubicBezTo>
                    <a:cubicBezTo>
                      <a:pt x="29" y="36"/>
                      <a:pt x="28" y="39"/>
                      <a:pt x="25" y="41"/>
                    </a:cubicBezTo>
                    <a:cubicBezTo>
                      <a:pt x="23" y="44"/>
                      <a:pt x="19" y="45"/>
                      <a:pt x="15" y="45"/>
                    </a:cubicBezTo>
                    <a:cubicBezTo>
                      <a:pt x="14" y="45"/>
                      <a:pt x="13" y="45"/>
                      <a:pt x="12" y="45"/>
                    </a:cubicBezTo>
                    <a:cubicBezTo>
                      <a:pt x="11" y="45"/>
                      <a:pt x="10" y="44"/>
                      <a:pt x="8" y="44"/>
                    </a:cubicBezTo>
                    <a:cubicBezTo>
                      <a:pt x="6" y="43"/>
                      <a:pt x="4" y="43"/>
                      <a:pt x="4" y="43"/>
                    </a:cubicBezTo>
                    <a:cubicBezTo>
                      <a:pt x="3" y="43"/>
                      <a:pt x="3" y="43"/>
                      <a:pt x="2" y="43"/>
                    </a:cubicBezTo>
                    <a:cubicBezTo>
                      <a:pt x="2" y="43"/>
                      <a:pt x="2" y="44"/>
                      <a:pt x="2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2"/>
                      <a:pt x="2" y="33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9"/>
                      <a:pt x="6" y="40"/>
                      <a:pt x="8" y="41"/>
                    </a:cubicBezTo>
                    <a:cubicBezTo>
                      <a:pt x="10" y="42"/>
                      <a:pt x="12" y="43"/>
                      <a:pt x="15" y="43"/>
                    </a:cubicBezTo>
                    <a:cubicBezTo>
                      <a:pt x="17" y="43"/>
                      <a:pt x="19" y="42"/>
                      <a:pt x="21" y="40"/>
                    </a:cubicBezTo>
                    <a:cubicBezTo>
                      <a:pt x="22" y="39"/>
                      <a:pt x="23" y="37"/>
                      <a:pt x="23" y="35"/>
                    </a:cubicBezTo>
                    <a:cubicBezTo>
                      <a:pt x="23" y="34"/>
                      <a:pt x="23" y="33"/>
                      <a:pt x="22" y="32"/>
                    </a:cubicBezTo>
                    <a:cubicBezTo>
                      <a:pt x="22" y="31"/>
                      <a:pt x="21" y="30"/>
                      <a:pt x="20" y="29"/>
                    </a:cubicBezTo>
                    <a:cubicBezTo>
                      <a:pt x="19" y="29"/>
                      <a:pt x="17" y="27"/>
                      <a:pt x="13" y="25"/>
                    </a:cubicBezTo>
                    <a:cubicBezTo>
                      <a:pt x="11" y="24"/>
                      <a:pt x="10" y="23"/>
                      <a:pt x="8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3" y="19"/>
                      <a:pt x="2" y="18"/>
                      <a:pt x="1" y="16"/>
                    </a:cubicBezTo>
                    <a:cubicBezTo>
                      <a:pt x="1" y="15"/>
                      <a:pt x="0" y="13"/>
                      <a:pt x="0" y="11"/>
                    </a:cubicBezTo>
                    <a:cubicBezTo>
                      <a:pt x="0" y="8"/>
                      <a:pt x="1" y="6"/>
                      <a:pt x="4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5" y="0"/>
                      <a:pt x="18" y="1"/>
                      <a:pt x="20" y="2"/>
                    </a:cubicBezTo>
                    <a:cubicBezTo>
                      <a:pt x="21" y="2"/>
                      <a:pt x="21" y="2"/>
                      <a:pt x="22" y="2"/>
                    </a:cubicBezTo>
                    <a:cubicBezTo>
                      <a:pt x="22" y="2"/>
                      <a:pt x="22" y="2"/>
                      <a:pt x="23" y="2"/>
                    </a:cubicBezTo>
                    <a:cubicBezTo>
                      <a:pt x="23" y="2"/>
                      <a:pt x="24" y="2"/>
                      <a:pt x="24" y="2"/>
                    </a:cubicBezTo>
                    <a:cubicBezTo>
                      <a:pt x="24" y="2"/>
                      <a:pt x="25" y="1"/>
                      <a:pt x="25" y="0"/>
                    </a:cubicBez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60"/>
              <p:cNvSpPr>
                <a:spLocks/>
              </p:cNvSpPr>
              <p:nvPr/>
            </p:nvSpPr>
            <p:spPr bwMode="auto">
              <a:xfrm>
                <a:off x="3903663" y="996950"/>
                <a:ext cx="63500" cy="142875"/>
              </a:xfrm>
              <a:custGeom>
                <a:avLst/>
                <a:gdLst>
                  <a:gd name="T0" fmla="*/ 19 w 19"/>
                  <a:gd name="T1" fmla="*/ 42 h 43"/>
                  <a:gd name="T2" fmla="*/ 19 w 19"/>
                  <a:gd name="T3" fmla="*/ 43 h 43"/>
                  <a:gd name="T4" fmla="*/ 0 w 19"/>
                  <a:gd name="T5" fmla="*/ 43 h 43"/>
                  <a:gd name="T6" fmla="*/ 0 w 19"/>
                  <a:gd name="T7" fmla="*/ 42 h 43"/>
                  <a:gd name="T8" fmla="*/ 2 w 19"/>
                  <a:gd name="T9" fmla="*/ 42 h 43"/>
                  <a:gd name="T10" fmla="*/ 5 w 19"/>
                  <a:gd name="T11" fmla="*/ 40 h 43"/>
                  <a:gd name="T12" fmla="*/ 6 w 19"/>
                  <a:gd name="T13" fmla="*/ 35 h 43"/>
                  <a:gd name="T14" fmla="*/ 6 w 19"/>
                  <a:gd name="T15" fmla="*/ 8 h 43"/>
                  <a:gd name="T16" fmla="*/ 6 w 19"/>
                  <a:gd name="T17" fmla="*/ 3 h 43"/>
                  <a:gd name="T18" fmla="*/ 4 w 19"/>
                  <a:gd name="T19" fmla="*/ 2 h 43"/>
                  <a:gd name="T20" fmla="*/ 2 w 19"/>
                  <a:gd name="T21" fmla="*/ 1 h 43"/>
                  <a:gd name="T22" fmla="*/ 0 w 19"/>
                  <a:gd name="T23" fmla="*/ 1 h 43"/>
                  <a:gd name="T24" fmla="*/ 0 w 19"/>
                  <a:gd name="T25" fmla="*/ 0 h 43"/>
                  <a:gd name="T26" fmla="*/ 19 w 19"/>
                  <a:gd name="T27" fmla="*/ 0 h 43"/>
                  <a:gd name="T28" fmla="*/ 19 w 19"/>
                  <a:gd name="T29" fmla="*/ 1 h 43"/>
                  <a:gd name="T30" fmla="*/ 17 w 19"/>
                  <a:gd name="T31" fmla="*/ 1 h 43"/>
                  <a:gd name="T32" fmla="*/ 13 w 19"/>
                  <a:gd name="T33" fmla="*/ 3 h 43"/>
                  <a:gd name="T34" fmla="*/ 12 w 19"/>
                  <a:gd name="T35" fmla="*/ 8 h 43"/>
                  <a:gd name="T36" fmla="*/ 12 w 19"/>
                  <a:gd name="T37" fmla="*/ 35 h 43"/>
                  <a:gd name="T38" fmla="*/ 13 w 19"/>
                  <a:gd name="T39" fmla="*/ 40 h 43"/>
                  <a:gd name="T40" fmla="*/ 14 w 19"/>
                  <a:gd name="T41" fmla="*/ 41 h 43"/>
                  <a:gd name="T42" fmla="*/ 17 w 19"/>
                  <a:gd name="T43" fmla="*/ 42 h 43"/>
                  <a:gd name="T44" fmla="*/ 19 w 19"/>
                  <a:gd name="T4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" h="43">
                    <a:moveTo>
                      <a:pt x="19" y="42"/>
                    </a:moveTo>
                    <a:cubicBezTo>
                      <a:pt x="19" y="43"/>
                      <a:pt x="19" y="43"/>
                      <a:pt x="19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3" y="42"/>
                      <a:pt x="5" y="41"/>
                      <a:pt x="5" y="40"/>
                    </a:cubicBezTo>
                    <a:cubicBezTo>
                      <a:pt x="6" y="40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4"/>
                      <a:pt x="6" y="3"/>
                    </a:cubicBezTo>
                    <a:cubicBezTo>
                      <a:pt x="6" y="3"/>
                      <a:pt x="5" y="2"/>
                      <a:pt x="4" y="2"/>
                    </a:cubicBezTo>
                    <a:cubicBezTo>
                      <a:pt x="4" y="1"/>
                      <a:pt x="3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5" y="1"/>
                      <a:pt x="14" y="2"/>
                      <a:pt x="13" y="3"/>
                    </a:cubicBezTo>
                    <a:cubicBezTo>
                      <a:pt x="13" y="3"/>
                      <a:pt x="12" y="5"/>
                      <a:pt x="12" y="8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8"/>
                      <a:pt x="12" y="39"/>
                      <a:pt x="13" y="40"/>
                    </a:cubicBezTo>
                    <a:cubicBezTo>
                      <a:pt x="13" y="40"/>
                      <a:pt x="13" y="41"/>
                      <a:pt x="14" y="41"/>
                    </a:cubicBezTo>
                    <a:cubicBezTo>
                      <a:pt x="15" y="42"/>
                      <a:pt x="16" y="42"/>
                      <a:pt x="17" y="42"/>
                    </a:cubicBezTo>
                    <a:lnTo>
                      <a:pt x="19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61"/>
              <p:cNvSpPr>
                <a:spLocks/>
              </p:cNvSpPr>
              <p:nvPr/>
            </p:nvSpPr>
            <p:spPr bwMode="auto">
              <a:xfrm>
                <a:off x="3976688" y="996950"/>
                <a:ext cx="119062" cy="142875"/>
              </a:xfrm>
              <a:custGeom>
                <a:avLst/>
                <a:gdLst>
                  <a:gd name="T0" fmla="*/ 36 w 36"/>
                  <a:gd name="T1" fmla="*/ 0 h 43"/>
                  <a:gd name="T2" fmla="*/ 36 w 36"/>
                  <a:gd name="T3" fmla="*/ 10 h 43"/>
                  <a:gd name="T4" fmla="*/ 35 w 36"/>
                  <a:gd name="T5" fmla="*/ 10 h 43"/>
                  <a:gd name="T6" fmla="*/ 34 w 36"/>
                  <a:gd name="T7" fmla="*/ 6 h 43"/>
                  <a:gd name="T8" fmla="*/ 31 w 36"/>
                  <a:gd name="T9" fmla="*/ 3 h 43"/>
                  <a:gd name="T10" fmla="*/ 27 w 36"/>
                  <a:gd name="T11" fmla="*/ 3 h 43"/>
                  <a:gd name="T12" fmla="*/ 21 w 36"/>
                  <a:gd name="T13" fmla="*/ 3 h 43"/>
                  <a:gd name="T14" fmla="*/ 21 w 36"/>
                  <a:gd name="T15" fmla="*/ 36 h 43"/>
                  <a:gd name="T16" fmla="*/ 22 w 36"/>
                  <a:gd name="T17" fmla="*/ 41 h 43"/>
                  <a:gd name="T18" fmla="*/ 26 w 36"/>
                  <a:gd name="T19" fmla="*/ 42 h 43"/>
                  <a:gd name="T20" fmla="*/ 27 w 36"/>
                  <a:gd name="T21" fmla="*/ 42 h 43"/>
                  <a:gd name="T22" fmla="*/ 27 w 36"/>
                  <a:gd name="T23" fmla="*/ 43 h 43"/>
                  <a:gd name="T24" fmla="*/ 9 w 36"/>
                  <a:gd name="T25" fmla="*/ 43 h 43"/>
                  <a:gd name="T26" fmla="*/ 9 w 36"/>
                  <a:gd name="T27" fmla="*/ 42 h 43"/>
                  <a:gd name="T28" fmla="*/ 10 w 36"/>
                  <a:gd name="T29" fmla="*/ 42 h 43"/>
                  <a:gd name="T30" fmla="*/ 14 w 36"/>
                  <a:gd name="T31" fmla="*/ 40 h 43"/>
                  <a:gd name="T32" fmla="*/ 15 w 36"/>
                  <a:gd name="T33" fmla="*/ 39 h 43"/>
                  <a:gd name="T34" fmla="*/ 15 w 36"/>
                  <a:gd name="T35" fmla="*/ 36 h 43"/>
                  <a:gd name="T36" fmla="*/ 15 w 36"/>
                  <a:gd name="T37" fmla="*/ 3 h 43"/>
                  <a:gd name="T38" fmla="*/ 10 w 36"/>
                  <a:gd name="T39" fmla="*/ 3 h 43"/>
                  <a:gd name="T40" fmla="*/ 6 w 36"/>
                  <a:gd name="T41" fmla="*/ 3 h 43"/>
                  <a:gd name="T42" fmla="*/ 3 w 36"/>
                  <a:gd name="T43" fmla="*/ 5 h 43"/>
                  <a:gd name="T44" fmla="*/ 1 w 36"/>
                  <a:gd name="T45" fmla="*/ 10 h 43"/>
                  <a:gd name="T46" fmla="*/ 0 w 36"/>
                  <a:gd name="T47" fmla="*/ 10 h 43"/>
                  <a:gd name="T48" fmla="*/ 1 w 36"/>
                  <a:gd name="T49" fmla="*/ 0 h 43"/>
                  <a:gd name="T50" fmla="*/ 36 w 36"/>
                  <a:gd name="T5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" h="43">
                    <a:moveTo>
                      <a:pt x="36" y="0"/>
                    </a:moveTo>
                    <a:cubicBezTo>
                      <a:pt x="36" y="10"/>
                      <a:pt x="36" y="10"/>
                      <a:pt x="36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8"/>
                      <a:pt x="35" y="7"/>
                      <a:pt x="34" y="6"/>
                    </a:cubicBezTo>
                    <a:cubicBezTo>
                      <a:pt x="33" y="5"/>
                      <a:pt x="33" y="4"/>
                      <a:pt x="31" y="3"/>
                    </a:cubicBezTo>
                    <a:cubicBezTo>
                      <a:pt x="30" y="3"/>
                      <a:pt x="29" y="3"/>
                      <a:pt x="27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8"/>
                      <a:pt x="21" y="40"/>
                      <a:pt x="22" y="41"/>
                    </a:cubicBezTo>
                    <a:cubicBezTo>
                      <a:pt x="23" y="41"/>
                      <a:pt x="24" y="42"/>
                      <a:pt x="26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2" y="42"/>
                      <a:pt x="14" y="41"/>
                      <a:pt x="14" y="40"/>
                    </a:cubicBezTo>
                    <a:cubicBezTo>
                      <a:pt x="15" y="40"/>
                      <a:pt x="15" y="39"/>
                      <a:pt x="15" y="39"/>
                    </a:cubicBezTo>
                    <a:cubicBezTo>
                      <a:pt x="15" y="38"/>
                      <a:pt x="15" y="37"/>
                      <a:pt x="15" y="36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6" y="3"/>
                      <a:pt x="6" y="3"/>
                    </a:cubicBezTo>
                    <a:cubicBezTo>
                      <a:pt x="4" y="3"/>
                      <a:pt x="4" y="4"/>
                      <a:pt x="3" y="5"/>
                    </a:cubicBezTo>
                    <a:cubicBezTo>
                      <a:pt x="2" y="6"/>
                      <a:pt x="1" y="8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62"/>
              <p:cNvSpPr>
                <a:spLocks/>
              </p:cNvSpPr>
              <p:nvPr/>
            </p:nvSpPr>
            <p:spPr bwMode="auto">
              <a:xfrm>
                <a:off x="4105275" y="996950"/>
                <a:ext cx="149225" cy="142875"/>
              </a:xfrm>
              <a:custGeom>
                <a:avLst/>
                <a:gdLst>
                  <a:gd name="T0" fmla="*/ 30 w 45"/>
                  <a:gd name="T1" fmla="*/ 0 h 43"/>
                  <a:gd name="T2" fmla="*/ 45 w 45"/>
                  <a:gd name="T3" fmla="*/ 0 h 43"/>
                  <a:gd name="T4" fmla="*/ 45 w 45"/>
                  <a:gd name="T5" fmla="*/ 1 h 43"/>
                  <a:gd name="T6" fmla="*/ 44 w 45"/>
                  <a:gd name="T7" fmla="*/ 1 h 43"/>
                  <a:gd name="T8" fmla="*/ 42 w 45"/>
                  <a:gd name="T9" fmla="*/ 2 h 43"/>
                  <a:gd name="T10" fmla="*/ 39 w 45"/>
                  <a:gd name="T11" fmla="*/ 4 h 43"/>
                  <a:gd name="T12" fmla="*/ 36 w 45"/>
                  <a:gd name="T13" fmla="*/ 8 h 43"/>
                  <a:gd name="T14" fmla="*/ 25 w 45"/>
                  <a:gd name="T15" fmla="*/ 25 h 43"/>
                  <a:gd name="T16" fmla="*/ 25 w 45"/>
                  <a:gd name="T17" fmla="*/ 36 h 43"/>
                  <a:gd name="T18" fmla="*/ 26 w 45"/>
                  <a:gd name="T19" fmla="*/ 41 h 43"/>
                  <a:gd name="T20" fmla="*/ 30 w 45"/>
                  <a:gd name="T21" fmla="*/ 42 h 43"/>
                  <a:gd name="T22" fmla="*/ 31 w 45"/>
                  <a:gd name="T23" fmla="*/ 42 h 43"/>
                  <a:gd name="T24" fmla="*/ 31 w 45"/>
                  <a:gd name="T25" fmla="*/ 43 h 43"/>
                  <a:gd name="T26" fmla="*/ 13 w 45"/>
                  <a:gd name="T27" fmla="*/ 43 h 43"/>
                  <a:gd name="T28" fmla="*/ 13 w 45"/>
                  <a:gd name="T29" fmla="*/ 42 h 43"/>
                  <a:gd name="T30" fmla="*/ 15 w 45"/>
                  <a:gd name="T31" fmla="*/ 42 h 43"/>
                  <a:gd name="T32" fmla="*/ 18 w 45"/>
                  <a:gd name="T33" fmla="*/ 40 h 43"/>
                  <a:gd name="T34" fmla="*/ 19 w 45"/>
                  <a:gd name="T35" fmla="*/ 39 h 43"/>
                  <a:gd name="T36" fmla="*/ 19 w 45"/>
                  <a:gd name="T37" fmla="*/ 36 h 43"/>
                  <a:gd name="T38" fmla="*/ 19 w 45"/>
                  <a:gd name="T39" fmla="*/ 25 h 43"/>
                  <a:gd name="T40" fmla="*/ 7 w 45"/>
                  <a:gd name="T41" fmla="*/ 7 h 43"/>
                  <a:gd name="T42" fmla="*/ 4 w 45"/>
                  <a:gd name="T43" fmla="*/ 3 h 43"/>
                  <a:gd name="T44" fmla="*/ 1 w 45"/>
                  <a:gd name="T45" fmla="*/ 1 h 43"/>
                  <a:gd name="T46" fmla="*/ 0 w 45"/>
                  <a:gd name="T47" fmla="*/ 1 h 43"/>
                  <a:gd name="T48" fmla="*/ 0 w 45"/>
                  <a:gd name="T49" fmla="*/ 0 h 43"/>
                  <a:gd name="T50" fmla="*/ 18 w 45"/>
                  <a:gd name="T51" fmla="*/ 0 h 43"/>
                  <a:gd name="T52" fmla="*/ 18 w 45"/>
                  <a:gd name="T53" fmla="*/ 1 h 43"/>
                  <a:gd name="T54" fmla="*/ 17 w 45"/>
                  <a:gd name="T55" fmla="*/ 1 h 43"/>
                  <a:gd name="T56" fmla="*/ 14 w 45"/>
                  <a:gd name="T57" fmla="*/ 2 h 43"/>
                  <a:gd name="T58" fmla="*/ 13 w 45"/>
                  <a:gd name="T59" fmla="*/ 4 h 43"/>
                  <a:gd name="T60" fmla="*/ 15 w 45"/>
                  <a:gd name="T61" fmla="*/ 8 h 43"/>
                  <a:gd name="T62" fmla="*/ 24 w 45"/>
                  <a:gd name="T63" fmla="*/ 22 h 43"/>
                  <a:gd name="T64" fmla="*/ 32 w 45"/>
                  <a:gd name="T65" fmla="*/ 9 h 43"/>
                  <a:gd name="T66" fmla="*/ 34 w 45"/>
                  <a:gd name="T67" fmla="*/ 4 h 43"/>
                  <a:gd name="T68" fmla="*/ 34 w 45"/>
                  <a:gd name="T69" fmla="*/ 3 h 43"/>
                  <a:gd name="T70" fmla="*/ 33 w 45"/>
                  <a:gd name="T71" fmla="*/ 1 h 43"/>
                  <a:gd name="T72" fmla="*/ 30 w 45"/>
                  <a:gd name="T73" fmla="*/ 1 h 43"/>
                  <a:gd name="T74" fmla="*/ 30 w 45"/>
                  <a:gd name="T7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43">
                    <a:moveTo>
                      <a:pt x="30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3" y="1"/>
                      <a:pt x="42" y="2"/>
                    </a:cubicBezTo>
                    <a:cubicBezTo>
                      <a:pt x="41" y="2"/>
                      <a:pt x="40" y="3"/>
                      <a:pt x="39" y="4"/>
                    </a:cubicBezTo>
                    <a:cubicBezTo>
                      <a:pt x="38" y="5"/>
                      <a:pt x="37" y="6"/>
                      <a:pt x="36" y="8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5" y="38"/>
                      <a:pt x="26" y="40"/>
                      <a:pt x="26" y="41"/>
                    </a:cubicBezTo>
                    <a:cubicBezTo>
                      <a:pt x="27" y="41"/>
                      <a:pt x="28" y="42"/>
                      <a:pt x="30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2"/>
                      <a:pt x="18" y="41"/>
                      <a:pt x="18" y="40"/>
                    </a:cubicBezTo>
                    <a:cubicBezTo>
                      <a:pt x="19" y="40"/>
                      <a:pt x="19" y="39"/>
                      <a:pt x="19" y="39"/>
                    </a:cubicBezTo>
                    <a:cubicBezTo>
                      <a:pt x="19" y="38"/>
                      <a:pt x="19" y="37"/>
                      <a:pt x="19" y="36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5"/>
                      <a:pt x="5" y="4"/>
                      <a:pt x="4" y="3"/>
                    </a:cubicBezTo>
                    <a:cubicBezTo>
                      <a:pt x="4" y="3"/>
                      <a:pt x="3" y="2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5" y="1"/>
                      <a:pt x="14" y="2"/>
                    </a:cubicBezTo>
                    <a:cubicBezTo>
                      <a:pt x="13" y="2"/>
                      <a:pt x="13" y="3"/>
                      <a:pt x="13" y="4"/>
                    </a:cubicBezTo>
                    <a:cubicBezTo>
                      <a:pt x="13" y="5"/>
                      <a:pt x="14" y="6"/>
                      <a:pt x="15" y="8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4" y="7"/>
                      <a:pt x="34" y="5"/>
                      <a:pt x="34" y="4"/>
                    </a:cubicBezTo>
                    <a:cubicBezTo>
                      <a:pt x="34" y="4"/>
                      <a:pt x="34" y="3"/>
                      <a:pt x="34" y="3"/>
                    </a:cubicBezTo>
                    <a:cubicBezTo>
                      <a:pt x="34" y="2"/>
                      <a:pt x="33" y="2"/>
                      <a:pt x="33" y="1"/>
                    </a:cubicBezTo>
                    <a:cubicBezTo>
                      <a:pt x="32" y="1"/>
                      <a:pt x="31" y="1"/>
                      <a:pt x="30" y="1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449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79CC-5A06-404B-8469-5684ED583AD4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5B13-CBD6-4598-9191-7B2667D00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9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5" r:id="rId4"/>
    <p:sldLayoutId id="2147483660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文本框 279"/>
          <p:cNvSpPr txBox="1"/>
          <p:nvPr/>
        </p:nvSpPr>
        <p:spPr>
          <a:xfrm>
            <a:off x="923904" y="2576484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面向对象答辩</a:t>
            </a:r>
          </a:p>
        </p:txBody>
      </p:sp>
      <p:sp>
        <p:nvSpPr>
          <p:cNvPr id="281" name="文本框 280"/>
          <p:cNvSpPr txBox="1"/>
          <p:nvPr/>
        </p:nvSpPr>
        <p:spPr>
          <a:xfrm>
            <a:off x="1992487" y="3512076"/>
            <a:ext cx="2608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+mn-ea"/>
              </a:rPr>
              <a:t>武昌达内中心</a:t>
            </a:r>
            <a:r>
              <a:rPr lang="en-US" altLang="zh-CN" sz="1600" dirty="0">
                <a:solidFill>
                  <a:schemeClr val="tx2"/>
                </a:solidFill>
                <a:latin typeface="+mn-ea"/>
              </a:rPr>
              <a:t>AID1912</a:t>
            </a:r>
            <a:r>
              <a:rPr lang="zh-CN" altLang="en-US" sz="1600" dirty="0">
                <a:solidFill>
                  <a:schemeClr val="tx2"/>
                </a:solidFill>
                <a:latin typeface="+mn-ea"/>
              </a:rPr>
              <a:t>班</a:t>
            </a:r>
          </a:p>
        </p:txBody>
      </p:sp>
      <p:sp>
        <p:nvSpPr>
          <p:cNvPr id="282" name="矩形: 圆角 281"/>
          <p:cNvSpPr/>
          <p:nvPr/>
        </p:nvSpPr>
        <p:spPr>
          <a:xfrm>
            <a:off x="1378906" y="4105034"/>
            <a:ext cx="4596891" cy="36400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答辩人：赵亮        答辩时间：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2020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月</a:t>
            </a: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6773862" y="0"/>
            <a:ext cx="5418138" cy="2924175"/>
          </a:xfrm>
          <a:custGeom>
            <a:avLst/>
            <a:gdLst>
              <a:gd name="T0" fmla="*/ 1670 w 3413"/>
              <a:gd name="T1" fmla="*/ 1842 h 1842"/>
              <a:gd name="T2" fmla="*/ 0 w 3413"/>
              <a:gd name="T3" fmla="*/ 0 h 1842"/>
              <a:gd name="T4" fmla="*/ 3413 w 3413"/>
              <a:gd name="T5" fmla="*/ 0 h 1842"/>
              <a:gd name="T6" fmla="*/ 3413 w 3413"/>
              <a:gd name="T7" fmla="*/ 351 h 1842"/>
              <a:gd name="T8" fmla="*/ 1670 w 3413"/>
              <a:gd name="T9" fmla="*/ 1842 h 1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3" h="1842">
                <a:moveTo>
                  <a:pt x="1670" y="1842"/>
                </a:moveTo>
                <a:lnTo>
                  <a:pt x="0" y="0"/>
                </a:lnTo>
                <a:lnTo>
                  <a:pt x="3413" y="0"/>
                </a:lnTo>
                <a:lnTo>
                  <a:pt x="3413" y="351"/>
                </a:lnTo>
                <a:lnTo>
                  <a:pt x="1670" y="1842"/>
                </a:lnTo>
                <a:close/>
              </a:path>
            </a:pathLst>
          </a:cu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70000" sy="70000" flip="none" algn="ctr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8362951" y="4027487"/>
            <a:ext cx="3416300" cy="2830513"/>
          </a:xfrm>
          <a:custGeom>
            <a:avLst/>
            <a:gdLst>
              <a:gd name="T0" fmla="*/ 112 w 2152"/>
              <a:gd name="T1" fmla="*/ 0 h 1783"/>
              <a:gd name="T2" fmla="*/ 0 w 2152"/>
              <a:gd name="T3" fmla="*/ 97 h 1783"/>
              <a:gd name="T4" fmla="*/ 1938 w 2152"/>
              <a:gd name="T5" fmla="*/ 1783 h 1783"/>
              <a:gd name="T6" fmla="*/ 2152 w 2152"/>
              <a:gd name="T7" fmla="*/ 1783 h 1783"/>
              <a:gd name="T8" fmla="*/ 112 w 2152"/>
              <a:gd name="T9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2" h="1783">
                <a:moveTo>
                  <a:pt x="112" y="0"/>
                </a:moveTo>
                <a:lnTo>
                  <a:pt x="0" y="97"/>
                </a:lnTo>
                <a:lnTo>
                  <a:pt x="1938" y="1783"/>
                </a:lnTo>
                <a:lnTo>
                  <a:pt x="2152" y="1783"/>
                </a:lnTo>
                <a:lnTo>
                  <a:pt x="112" y="0"/>
                </a:lnTo>
                <a:close/>
              </a:path>
            </a:pathLst>
          </a:custGeom>
          <a:solidFill>
            <a:srgbClr val="1D42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5264151" y="4508500"/>
            <a:ext cx="5468938" cy="2349500"/>
          </a:xfrm>
          <a:custGeom>
            <a:avLst/>
            <a:gdLst>
              <a:gd name="T0" fmla="*/ 1721 w 3445"/>
              <a:gd name="T1" fmla="*/ 0 h 1480"/>
              <a:gd name="T2" fmla="*/ 0 w 3445"/>
              <a:gd name="T3" fmla="*/ 1480 h 1480"/>
              <a:gd name="T4" fmla="*/ 3445 w 3445"/>
              <a:gd name="T5" fmla="*/ 1480 h 1480"/>
              <a:gd name="T6" fmla="*/ 1721 w 3445"/>
              <a:gd name="T7" fmla="*/ 0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45" h="1480">
                <a:moveTo>
                  <a:pt x="1721" y="0"/>
                </a:moveTo>
                <a:lnTo>
                  <a:pt x="0" y="1480"/>
                </a:lnTo>
                <a:lnTo>
                  <a:pt x="3445" y="1480"/>
                </a:lnTo>
                <a:lnTo>
                  <a:pt x="1721" y="0"/>
                </a:lnTo>
                <a:close/>
              </a:path>
            </a:pathLst>
          </a:custGeom>
          <a:solidFill>
            <a:srgbClr val="1D42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>
            <a:off x="8731250" y="887412"/>
            <a:ext cx="3460750" cy="5932488"/>
          </a:xfrm>
          <a:custGeom>
            <a:avLst/>
            <a:gdLst>
              <a:gd name="T0" fmla="*/ 2180 w 2180"/>
              <a:gd name="T1" fmla="*/ 0 h 3737"/>
              <a:gd name="T2" fmla="*/ 0 w 2180"/>
              <a:gd name="T3" fmla="*/ 1867 h 3737"/>
              <a:gd name="T4" fmla="*/ 2180 w 2180"/>
              <a:gd name="T5" fmla="*/ 3737 h 3737"/>
              <a:gd name="T6" fmla="*/ 2180 w 2180"/>
              <a:gd name="T7" fmla="*/ 0 h 3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80" h="3737">
                <a:moveTo>
                  <a:pt x="2180" y="0"/>
                </a:moveTo>
                <a:lnTo>
                  <a:pt x="0" y="1867"/>
                </a:lnTo>
                <a:lnTo>
                  <a:pt x="2180" y="3737"/>
                </a:lnTo>
                <a:lnTo>
                  <a:pt x="218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1" name="组合 180"/>
          <p:cNvGrpSpPr/>
          <p:nvPr/>
        </p:nvGrpSpPr>
        <p:grpSpPr>
          <a:xfrm>
            <a:off x="1079675" y="1115984"/>
            <a:ext cx="3119389" cy="979487"/>
            <a:chOff x="814388" y="303213"/>
            <a:chExt cx="3119389" cy="979487"/>
          </a:xfrm>
        </p:grpSpPr>
        <p:grpSp>
          <p:nvGrpSpPr>
            <p:cNvPr id="179" name="组合 178"/>
            <p:cNvGrpSpPr/>
            <p:nvPr/>
          </p:nvGrpSpPr>
          <p:grpSpPr>
            <a:xfrm>
              <a:off x="814388" y="303213"/>
              <a:ext cx="971550" cy="979487"/>
              <a:chOff x="814388" y="303213"/>
              <a:chExt cx="971550" cy="979487"/>
            </a:xfrm>
            <a:solidFill>
              <a:schemeClr val="accent1"/>
            </a:solidFill>
          </p:grpSpPr>
          <p:sp>
            <p:nvSpPr>
              <p:cNvPr id="297" name="Freeform 12"/>
              <p:cNvSpPr>
                <a:spLocks noEditPoints="1"/>
              </p:cNvSpPr>
              <p:nvPr/>
            </p:nvSpPr>
            <p:spPr bwMode="auto">
              <a:xfrm>
                <a:off x="881063" y="917575"/>
                <a:ext cx="76200" cy="60325"/>
              </a:xfrm>
              <a:custGeom>
                <a:avLst/>
                <a:gdLst>
                  <a:gd name="T0" fmla="*/ 12 w 23"/>
                  <a:gd name="T1" fmla="*/ 7 h 18"/>
                  <a:gd name="T2" fmla="*/ 17 w 23"/>
                  <a:gd name="T3" fmla="*/ 5 h 18"/>
                  <a:gd name="T4" fmla="*/ 19 w 23"/>
                  <a:gd name="T5" fmla="*/ 5 h 18"/>
                  <a:gd name="T6" fmla="*/ 19 w 23"/>
                  <a:gd name="T7" fmla="*/ 4 h 18"/>
                  <a:gd name="T8" fmla="*/ 19 w 23"/>
                  <a:gd name="T9" fmla="*/ 2 h 18"/>
                  <a:gd name="T10" fmla="*/ 19 w 23"/>
                  <a:gd name="T11" fmla="*/ 2 h 18"/>
                  <a:gd name="T12" fmla="*/ 23 w 23"/>
                  <a:gd name="T13" fmla="*/ 11 h 18"/>
                  <a:gd name="T14" fmla="*/ 22 w 23"/>
                  <a:gd name="T15" fmla="*/ 11 h 18"/>
                  <a:gd name="T16" fmla="*/ 21 w 23"/>
                  <a:gd name="T17" fmla="*/ 9 h 18"/>
                  <a:gd name="T18" fmla="*/ 20 w 23"/>
                  <a:gd name="T19" fmla="*/ 9 h 18"/>
                  <a:gd name="T20" fmla="*/ 19 w 23"/>
                  <a:gd name="T21" fmla="*/ 10 h 18"/>
                  <a:gd name="T22" fmla="*/ 7 w 23"/>
                  <a:gd name="T23" fmla="*/ 14 h 18"/>
                  <a:gd name="T24" fmla="*/ 5 w 23"/>
                  <a:gd name="T25" fmla="*/ 15 h 18"/>
                  <a:gd name="T26" fmla="*/ 5 w 23"/>
                  <a:gd name="T27" fmla="*/ 16 h 18"/>
                  <a:gd name="T28" fmla="*/ 5 w 23"/>
                  <a:gd name="T29" fmla="*/ 18 h 18"/>
                  <a:gd name="T30" fmla="*/ 5 w 23"/>
                  <a:gd name="T31" fmla="*/ 18 h 18"/>
                  <a:gd name="T32" fmla="*/ 2 w 23"/>
                  <a:gd name="T33" fmla="*/ 10 h 18"/>
                  <a:gd name="T34" fmla="*/ 1 w 23"/>
                  <a:gd name="T35" fmla="*/ 4 h 18"/>
                  <a:gd name="T36" fmla="*/ 4 w 23"/>
                  <a:gd name="T37" fmla="*/ 1 h 18"/>
                  <a:gd name="T38" fmla="*/ 7 w 23"/>
                  <a:gd name="T39" fmla="*/ 1 h 18"/>
                  <a:gd name="T40" fmla="*/ 10 w 23"/>
                  <a:gd name="T41" fmla="*/ 3 h 18"/>
                  <a:gd name="T42" fmla="*/ 12 w 23"/>
                  <a:gd name="T43" fmla="*/ 7 h 18"/>
                  <a:gd name="T44" fmla="*/ 3 w 23"/>
                  <a:gd name="T45" fmla="*/ 11 h 18"/>
                  <a:gd name="T46" fmla="*/ 11 w 23"/>
                  <a:gd name="T47" fmla="*/ 8 h 18"/>
                  <a:gd name="T48" fmla="*/ 11 w 23"/>
                  <a:gd name="T49" fmla="*/ 7 h 18"/>
                  <a:gd name="T50" fmla="*/ 9 w 23"/>
                  <a:gd name="T51" fmla="*/ 5 h 18"/>
                  <a:gd name="T52" fmla="*/ 5 w 23"/>
                  <a:gd name="T53" fmla="*/ 5 h 18"/>
                  <a:gd name="T54" fmla="*/ 3 w 23"/>
                  <a:gd name="T55" fmla="*/ 7 h 18"/>
                  <a:gd name="T56" fmla="*/ 3 w 23"/>
                  <a:gd name="T57" fmla="*/ 10 h 18"/>
                  <a:gd name="T58" fmla="*/ 3 w 23"/>
                  <a:gd name="T5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3" h="18">
                    <a:moveTo>
                      <a:pt x="12" y="7"/>
                    </a:moveTo>
                    <a:cubicBezTo>
                      <a:pt x="17" y="5"/>
                      <a:pt x="17" y="5"/>
                      <a:pt x="17" y="5"/>
                    </a:cubicBezTo>
                    <a:cubicBezTo>
                      <a:pt x="18" y="5"/>
                      <a:pt x="19" y="5"/>
                      <a:pt x="19" y="5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0"/>
                      <a:pt x="22" y="10"/>
                      <a:pt x="21" y="9"/>
                    </a:cubicBezTo>
                    <a:cubicBezTo>
                      <a:pt x="21" y="9"/>
                      <a:pt x="21" y="9"/>
                      <a:pt x="20" y="9"/>
                    </a:cubicBezTo>
                    <a:cubicBezTo>
                      <a:pt x="20" y="9"/>
                      <a:pt x="20" y="9"/>
                      <a:pt x="19" y="10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6" y="14"/>
                      <a:pt x="5" y="15"/>
                      <a:pt x="5" y="15"/>
                    </a:cubicBezTo>
                    <a:cubicBezTo>
                      <a:pt x="5" y="15"/>
                      <a:pt x="5" y="16"/>
                      <a:pt x="5" y="16"/>
                    </a:cubicBezTo>
                    <a:cubicBezTo>
                      <a:pt x="5" y="16"/>
                      <a:pt x="5" y="17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7"/>
                      <a:pt x="0" y="5"/>
                      <a:pt x="1" y="4"/>
                    </a:cubicBezTo>
                    <a:cubicBezTo>
                      <a:pt x="1" y="2"/>
                      <a:pt x="2" y="1"/>
                      <a:pt x="4" y="1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8" y="1"/>
                      <a:pt x="9" y="2"/>
                      <a:pt x="10" y="3"/>
                    </a:cubicBezTo>
                    <a:cubicBezTo>
                      <a:pt x="10" y="4"/>
                      <a:pt x="11" y="5"/>
                      <a:pt x="12" y="7"/>
                    </a:cubicBezTo>
                    <a:close/>
                    <a:moveTo>
                      <a:pt x="3" y="11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6"/>
                      <a:pt x="10" y="5"/>
                      <a:pt x="9" y="5"/>
                    </a:cubicBezTo>
                    <a:cubicBezTo>
                      <a:pt x="8" y="5"/>
                      <a:pt x="7" y="5"/>
                      <a:pt x="5" y="5"/>
                    </a:cubicBezTo>
                    <a:cubicBezTo>
                      <a:pt x="4" y="6"/>
                      <a:pt x="3" y="6"/>
                      <a:pt x="3" y="7"/>
                    </a:cubicBezTo>
                    <a:cubicBezTo>
                      <a:pt x="2" y="8"/>
                      <a:pt x="2" y="9"/>
                      <a:pt x="3" y="10"/>
                    </a:cubicBezTo>
                    <a:lnTo>
                      <a:pt x="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13"/>
              <p:cNvSpPr>
                <a:spLocks/>
              </p:cNvSpPr>
              <p:nvPr/>
            </p:nvSpPr>
            <p:spPr bwMode="auto">
              <a:xfrm>
                <a:off x="857250" y="811213"/>
                <a:ext cx="69850" cy="63500"/>
              </a:xfrm>
              <a:custGeom>
                <a:avLst/>
                <a:gdLst>
                  <a:gd name="T0" fmla="*/ 2 w 21"/>
                  <a:gd name="T1" fmla="*/ 11 h 19"/>
                  <a:gd name="T2" fmla="*/ 10 w 21"/>
                  <a:gd name="T3" fmla="*/ 10 h 19"/>
                  <a:gd name="T4" fmla="*/ 10 w 21"/>
                  <a:gd name="T5" fmla="*/ 10 h 19"/>
                  <a:gd name="T6" fmla="*/ 8 w 21"/>
                  <a:gd name="T7" fmla="*/ 8 h 19"/>
                  <a:gd name="T8" fmla="*/ 5 w 21"/>
                  <a:gd name="T9" fmla="*/ 7 h 19"/>
                  <a:gd name="T10" fmla="*/ 5 w 21"/>
                  <a:gd name="T11" fmla="*/ 6 h 19"/>
                  <a:gd name="T12" fmla="*/ 15 w 21"/>
                  <a:gd name="T13" fmla="*/ 5 h 19"/>
                  <a:gd name="T14" fmla="*/ 15 w 21"/>
                  <a:gd name="T15" fmla="*/ 6 h 19"/>
                  <a:gd name="T16" fmla="*/ 12 w 21"/>
                  <a:gd name="T17" fmla="*/ 7 h 19"/>
                  <a:gd name="T18" fmla="*/ 11 w 21"/>
                  <a:gd name="T19" fmla="*/ 8 h 19"/>
                  <a:gd name="T20" fmla="*/ 11 w 21"/>
                  <a:gd name="T21" fmla="*/ 10 h 19"/>
                  <a:gd name="T22" fmla="*/ 16 w 21"/>
                  <a:gd name="T23" fmla="*/ 10 h 19"/>
                  <a:gd name="T24" fmla="*/ 18 w 21"/>
                  <a:gd name="T25" fmla="*/ 9 h 19"/>
                  <a:gd name="T26" fmla="*/ 19 w 21"/>
                  <a:gd name="T27" fmla="*/ 9 h 19"/>
                  <a:gd name="T28" fmla="*/ 19 w 21"/>
                  <a:gd name="T29" fmla="*/ 8 h 19"/>
                  <a:gd name="T30" fmla="*/ 19 w 21"/>
                  <a:gd name="T31" fmla="*/ 6 h 19"/>
                  <a:gd name="T32" fmla="*/ 17 w 21"/>
                  <a:gd name="T33" fmla="*/ 2 h 19"/>
                  <a:gd name="T34" fmla="*/ 13 w 21"/>
                  <a:gd name="T35" fmla="*/ 0 h 19"/>
                  <a:gd name="T36" fmla="*/ 13 w 21"/>
                  <a:gd name="T37" fmla="*/ 0 h 19"/>
                  <a:gd name="T38" fmla="*/ 19 w 21"/>
                  <a:gd name="T39" fmla="*/ 0 h 19"/>
                  <a:gd name="T40" fmla="*/ 21 w 21"/>
                  <a:gd name="T41" fmla="*/ 17 h 19"/>
                  <a:gd name="T42" fmla="*/ 21 w 21"/>
                  <a:gd name="T43" fmla="*/ 17 h 19"/>
                  <a:gd name="T44" fmla="*/ 20 w 21"/>
                  <a:gd name="T45" fmla="*/ 16 h 19"/>
                  <a:gd name="T46" fmla="*/ 20 w 21"/>
                  <a:gd name="T47" fmla="*/ 15 h 19"/>
                  <a:gd name="T48" fmla="*/ 19 w 21"/>
                  <a:gd name="T49" fmla="*/ 14 h 19"/>
                  <a:gd name="T50" fmla="*/ 17 w 21"/>
                  <a:gd name="T51" fmla="*/ 14 h 19"/>
                  <a:gd name="T52" fmla="*/ 5 w 21"/>
                  <a:gd name="T53" fmla="*/ 16 h 19"/>
                  <a:gd name="T54" fmla="*/ 3 w 21"/>
                  <a:gd name="T55" fmla="*/ 16 h 19"/>
                  <a:gd name="T56" fmla="*/ 2 w 21"/>
                  <a:gd name="T57" fmla="*/ 17 h 19"/>
                  <a:gd name="T58" fmla="*/ 2 w 21"/>
                  <a:gd name="T59" fmla="*/ 18 h 19"/>
                  <a:gd name="T60" fmla="*/ 2 w 21"/>
                  <a:gd name="T61" fmla="*/ 19 h 19"/>
                  <a:gd name="T62" fmla="*/ 2 w 21"/>
                  <a:gd name="T63" fmla="*/ 19 h 19"/>
                  <a:gd name="T64" fmla="*/ 0 w 21"/>
                  <a:gd name="T65" fmla="*/ 3 h 19"/>
                  <a:gd name="T66" fmla="*/ 6 w 21"/>
                  <a:gd name="T67" fmla="*/ 2 h 19"/>
                  <a:gd name="T68" fmla="*/ 6 w 21"/>
                  <a:gd name="T69" fmla="*/ 3 h 19"/>
                  <a:gd name="T70" fmla="*/ 3 w 21"/>
                  <a:gd name="T71" fmla="*/ 4 h 19"/>
                  <a:gd name="T72" fmla="*/ 2 w 21"/>
                  <a:gd name="T73" fmla="*/ 6 h 19"/>
                  <a:gd name="T74" fmla="*/ 2 w 21"/>
                  <a:gd name="T75" fmla="*/ 9 h 19"/>
                  <a:gd name="T76" fmla="*/ 2 w 21"/>
                  <a:gd name="T7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" h="19">
                    <a:moveTo>
                      <a:pt x="2" y="11"/>
                    </a:move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9"/>
                      <a:pt x="9" y="8"/>
                      <a:pt x="8" y="8"/>
                    </a:cubicBezTo>
                    <a:cubicBezTo>
                      <a:pt x="8" y="7"/>
                      <a:pt x="6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6"/>
                      <a:pt x="12" y="7"/>
                    </a:cubicBezTo>
                    <a:cubicBezTo>
                      <a:pt x="12" y="7"/>
                      <a:pt x="11" y="8"/>
                      <a:pt x="11" y="8"/>
                    </a:cubicBezTo>
                    <a:cubicBezTo>
                      <a:pt x="11" y="9"/>
                      <a:pt x="11" y="9"/>
                      <a:pt x="11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10"/>
                      <a:pt x="18" y="9"/>
                      <a:pt x="18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8" y="3"/>
                      <a:pt x="17" y="2"/>
                    </a:cubicBezTo>
                    <a:cubicBezTo>
                      <a:pt x="16" y="1"/>
                      <a:pt x="15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2" y="17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7"/>
                      <a:pt x="2" y="8"/>
                      <a:pt x="2" y="9"/>
                    </a:cubicBezTo>
                    <a:lnTo>
                      <a:pt x="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14"/>
              <p:cNvSpPr>
                <a:spLocks/>
              </p:cNvSpPr>
              <p:nvPr/>
            </p:nvSpPr>
            <p:spPr bwMode="auto">
              <a:xfrm>
                <a:off x="857250" y="688975"/>
                <a:ext cx="73025" cy="79375"/>
              </a:xfrm>
              <a:custGeom>
                <a:avLst/>
                <a:gdLst>
                  <a:gd name="T0" fmla="*/ 9 w 22"/>
                  <a:gd name="T1" fmla="*/ 11 h 24"/>
                  <a:gd name="T2" fmla="*/ 18 w 22"/>
                  <a:gd name="T3" fmla="*/ 6 h 24"/>
                  <a:gd name="T4" fmla="*/ 21 w 22"/>
                  <a:gd name="T5" fmla="*/ 4 h 24"/>
                  <a:gd name="T6" fmla="*/ 22 w 22"/>
                  <a:gd name="T7" fmla="*/ 2 h 24"/>
                  <a:gd name="T8" fmla="*/ 22 w 22"/>
                  <a:gd name="T9" fmla="*/ 2 h 24"/>
                  <a:gd name="T10" fmla="*/ 21 w 22"/>
                  <a:gd name="T11" fmla="*/ 12 h 24"/>
                  <a:gd name="T12" fmla="*/ 20 w 22"/>
                  <a:gd name="T13" fmla="*/ 12 h 24"/>
                  <a:gd name="T14" fmla="*/ 20 w 22"/>
                  <a:gd name="T15" fmla="*/ 11 h 24"/>
                  <a:gd name="T16" fmla="*/ 20 w 22"/>
                  <a:gd name="T17" fmla="*/ 10 h 24"/>
                  <a:gd name="T18" fmla="*/ 17 w 22"/>
                  <a:gd name="T19" fmla="*/ 11 h 24"/>
                  <a:gd name="T20" fmla="*/ 11 w 22"/>
                  <a:gd name="T21" fmla="*/ 15 h 24"/>
                  <a:gd name="T22" fmla="*/ 12 w 22"/>
                  <a:gd name="T23" fmla="*/ 16 h 24"/>
                  <a:gd name="T24" fmla="*/ 17 w 22"/>
                  <a:gd name="T25" fmla="*/ 17 h 24"/>
                  <a:gd name="T26" fmla="*/ 19 w 22"/>
                  <a:gd name="T27" fmla="*/ 17 h 24"/>
                  <a:gd name="T28" fmla="*/ 19 w 22"/>
                  <a:gd name="T29" fmla="*/ 16 h 24"/>
                  <a:gd name="T30" fmla="*/ 20 w 22"/>
                  <a:gd name="T31" fmla="*/ 15 h 24"/>
                  <a:gd name="T32" fmla="*/ 20 w 22"/>
                  <a:gd name="T33" fmla="*/ 15 h 24"/>
                  <a:gd name="T34" fmla="*/ 19 w 22"/>
                  <a:gd name="T35" fmla="*/ 24 h 24"/>
                  <a:gd name="T36" fmla="*/ 18 w 22"/>
                  <a:gd name="T37" fmla="*/ 24 h 24"/>
                  <a:gd name="T38" fmla="*/ 19 w 22"/>
                  <a:gd name="T39" fmla="*/ 24 h 24"/>
                  <a:gd name="T40" fmla="*/ 18 w 22"/>
                  <a:gd name="T41" fmla="*/ 22 h 24"/>
                  <a:gd name="T42" fmla="*/ 18 w 22"/>
                  <a:gd name="T43" fmla="*/ 22 h 24"/>
                  <a:gd name="T44" fmla="*/ 16 w 22"/>
                  <a:gd name="T45" fmla="*/ 21 h 24"/>
                  <a:gd name="T46" fmla="*/ 3 w 22"/>
                  <a:gd name="T47" fmla="*/ 19 h 24"/>
                  <a:gd name="T48" fmla="*/ 2 w 22"/>
                  <a:gd name="T49" fmla="*/ 19 h 24"/>
                  <a:gd name="T50" fmla="*/ 1 w 22"/>
                  <a:gd name="T51" fmla="*/ 20 h 24"/>
                  <a:gd name="T52" fmla="*/ 0 w 22"/>
                  <a:gd name="T53" fmla="*/ 21 h 24"/>
                  <a:gd name="T54" fmla="*/ 0 w 22"/>
                  <a:gd name="T55" fmla="*/ 22 h 24"/>
                  <a:gd name="T56" fmla="*/ 0 w 22"/>
                  <a:gd name="T57" fmla="*/ 21 h 24"/>
                  <a:gd name="T58" fmla="*/ 1 w 22"/>
                  <a:gd name="T59" fmla="*/ 12 h 24"/>
                  <a:gd name="T60" fmla="*/ 2 w 22"/>
                  <a:gd name="T61" fmla="*/ 12 h 24"/>
                  <a:gd name="T62" fmla="*/ 2 w 22"/>
                  <a:gd name="T63" fmla="*/ 13 h 24"/>
                  <a:gd name="T64" fmla="*/ 2 w 22"/>
                  <a:gd name="T65" fmla="*/ 14 h 24"/>
                  <a:gd name="T66" fmla="*/ 4 w 22"/>
                  <a:gd name="T67" fmla="*/ 15 h 24"/>
                  <a:gd name="T68" fmla="*/ 10 w 22"/>
                  <a:gd name="T69" fmla="*/ 16 h 24"/>
                  <a:gd name="T70" fmla="*/ 5 w 22"/>
                  <a:gd name="T71" fmla="*/ 8 h 24"/>
                  <a:gd name="T72" fmla="*/ 4 w 22"/>
                  <a:gd name="T73" fmla="*/ 6 h 24"/>
                  <a:gd name="T74" fmla="*/ 3 w 22"/>
                  <a:gd name="T75" fmla="*/ 6 h 24"/>
                  <a:gd name="T76" fmla="*/ 2 w 22"/>
                  <a:gd name="T77" fmla="*/ 8 h 24"/>
                  <a:gd name="T78" fmla="*/ 2 w 22"/>
                  <a:gd name="T79" fmla="*/ 8 h 24"/>
                  <a:gd name="T80" fmla="*/ 3 w 22"/>
                  <a:gd name="T81" fmla="*/ 0 h 24"/>
                  <a:gd name="T82" fmla="*/ 4 w 22"/>
                  <a:gd name="T83" fmla="*/ 0 h 24"/>
                  <a:gd name="T84" fmla="*/ 4 w 22"/>
                  <a:gd name="T85" fmla="*/ 2 h 24"/>
                  <a:gd name="T86" fmla="*/ 5 w 22"/>
                  <a:gd name="T87" fmla="*/ 5 h 24"/>
                  <a:gd name="T88" fmla="*/ 9 w 22"/>
                  <a:gd name="T8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" h="24">
                    <a:moveTo>
                      <a:pt x="9" y="11"/>
                    </a:moveTo>
                    <a:cubicBezTo>
                      <a:pt x="18" y="6"/>
                      <a:pt x="18" y="6"/>
                      <a:pt x="18" y="6"/>
                    </a:cubicBezTo>
                    <a:cubicBezTo>
                      <a:pt x="20" y="5"/>
                      <a:pt x="21" y="4"/>
                      <a:pt x="21" y="4"/>
                    </a:cubicBezTo>
                    <a:cubicBezTo>
                      <a:pt x="22" y="3"/>
                      <a:pt x="22" y="3"/>
                      <a:pt x="22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19" y="10"/>
                      <a:pt x="19" y="11"/>
                      <a:pt x="17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9" y="17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20" y="16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1"/>
                      <a:pt x="17" y="21"/>
                      <a:pt x="16" y="21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1" y="19"/>
                      <a:pt x="1" y="20"/>
                    </a:cubicBezTo>
                    <a:cubicBezTo>
                      <a:pt x="1" y="20"/>
                      <a:pt x="0" y="20"/>
                      <a:pt x="0" y="2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3" y="14"/>
                      <a:pt x="3" y="14"/>
                      <a:pt x="4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6"/>
                      <a:pt x="4" y="6"/>
                      <a:pt x="4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4" y="1"/>
                      <a:pt x="4" y="2"/>
                    </a:cubicBezTo>
                    <a:cubicBezTo>
                      <a:pt x="4" y="2"/>
                      <a:pt x="4" y="3"/>
                      <a:pt x="5" y="5"/>
                    </a:cubicBezTo>
                    <a:lnTo>
                      <a:pt x="9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15"/>
              <p:cNvSpPr>
                <a:spLocks/>
              </p:cNvSpPr>
              <p:nvPr/>
            </p:nvSpPr>
            <p:spPr bwMode="auto">
              <a:xfrm>
                <a:off x="884238" y="608013"/>
                <a:ext cx="73025" cy="53975"/>
              </a:xfrm>
              <a:custGeom>
                <a:avLst/>
                <a:gdLst>
                  <a:gd name="T0" fmla="*/ 21 w 22"/>
                  <a:gd name="T1" fmla="*/ 7 h 16"/>
                  <a:gd name="T2" fmla="*/ 22 w 22"/>
                  <a:gd name="T3" fmla="*/ 7 h 16"/>
                  <a:gd name="T4" fmla="*/ 18 w 22"/>
                  <a:gd name="T5" fmla="*/ 16 h 16"/>
                  <a:gd name="T6" fmla="*/ 17 w 22"/>
                  <a:gd name="T7" fmla="*/ 16 h 16"/>
                  <a:gd name="T8" fmla="*/ 18 w 22"/>
                  <a:gd name="T9" fmla="*/ 16 h 16"/>
                  <a:gd name="T10" fmla="*/ 18 w 22"/>
                  <a:gd name="T11" fmla="*/ 14 h 16"/>
                  <a:gd name="T12" fmla="*/ 17 w 22"/>
                  <a:gd name="T13" fmla="*/ 13 h 16"/>
                  <a:gd name="T14" fmla="*/ 16 w 22"/>
                  <a:gd name="T15" fmla="*/ 13 h 16"/>
                  <a:gd name="T16" fmla="*/ 4 w 22"/>
                  <a:gd name="T17" fmla="*/ 8 h 16"/>
                  <a:gd name="T18" fmla="*/ 2 w 22"/>
                  <a:gd name="T19" fmla="*/ 7 h 16"/>
                  <a:gd name="T20" fmla="*/ 1 w 22"/>
                  <a:gd name="T21" fmla="*/ 8 h 16"/>
                  <a:gd name="T22" fmla="*/ 1 w 22"/>
                  <a:gd name="T23" fmla="*/ 9 h 16"/>
                  <a:gd name="T24" fmla="*/ 0 w 22"/>
                  <a:gd name="T25" fmla="*/ 9 h 16"/>
                  <a:gd name="T26" fmla="*/ 0 w 22"/>
                  <a:gd name="T27" fmla="*/ 9 h 16"/>
                  <a:gd name="T28" fmla="*/ 4 w 22"/>
                  <a:gd name="T29" fmla="*/ 0 h 16"/>
                  <a:gd name="T30" fmla="*/ 4 w 22"/>
                  <a:gd name="T31" fmla="*/ 0 h 16"/>
                  <a:gd name="T32" fmla="*/ 4 w 22"/>
                  <a:gd name="T33" fmla="*/ 0 h 16"/>
                  <a:gd name="T34" fmla="*/ 4 w 22"/>
                  <a:gd name="T35" fmla="*/ 2 h 16"/>
                  <a:gd name="T36" fmla="*/ 4 w 22"/>
                  <a:gd name="T37" fmla="*/ 3 h 16"/>
                  <a:gd name="T38" fmla="*/ 6 w 22"/>
                  <a:gd name="T39" fmla="*/ 3 h 16"/>
                  <a:gd name="T40" fmla="*/ 18 w 22"/>
                  <a:gd name="T41" fmla="*/ 8 h 16"/>
                  <a:gd name="T42" fmla="*/ 19 w 22"/>
                  <a:gd name="T43" fmla="*/ 9 h 16"/>
                  <a:gd name="T44" fmla="*/ 20 w 22"/>
                  <a:gd name="T45" fmla="*/ 8 h 16"/>
                  <a:gd name="T46" fmla="*/ 21 w 22"/>
                  <a:gd name="T4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" h="16">
                    <a:moveTo>
                      <a:pt x="21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8" y="14"/>
                      <a:pt x="18" y="14"/>
                      <a:pt x="17" y="13"/>
                    </a:cubicBezTo>
                    <a:cubicBezTo>
                      <a:pt x="17" y="13"/>
                      <a:pt x="17" y="13"/>
                      <a:pt x="16" y="13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2" y="7"/>
                      <a:pt x="2" y="7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3"/>
                      <a:pt x="5" y="3"/>
                      <a:pt x="6" y="3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1" y="8"/>
                      <a:pt x="21" y="8"/>
                      <a:pt x="2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16"/>
              <p:cNvSpPr>
                <a:spLocks/>
              </p:cNvSpPr>
              <p:nvPr/>
            </p:nvSpPr>
            <p:spPr bwMode="auto">
              <a:xfrm>
                <a:off x="920750" y="504825"/>
                <a:ext cx="85725" cy="93662"/>
              </a:xfrm>
              <a:custGeom>
                <a:avLst/>
                <a:gdLst>
                  <a:gd name="T0" fmla="*/ 4 w 26"/>
                  <a:gd name="T1" fmla="*/ 11 h 28"/>
                  <a:gd name="T2" fmla="*/ 19 w 26"/>
                  <a:gd name="T3" fmla="*/ 10 h 28"/>
                  <a:gd name="T4" fmla="*/ 12 w 26"/>
                  <a:gd name="T5" fmla="*/ 5 h 28"/>
                  <a:gd name="T6" fmla="*/ 10 w 26"/>
                  <a:gd name="T7" fmla="*/ 4 h 28"/>
                  <a:gd name="T8" fmla="*/ 8 w 26"/>
                  <a:gd name="T9" fmla="*/ 6 h 28"/>
                  <a:gd name="T10" fmla="*/ 8 w 26"/>
                  <a:gd name="T11" fmla="*/ 5 h 28"/>
                  <a:gd name="T12" fmla="*/ 12 w 26"/>
                  <a:gd name="T13" fmla="*/ 0 h 28"/>
                  <a:gd name="T14" fmla="*/ 12 w 26"/>
                  <a:gd name="T15" fmla="*/ 1 h 28"/>
                  <a:gd name="T16" fmla="*/ 11 w 26"/>
                  <a:gd name="T17" fmla="*/ 2 h 28"/>
                  <a:gd name="T18" fmla="*/ 12 w 26"/>
                  <a:gd name="T19" fmla="*/ 3 h 28"/>
                  <a:gd name="T20" fmla="*/ 13 w 26"/>
                  <a:gd name="T21" fmla="*/ 4 h 28"/>
                  <a:gd name="T22" fmla="*/ 26 w 26"/>
                  <a:gd name="T23" fmla="*/ 14 h 28"/>
                  <a:gd name="T24" fmla="*/ 26 w 26"/>
                  <a:gd name="T25" fmla="*/ 14 h 28"/>
                  <a:gd name="T26" fmla="*/ 5 w 26"/>
                  <a:gd name="T27" fmla="*/ 16 h 28"/>
                  <a:gd name="T28" fmla="*/ 15 w 26"/>
                  <a:gd name="T29" fmla="*/ 23 h 28"/>
                  <a:gd name="T30" fmla="*/ 17 w 26"/>
                  <a:gd name="T31" fmla="*/ 23 h 28"/>
                  <a:gd name="T32" fmla="*/ 19 w 26"/>
                  <a:gd name="T33" fmla="*/ 22 h 28"/>
                  <a:gd name="T34" fmla="*/ 19 w 26"/>
                  <a:gd name="T35" fmla="*/ 22 h 28"/>
                  <a:gd name="T36" fmla="*/ 20 w 26"/>
                  <a:gd name="T37" fmla="*/ 22 h 28"/>
                  <a:gd name="T38" fmla="*/ 16 w 26"/>
                  <a:gd name="T39" fmla="*/ 28 h 28"/>
                  <a:gd name="T40" fmla="*/ 15 w 26"/>
                  <a:gd name="T41" fmla="*/ 28 h 28"/>
                  <a:gd name="T42" fmla="*/ 16 w 26"/>
                  <a:gd name="T43" fmla="*/ 25 h 28"/>
                  <a:gd name="T44" fmla="*/ 15 w 26"/>
                  <a:gd name="T45" fmla="*/ 24 h 28"/>
                  <a:gd name="T46" fmla="*/ 3 w 26"/>
                  <a:gd name="T47" fmla="*/ 16 h 28"/>
                  <a:gd name="T48" fmla="*/ 3 w 26"/>
                  <a:gd name="T49" fmla="*/ 16 h 28"/>
                  <a:gd name="T50" fmla="*/ 1 w 26"/>
                  <a:gd name="T51" fmla="*/ 16 h 28"/>
                  <a:gd name="T52" fmla="*/ 0 w 26"/>
                  <a:gd name="T53" fmla="*/ 17 h 28"/>
                  <a:gd name="T54" fmla="*/ 0 w 26"/>
                  <a:gd name="T55" fmla="*/ 17 h 28"/>
                  <a:gd name="T56" fmla="*/ 4 w 26"/>
                  <a:gd name="T57" fmla="*/ 1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" h="28">
                    <a:moveTo>
                      <a:pt x="4" y="11"/>
                    </a:moveTo>
                    <a:cubicBezTo>
                      <a:pt x="19" y="10"/>
                      <a:pt x="19" y="10"/>
                      <a:pt x="19" y="1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4"/>
                      <a:pt x="10" y="4"/>
                    </a:cubicBezTo>
                    <a:cubicBezTo>
                      <a:pt x="9" y="4"/>
                      <a:pt x="9" y="5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1" y="2"/>
                      <a:pt x="11" y="2"/>
                    </a:cubicBezTo>
                    <a:cubicBezTo>
                      <a:pt x="11" y="2"/>
                      <a:pt x="11" y="3"/>
                      <a:pt x="12" y="3"/>
                    </a:cubicBezTo>
                    <a:cubicBezTo>
                      <a:pt x="12" y="4"/>
                      <a:pt x="12" y="4"/>
                      <a:pt x="13" y="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6" y="23"/>
                      <a:pt x="17" y="24"/>
                      <a:pt x="17" y="23"/>
                    </a:cubicBezTo>
                    <a:cubicBezTo>
                      <a:pt x="18" y="23"/>
                      <a:pt x="19" y="23"/>
                      <a:pt x="19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6" y="27"/>
                      <a:pt x="16" y="26"/>
                      <a:pt x="16" y="25"/>
                    </a:cubicBezTo>
                    <a:cubicBezTo>
                      <a:pt x="16" y="25"/>
                      <a:pt x="15" y="24"/>
                      <a:pt x="15" y="24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1" y="16"/>
                    </a:cubicBezTo>
                    <a:cubicBezTo>
                      <a:pt x="1" y="16"/>
                      <a:pt x="1" y="16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17"/>
              <p:cNvSpPr>
                <a:spLocks/>
              </p:cNvSpPr>
              <p:nvPr/>
            </p:nvSpPr>
            <p:spPr bwMode="auto">
              <a:xfrm>
                <a:off x="1009650" y="425450"/>
                <a:ext cx="73025" cy="76200"/>
              </a:xfrm>
              <a:custGeom>
                <a:avLst/>
                <a:gdLst>
                  <a:gd name="T0" fmla="*/ 11 w 22"/>
                  <a:gd name="T1" fmla="*/ 0 h 23"/>
                  <a:gd name="T2" fmla="*/ 15 w 22"/>
                  <a:gd name="T3" fmla="*/ 5 h 23"/>
                  <a:gd name="T4" fmla="*/ 14 w 22"/>
                  <a:gd name="T5" fmla="*/ 5 h 23"/>
                  <a:gd name="T6" fmla="*/ 10 w 22"/>
                  <a:gd name="T7" fmla="*/ 4 h 23"/>
                  <a:gd name="T8" fmla="*/ 5 w 22"/>
                  <a:gd name="T9" fmla="*/ 5 h 23"/>
                  <a:gd name="T10" fmla="*/ 3 w 22"/>
                  <a:gd name="T11" fmla="*/ 9 h 23"/>
                  <a:gd name="T12" fmla="*/ 4 w 22"/>
                  <a:gd name="T13" fmla="*/ 13 h 23"/>
                  <a:gd name="T14" fmla="*/ 6 w 22"/>
                  <a:gd name="T15" fmla="*/ 16 h 23"/>
                  <a:gd name="T16" fmla="*/ 10 w 22"/>
                  <a:gd name="T17" fmla="*/ 20 h 23"/>
                  <a:gd name="T18" fmla="*/ 13 w 22"/>
                  <a:gd name="T19" fmla="*/ 21 h 23"/>
                  <a:gd name="T20" fmla="*/ 17 w 22"/>
                  <a:gd name="T21" fmla="*/ 19 h 23"/>
                  <a:gd name="T22" fmla="*/ 18 w 22"/>
                  <a:gd name="T23" fmla="*/ 18 h 23"/>
                  <a:gd name="T24" fmla="*/ 19 w 22"/>
                  <a:gd name="T25" fmla="*/ 17 h 23"/>
                  <a:gd name="T26" fmla="*/ 16 w 22"/>
                  <a:gd name="T27" fmla="*/ 14 h 23"/>
                  <a:gd name="T28" fmla="*/ 15 w 22"/>
                  <a:gd name="T29" fmla="*/ 13 h 23"/>
                  <a:gd name="T30" fmla="*/ 14 w 22"/>
                  <a:gd name="T31" fmla="*/ 13 h 23"/>
                  <a:gd name="T32" fmla="*/ 13 w 22"/>
                  <a:gd name="T33" fmla="*/ 13 h 23"/>
                  <a:gd name="T34" fmla="*/ 13 w 22"/>
                  <a:gd name="T35" fmla="*/ 14 h 23"/>
                  <a:gd name="T36" fmla="*/ 12 w 22"/>
                  <a:gd name="T37" fmla="*/ 13 h 23"/>
                  <a:gd name="T38" fmla="*/ 20 w 22"/>
                  <a:gd name="T39" fmla="*/ 7 h 23"/>
                  <a:gd name="T40" fmla="*/ 20 w 22"/>
                  <a:gd name="T41" fmla="*/ 8 h 23"/>
                  <a:gd name="T42" fmla="*/ 19 w 22"/>
                  <a:gd name="T43" fmla="*/ 9 h 23"/>
                  <a:gd name="T44" fmla="*/ 19 w 22"/>
                  <a:gd name="T45" fmla="*/ 10 h 23"/>
                  <a:gd name="T46" fmla="*/ 20 w 22"/>
                  <a:gd name="T47" fmla="*/ 11 h 23"/>
                  <a:gd name="T48" fmla="*/ 22 w 22"/>
                  <a:gd name="T49" fmla="*/ 14 h 23"/>
                  <a:gd name="T50" fmla="*/ 20 w 22"/>
                  <a:gd name="T51" fmla="*/ 18 h 23"/>
                  <a:gd name="T52" fmla="*/ 17 w 22"/>
                  <a:gd name="T53" fmla="*/ 21 h 23"/>
                  <a:gd name="T54" fmla="*/ 13 w 22"/>
                  <a:gd name="T55" fmla="*/ 23 h 23"/>
                  <a:gd name="T56" fmla="*/ 9 w 22"/>
                  <a:gd name="T57" fmla="*/ 23 h 23"/>
                  <a:gd name="T58" fmla="*/ 6 w 22"/>
                  <a:gd name="T59" fmla="*/ 23 h 23"/>
                  <a:gd name="T60" fmla="*/ 2 w 22"/>
                  <a:gd name="T61" fmla="*/ 20 h 23"/>
                  <a:gd name="T62" fmla="*/ 0 w 22"/>
                  <a:gd name="T63" fmla="*/ 12 h 23"/>
                  <a:gd name="T64" fmla="*/ 4 w 22"/>
                  <a:gd name="T65" fmla="*/ 5 h 23"/>
                  <a:gd name="T66" fmla="*/ 6 w 22"/>
                  <a:gd name="T67" fmla="*/ 3 h 23"/>
                  <a:gd name="T68" fmla="*/ 8 w 22"/>
                  <a:gd name="T69" fmla="*/ 3 h 23"/>
                  <a:gd name="T70" fmla="*/ 10 w 22"/>
                  <a:gd name="T71" fmla="*/ 2 h 23"/>
                  <a:gd name="T72" fmla="*/ 10 w 22"/>
                  <a:gd name="T73" fmla="*/ 1 h 23"/>
                  <a:gd name="T74" fmla="*/ 10 w 22"/>
                  <a:gd name="T75" fmla="*/ 0 h 23"/>
                  <a:gd name="T76" fmla="*/ 11 w 22"/>
                  <a:gd name="T7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" h="23">
                    <a:moveTo>
                      <a:pt x="11" y="0"/>
                    </a:move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1" y="4"/>
                      <a:pt x="10" y="4"/>
                    </a:cubicBezTo>
                    <a:cubicBezTo>
                      <a:pt x="8" y="4"/>
                      <a:pt x="7" y="4"/>
                      <a:pt x="5" y="5"/>
                    </a:cubicBezTo>
                    <a:cubicBezTo>
                      <a:pt x="4" y="6"/>
                      <a:pt x="4" y="7"/>
                      <a:pt x="3" y="9"/>
                    </a:cubicBezTo>
                    <a:cubicBezTo>
                      <a:pt x="3" y="10"/>
                      <a:pt x="3" y="11"/>
                      <a:pt x="4" y="13"/>
                    </a:cubicBezTo>
                    <a:cubicBezTo>
                      <a:pt x="4" y="14"/>
                      <a:pt x="5" y="15"/>
                      <a:pt x="6" y="16"/>
                    </a:cubicBezTo>
                    <a:cubicBezTo>
                      <a:pt x="7" y="18"/>
                      <a:pt x="9" y="19"/>
                      <a:pt x="10" y="20"/>
                    </a:cubicBezTo>
                    <a:cubicBezTo>
                      <a:pt x="11" y="21"/>
                      <a:pt x="12" y="21"/>
                      <a:pt x="13" y="21"/>
                    </a:cubicBezTo>
                    <a:cubicBezTo>
                      <a:pt x="15" y="21"/>
                      <a:pt x="16" y="20"/>
                      <a:pt x="17" y="19"/>
                    </a:cubicBezTo>
                    <a:cubicBezTo>
                      <a:pt x="17" y="19"/>
                      <a:pt x="17" y="19"/>
                      <a:pt x="18" y="18"/>
                    </a:cubicBezTo>
                    <a:cubicBezTo>
                      <a:pt x="18" y="18"/>
                      <a:pt x="18" y="18"/>
                      <a:pt x="19" y="17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4" y="13"/>
                      <a:pt x="13" y="13"/>
                      <a:pt x="13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19" y="9"/>
                      <a:pt x="19" y="9"/>
                    </a:cubicBezTo>
                    <a:cubicBezTo>
                      <a:pt x="19" y="9"/>
                      <a:pt x="19" y="10"/>
                      <a:pt x="19" y="10"/>
                    </a:cubicBezTo>
                    <a:cubicBezTo>
                      <a:pt x="19" y="10"/>
                      <a:pt x="19" y="11"/>
                      <a:pt x="20" y="11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5"/>
                      <a:pt x="21" y="17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6" y="22"/>
                      <a:pt x="14" y="22"/>
                      <a:pt x="13" y="23"/>
                    </a:cubicBezTo>
                    <a:cubicBezTo>
                      <a:pt x="12" y="23"/>
                      <a:pt x="10" y="23"/>
                      <a:pt x="9" y="23"/>
                    </a:cubicBezTo>
                    <a:cubicBezTo>
                      <a:pt x="8" y="23"/>
                      <a:pt x="7" y="23"/>
                      <a:pt x="6" y="23"/>
                    </a:cubicBezTo>
                    <a:cubicBezTo>
                      <a:pt x="4" y="22"/>
                      <a:pt x="3" y="21"/>
                      <a:pt x="2" y="20"/>
                    </a:cubicBezTo>
                    <a:cubicBezTo>
                      <a:pt x="0" y="17"/>
                      <a:pt x="0" y="15"/>
                      <a:pt x="0" y="12"/>
                    </a:cubicBezTo>
                    <a:cubicBezTo>
                      <a:pt x="0" y="9"/>
                      <a:pt x="2" y="7"/>
                      <a:pt x="4" y="5"/>
                    </a:cubicBezTo>
                    <a:cubicBezTo>
                      <a:pt x="5" y="4"/>
                      <a:pt x="6" y="4"/>
                      <a:pt x="6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9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10" y="0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18"/>
              <p:cNvSpPr>
                <a:spLocks/>
              </p:cNvSpPr>
              <p:nvPr/>
            </p:nvSpPr>
            <p:spPr bwMode="auto">
              <a:xfrm>
                <a:off x="1147763" y="352425"/>
                <a:ext cx="69850" cy="76200"/>
              </a:xfrm>
              <a:custGeom>
                <a:avLst/>
                <a:gdLst>
                  <a:gd name="T0" fmla="*/ 0 w 21"/>
                  <a:gd name="T1" fmla="*/ 6 h 23"/>
                  <a:gd name="T2" fmla="*/ 10 w 21"/>
                  <a:gd name="T3" fmla="*/ 3 h 23"/>
                  <a:gd name="T4" fmla="*/ 10 w 21"/>
                  <a:gd name="T5" fmla="*/ 3 h 23"/>
                  <a:gd name="T6" fmla="*/ 10 w 21"/>
                  <a:gd name="T7" fmla="*/ 3 h 23"/>
                  <a:gd name="T8" fmla="*/ 8 w 21"/>
                  <a:gd name="T9" fmla="*/ 4 h 23"/>
                  <a:gd name="T10" fmla="*/ 8 w 21"/>
                  <a:gd name="T11" fmla="*/ 5 h 23"/>
                  <a:gd name="T12" fmla="*/ 8 w 21"/>
                  <a:gd name="T13" fmla="*/ 7 h 23"/>
                  <a:gd name="T14" fmla="*/ 11 w 21"/>
                  <a:gd name="T15" fmla="*/ 16 h 23"/>
                  <a:gd name="T16" fmla="*/ 12 w 21"/>
                  <a:gd name="T17" fmla="*/ 19 h 23"/>
                  <a:gd name="T18" fmla="*/ 14 w 21"/>
                  <a:gd name="T19" fmla="*/ 20 h 23"/>
                  <a:gd name="T20" fmla="*/ 16 w 21"/>
                  <a:gd name="T21" fmla="*/ 20 h 23"/>
                  <a:gd name="T22" fmla="*/ 18 w 21"/>
                  <a:gd name="T23" fmla="*/ 19 h 23"/>
                  <a:gd name="T24" fmla="*/ 20 w 21"/>
                  <a:gd name="T25" fmla="*/ 17 h 23"/>
                  <a:gd name="T26" fmla="*/ 19 w 21"/>
                  <a:gd name="T27" fmla="*/ 12 h 23"/>
                  <a:gd name="T28" fmla="*/ 17 w 21"/>
                  <a:gd name="T29" fmla="*/ 5 h 23"/>
                  <a:gd name="T30" fmla="*/ 16 w 21"/>
                  <a:gd name="T31" fmla="*/ 3 h 23"/>
                  <a:gd name="T32" fmla="*/ 15 w 21"/>
                  <a:gd name="T33" fmla="*/ 2 h 23"/>
                  <a:gd name="T34" fmla="*/ 13 w 21"/>
                  <a:gd name="T35" fmla="*/ 2 h 23"/>
                  <a:gd name="T36" fmla="*/ 13 w 21"/>
                  <a:gd name="T37" fmla="*/ 2 h 23"/>
                  <a:gd name="T38" fmla="*/ 20 w 21"/>
                  <a:gd name="T39" fmla="*/ 0 h 23"/>
                  <a:gd name="T40" fmla="*/ 20 w 21"/>
                  <a:gd name="T41" fmla="*/ 1 h 23"/>
                  <a:gd name="T42" fmla="*/ 19 w 21"/>
                  <a:gd name="T43" fmla="*/ 1 h 23"/>
                  <a:gd name="T44" fmla="*/ 18 w 21"/>
                  <a:gd name="T45" fmla="*/ 1 h 23"/>
                  <a:gd name="T46" fmla="*/ 18 w 21"/>
                  <a:gd name="T47" fmla="*/ 3 h 23"/>
                  <a:gd name="T48" fmla="*/ 18 w 21"/>
                  <a:gd name="T49" fmla="*/ 4 h 23"/>
                  <a:gd name="T50" fmla="*/ 20 w 21"/>
                  <a:gd name="T51" fmla="*/ 11 h 23"/>
                  <a:gd name="T52" fmla="*/ 21 w 21"/>
                  <a:gd name="T53" fmla="*/ 16 h 23"/>
                  <a:gd name="T54" fmla="*/ 19 w 21"/>
                  <a:gd name="T55" fmla="*/ 20 h 23"/>
                  <a:gd name="T56" fmla="*/ 15 w 21"/>
                  <a:gd name="T57" fmla="*/ 22 h 23"/>
                  <a:gd name="T58" fmla="*/ 11 w 21"/>
                  <a:gd name="T59" fmla="*/ 22 h 23"/>
                  <a:gd name="T60" fmla="*/ 8 w 21"/>
                  <a:gd name="T61" fmla="*/ 21 h 23"/>
                  <a:gd name="T62" fmla="*/ 6 w 21"/>
                  <a:gd name="T63" fmla="*/ 17 h 23"/>
                  <a:gd name="T64" fmla="*/ 4 w 21"/>
                  <a:gd name="T65" fmla="*/ 8 h 23"/>
                  <a:gd name="T66" fmla="*/ 3 w 21"/>
                  <a:gd name="T67" fmla="*/ 6 h 23"/>
                  <a:gd name="T68" fmla="*/ 2 w 21"/>
                  <a:gd name="T69" fmla="*/ 6 h 23"/>
                  <a:gd name="T70" fmla="*/ 1 w 21"/>
                  <a:gd name="T71" fmla="*/ 6 h 23"/>
                  <a:gd name="T72" fmla="*/ 0 w 21"/>
                  <a:gd name="T73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1" h="23">
                    <a:moveTo>
                      <a:pt x="0" y="6"/>
                    </a:move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8" y="4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2" y="19"/>
                      <a:pt x="12" y="19"/>
                    </a:cubicBezTo>
                    <a:cubicBezTo>
                      <a:pt x="13" y="20"/>
                      <a:pt x="13" y="20"/>
                      <a:pt x="14" y="20"/>
                    </a:cubicBezTo>
                    <a:cubicBezTo>
                      <a:pt x="14" y="21"/>
                      <a:pt x="15" y="21"/>
                      <a:pt x="16" y="20"/>
                    </a:cubicBezTo>
                    <a:cubicBezTo>
                      <a:pt x="17" y="20"/>
                      <a:pt x="18" y="20"/>
                      <a:pt x="18" y="19"/>
                    </a:cubicBezTo>
                    <a:cubicBezTo>
                      <a:pt x="19" y="18"/>
                      <a:pt x="19" y="17"/>
                      <a:pt x="20" y="17"/>
                    </a:cubicBezTo>
                    <a:cubicBezTo>
                      <a:pt x="20" y="16"/>
                      <a:pt x="19" y="14"/>
                      <a:pt x="19" y="12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4"/>
                      <a:pt x="16" y="3"/>
                      <a:pt x="16" y="3"/>
                    </a:cubicBezTo>
                    <a:cubicBezTo>
                      <a:pt x="16" y="3"/>
                      <a:pt x="15" y="2"/>
                      <a:pt x="15" y="2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8" y="2"/>
                      <a:pt x="18" y="2"/>
                      <a:pt x="18" y="3"/>
                    </a:cubicBezTo>
                    <a:cubicBezTo>
                      <a:pt x="18" y="3"/>
                      <a:pt x="18" y="4"/>
                      <a:pt x="18" y="4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1" y="14"/>
                      <a:pt x="21" y="15"/>
                      <a:pt x="21" y="16"/>
                    </a:cubicBezTo>
                    <a:cubicBezTo>
                      <a:pt x="21" y="17"/>
                      <a:pt x="20" y="18"/>
                      <a:pt x="19" y="20"/>
                    </a:cubicBezTo>
                    <a:cubicBezTo>
                      <a:pt x="19" y="21"/>
                      <a:pt x="17" y="21"/>
                      <a:pt x="15" y="22"/>
                    </a:cubicBezTo>
                    <a:cubicBezTo>
                      <a:pt x="14" y="22"/>
                      <a:pt x="12" y="23"/>
                      <a:pt x="11" y="22"/>
                    </a:cubicBezTo>
                    <a:cubicBezTo>
                      <a:pt x="10" y="22"/>
                      <a:pt x="9" y="22"/>
                      <a:pt x="8" y="21"/>
                    </a:cubicBezTo>
                    <a:cubicBezTo>
                      <a:pt x="7" y="20"/>
                      <a:pt x="7" y="19"/>
                      <a:pt x="6" y="17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19"/>
              <p:cNvSpPr>
                <a:spLocks/>
              </p:cNvSpPr>
              <p:nvPr/>
            </p:nvSpPr>
            <p:spPr bwMode="auto">
              <a:xfrm>
                <a:off x="1263650" y="346075"/>
                <a:ext cx="66675" cy="66675"/>
              </a:xfrm>
              <a:custGeom>
                <a:avLst/>
                <a:gdLst>
                  <a:gd name="T0" fmla="*/ 7 w 20"/>
                  <a:gd name="T1" fmla="*/ 0 h 20"/>
                  <a:gd name="T2" fmla="*/ 17 w 20"/>
                  <a:gd name="T3" fmla="*/ 12 h 20"/>
                  <a:gd name="T4" fmla="*/ 17 w 20"/>
                  <a:gd name="T5" fmla="*/ 4 h 20"/>
                  <a:gd name="T6" fmla="*/ 16 w 20"/>
                  <a:gd name="T7" fmla="*/ 1 h 20"/>
                  <a:gd name="T8" fmla="*/ 14 w 20"/>
                  <a:gd name="T9" fmla="*/ 0 h 20"/>
                  <a:gd name="T10" fmla="*/ 14 w 20"/>
                  <a:gd name="T11" fmla="*/ 0 h 20"/>
                  <a:gd name="T12" fmla="*/ 20 w 20"/>
                  <a:gd name="T13" fmla="*/ 0 h 20"/>
                  <a:gd name="T14" fmla="*/ 20 w 20"/>
                  <a:gd name="T15" fmla="*/ 0 h 20"/>
                  <a:gd name="T16" fmla="*/ 19 w 20"/>
                  <a:gd name="T17" fmla="*/ 1 h 20"/>
                  <a:gd name="T18" fmla="*/ 18 w 20"/>
                  <a:gd name="T19" fmla="*/ 2 h 20"/>
                  <a:gd name="T20" fmla="*/ 18 w 20"/>
                  <a:gd name="T21" fmla="*/ 4 h 20"/>
                  <a:gd name="T22" fmla="*/ 18 w 20"/>
                  <a:gd name="T23" fmla="*/ 20 h 20"/>
                  <a:gd name="T24" fmla="*/ 18 w 20"/>
                  <a:gd name="T25" fmla="*/ 20 h 20"/>
                  <a:gd name="T26" fmla="*/ 4 w 20"/>
                  <a:gd name="T27" fmla="*/ 4 h 20"/>
                  <a:gd name="T28" fmla="*/ 4 w 20"/>
                  <a:gd name="T29" fmla="*/ 16 h 20"/>
                  <a:gd name="T30" fmla="*/ 5 w 20"/>
                  <a:gd name="T31" fmla="*/ 18 h 20"/>
                  <a:gd name="T32" fmla="*/ 7 w 20"/>
                  <a:gd name="T33" fmla="*/ 19 h 20"/>
                  <a:gd name="T34" fmla="*/ 7 w 20"/>
                  <a:gd name="T35" fmla="*/ 19 h 20"/>
                  <a:gd name="T36" fmla="*/ 7 w 20"/>
                  <a:gd name="T37" fmla="*/ 19 h 20"/>
                  <a:gd name="T38" fmla="*/ 1 w 20"/>
                  <a:gd name="T39" fmla="*/ 20 h 20"/>
                  <a:gd name="T40" fmla="*/ 1 w 20"/>
                  <a:gd name="T41" fmla="*/ 19 h 20"/>
                  <a:gd name="T42" fmla="*/ 3 w 20"/>
                  <a:gd name="T43" fmla="*/ 18 h 20"/>
                  <a:gd name="T44" fmla="*/ 3 w 20"/>
                  <a:gd name="T45" fmla="*/ 16 h 20"/>
                  <a:gd name="T46" fmla="*/ 3 w 20"/>
                  <a:gd name="T47" fmla="*/ 2 h 20"/>
                  <a:gd name="T48" fmla="*/ 3 w 20"/>
                  <a:gd name="T49" fmla="*/ 2 h 20"/>
                  <a:gd name="T50" fmla="*/ 2 w 20"/>
                  <a:gd name="T51" fmla="*/ 1 h 20"/>
                  <a:gd name="T52" fmla="*/ 0 w 20"/>
                  <a:gd name="T53" fmla="*/ 1 h 20"/>
                  <a:gd name="T54" fmla="*/ 0 w 20"/>
                  <a:gd name="T55" fmla="*/ 0 h 20"/>
                  <a:gd name="T56" fmla="*/ 7 w 20"/>
                  <a:gd name="T5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" h="20">
                    <a:moveTo>
                      <a:pt x="7" y="0"/>
                    </a:move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2"/>
                      <a:pt x="17" y="2"/>
                      <a:pt x="16" y="1"/>
                    </a:cubicBezTo>
                    <a:cubicBezTo>
                      <a:pt x="16" y="1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19" y="1"/>
                      <a:pt x="19" y="1"/>
                    </a:cubicBezTo>
                    <a:cubicBezTo>
                      <a:pt x="18" y="1"/>
                      <a:pt x="18" y="1"/>
                      <a:pt x="18" y="2"/>
                    </a:cubicBezTo>
                    <a:cubicBezTo>
                      <a:pt x="18" y="2"/>
                      <a:pt x="18" y="3"/>
                      <a:pt x="18" y="4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7"/>
                      <a:pt x="5" y="18"/>
                      <a:pt x="5" y="18"/>
                    </a:cubicBezTo>
                    <a:cubicBezTo>
                      <a:pt x="6" y="19"/>
                      <a:pt x="6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19"/>
                      <a:pt x="2" y="19"/>
                      <a:pt x="3" y="18"/>
                    </a:cubicBezTo>
                    <a:cubicBezTo>
                      <a:pt x="3" y="18"/>
                      <a:pt x="3" y="17"/>
                      <a:pt x="3" y="16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20"/>
              <p:cNvSpPr>
                <a:spLocks/>
              </p:cNvSpPr>
              <p:nvPr/>
            </p:nvSpPr>
            <p:spPr bwMode="auto">
              <a:xfrm>
                <a:off x="1370013" y="352425"/>
                <a:ext cx="46037" cy="69850"/>
              </a:xfrm>
              <a:custGeom>
                <a:avLst/>
                <a:gdLst>
                  <a:gd name="T0" fmla="*/ 10 w 14"/>
                  <a:gd name="T1" fmla="*/ 21 h 21"/>
                  <a:gd name="T2" fmla="*/ 10 w 14"/>
                  <a:gd name="T3" fmla="*/ 21 h 21"/>
                  <a:gd name="T4" fmla="*/ 0 w 14"/>
                  <a:gd name="T5" fmla="*/ 19 h 21"/>
                  <a:gd name="T6" fmla="*/ 0 w 14"/>
                  <a:gd name="T7" fmla="*/ 19 h 21"/>
                  <a:gd name="T8" fmla="*/ 1 w 14"/>
                  <a:gd name="T9" fmla="*/ 19 h 21"/>
                  <a:gd name="T10" fmla="*/ 2 w 14"/>
                  <a:gd name="T11" fmla="*/ 19 h 21"/>
                  <a:gd name="T12" fmla="*/ 3 w 14"/>
                  <a:gd name="T13" fmla="*/ 18 h 21"/>
                  <a:gd name="T14" fmla="*/ 3 w 14"/>
                  <a:gd name="T15" fmla="*/ 16 h 21"/>
                  <a:gd name="T16" fmla="*/ 6 w 14"/>
                  <a:gd name="T17" fmla="*/ 4 h 21"/>
                  <a:gd name="T18" fmla="*/ 6 w 14"/>
                  <a:gd name="T19" fmla="*/ 2 h 21"/>
                  <a:gd name="T20" fmla="*/ 6 w 14"/>
                  <a:gd name="T21" fmla="*/ 1 h 21"/>
                  <a:gd name="T22" fmla="*/ 5 w 14"/>
                  <a:gd name="T23" fmla="*/ 1 h 21"/>
                  <a:gd name="T24" fmla="*/ 4 w 14"/>
                  <a:gd name="T25" fmla="*/ 1 h 21"/>
                  <a:gd name="T26" fmla="*/ 4 w 14"/>
                  <a:gd name="T27" fmla="*/ 0 h 21"/>
                  <a:gd name="T28" fmla="*/ 14 w 14"/>
                  <a:gd name="T29" fmla="*/ 2 h 21"/>
                  <a:gd name="T30" fmla="*/ 14 w 14"/>
                  <a:gd name="T31" fmla="*/ 3 h 21"/>
                  <a:gd name="T32" fmla="*/ 13 w 14"/>
                  <a:gd name="T33" fmla="*/ 3 h 21"/>
                  <a:gd name="T34" fmla="*/ 12 w 14"/>
                  <a:gd name="T35" fmla="*/ 3 h 21"/>
                  <a:gd name="T36" fmla="*/ 11 w 14"/>
                  <a:gd name="T37" fmla="*/ 3 h 21"/>
                  <a:gd name="T38" fmla="*/ 11 w 14"/>
                  <a:gd name="T39" fmla="*/ 5 h 21"/>
                  <a:gd name="T40" fmla="*/ 8 w 14"/>
                  <a:gd name="T41" fmla="*/ 17 h 21"/>
                  <a:gd name="T42" fmla="*/ 8 w 14"/>
                  <a:gd name="T43" fmla="*/ 19 h 21"/>
                  <a:gd name="T44" fmla="*/ 8 w 14"/>
                  <a:gd name="T45" fmla="*/ 20 h 21"/>
                  <a:gd name="T46" fmla="*/ 9 w 14"/>
                  <a:gd name="T47" fmla="*/ 21 h 21"/>
                  <a:gd name="T48" fmla="*/ 10 w 14"/>
                  <a:gd name="T4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" h="21">
                    <a:moveTo>
                      <a:pt x="10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2" y="19"/>
                      <a:pt x="2" y="19"/>
                    </a:cubicBezTo>
                    <a:cubicBezTo>
                      <a:pt x="2" y="19"/>
                      <a:pt x="2" y="18"/>
                      <a:pt x="3" y="18"/>
                    </a:cubicBezTo>
                    <a:cubicBezTo>
                      <a:pt x="3" y="18"/>
                      <a:pt x="3" y="17"/>
                      <a:pt x="3" y="16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8"/>
                      <a:pt x="7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9" y="21"/>
                      <a:pt x="9" y="21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21"/>
              <p:cNvSpPr>
                <a:spLocks/>
              </p:cNvSpPr>
              <p:nvPr/>
            </p:nvSpPr>
            <p:spPr bwMode="auto">
              <a:xfrm>
                <a:off x="1465263" y="376238"/>
                <a:ext cx="60325" cy="73025"/>
              </a:xfrm>
              <a:custGeom>
                <a:avLst/>
                <a:gdLst>
                  <a:gd name="T0" fmla="*/ 18 w 18"/>
                  <a:gd name="T1" fmla="*/ 9 h 22"/>
                  <a:gd name="T2" fmla="*/ 18 w 18"/>
                  <a:gd name="T3" fmla="*/ 9 h 22"/>
                  <a:gd name="T4" fmla="*/ 16 w 18"/>
                  <a:gd name="T5" fmla="*/ 10 h 22"/>
                  <a:gd name="T6" fmla="*/ 13 w 18"/>
                  <a:gd name="T7" fmla="*/ 12 h 22"/>
                  <a:gd name="T8" fmla="*/ 0 w 18"/>
                  <a:gd name="T9" fmla="*/ 22 h 22"/>
                  <a:gd name="T10" fmla="*/ 0 w 18"/>
                  <a:gd name="T11" fmla="*/ 22 h 22"/>
                  <a:gd name="T12" fmla="*/ 1 w 18"/>
                  <a:gd name="T13" fmla="*/ 5 h 22"/>
                  <a:gd name="T14" fmla="*/ 1 w 18"/>
                  <a:gd name="T15" fmla="*/ 2 h 22"/>
                  <a:gd name="T16" fmla="*/ 0 w 18"/>
                  <a:gd name="T17" fmla="*/ 0 h 22"/>
                  <a:gd name="T18" fmla="*/ 0 w 18"/>
                  <a:gd name="T19" fmla="*/ 0 h 22"/>
                  <a:gd name="T20" fmla="*/ 8 w 18"/>
                  <a:gd name="T21" fmla="*/ 4 h 22"/>
                  <a:gd name="T22" fmla="*/ 8 w 18"/>
                  <a:gd name="T23" fmla="*/ 5 h 22"/>
                  <a:gd name="T24" fmla="*/ 8 w 18"/>
                  <a:gd name="T25" fmla="*/ 4 h 22"/>
                  <a:gd name="T26" fmla="*/ 6 w 18"/>
                  <a:gd name="T27" fmla="*/ 4 h 22"/>
                  <a:gd name="T28" fmla="*/ 5 w 18"/>
                  <a:gd name="T29" fmla="*/ 4 h 22"/>
                  <a:gd name="T30" fmla="*/ 5 w 18"/>
                  <a:gd name="T31" fmla="*/ 5 h 22"/>
                  <a:gd name="T32" fmla="*/ 5 w 18"/>
                  <a:gd name="T33" fmla="*/ 7 h 22"/>
                  <a:gd name="T34" fmla="*/ 5 w 18"/>
                  <a:gd name="T35" fmla="*/ 17 h 22"/>
                  <a:gd name="T36" fmla="*/ 12 w 18"/>
                  <a:gd name="T37" fmla="*/ 11 h 22"/>
                  <a:gd name="T38" fmla="*/ 13 w 18"/>
                  <a:gd name="T39" fmla="*/ 10 h 22"/>
                  <a:gd name="T40" fmla="*/ 14 w 18"/>
                  <a:gd name="T41" fmla="*/ 9 h 22"/>
                  <a:gd name="T42" fmla="*/ 14 w 18"/>
                  <a:gd name="T43" fmla="*/ 8 h 22"/>
                  <a:gd name="T44" fmla="*/ 14 w 18"/>
                  <a:gd name="T45" fmla="*/ 8 h 22"/>
                  <a:gd name="T46" fmla="*/ 12 w 18"/>
                  <a:gd name="T47" fmla="*/ 7 h 22"/>
                  <a:gd name="T48" fmla="*/ 13 w 18"/>
                  <a:gd name="T49" fmla="*/ 6 h 22"/>
                  <a:gd name="T50" fmla="*/ 18 w 18"/>
                  <a:gd name="T51" fmla="*/ 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" h="22">
                    <a:moveTo>
                      <a:pt x="18" y="9"/>
                    </a:moveTo>
                    <a:cubicBezTo>
                      <a:pt x="18" y="9"/>
                      <a:pt x="18" y="9"/>
                      <a:pt x="18" y="9"/>
                    </a:cubicBezTo>
                    <a:cubicBezTo>
                      <a:pt x="17" y="9"/>
                      <a:pt x="17" y="9"/>
                      <a:pt x="16" y="10"/>
                    </a:cubicBezTo>
                    <a:cubicBezTo>
                      <a:pt x="15" y="10"/>
                      <a:pt x="14" y="11"/>
                      <a:pt x="13" y="1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3" y="6"/>
                      <a:pt x="13" y="6"/>
                      <a:pt x="13" y="6"/>
                    </a:cubicBezTo>
                    <a:lnTo>
                      <a:pt x="1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22"/>
              <p:cNvSpPr>
                <a:spLocks/>
              </p:cNvSpPr>
              <p:nvPr/>
            </p:nvSpPr>
            <p:spPr bwMode="auto">
              <a:xfrm>
                <a:off x="1528763" y="434975"/>
                <a:ext cx="82550" cy="87312"/>
              </a:xfrm>
              <a:custGeom>
                <a:avLst/>
                <a:gdLst>
                  <a:gd name="T0" fmla="*/ 17 w 25"/>
                  <a:gd name="T1" fmla="*/ 6 h 26"/>
                  <a:gd name="T2" fmla="*/ 12 w 25"/>
                  <a:gd name="T3" fmla="*/ 12 h 26"/>
                  <a:gd name="T4" fmla="*/ 12 w 25"/>
                  <a:gd name="T5" fmla="*/ 12 h 26"/>
                  <a:gd name="T6" fmla="*/ 15 w 25"/>
                  <a:gd name="T7" fmla="*/ 13 h 26"/>
                  <a:gd name="T8" fmla="*/ 18 w 25"/>
                  <a:gd name="T9" fmla="*/ 11 h 26"/>
                  <a:gd name="T10" fmla="*/ 19 w 25"/>
                  <a:gd name="T11" fmla="*/ 11 h 26"/>
                  <a:gd name="T12" fmla="*/ 12 w 25"/>
                  <a:gd name="T13" fmla="*/ 19 h 26"/>
                  <a:gd name="T14" fmla="*/ 11 w 25"/>
                  <a:gd name="T15" fmla="*/ 18 h 26"/>
                  <a:gd name="T16" fmla="*/ 13 w 25"/>
                  <a:gd name="T17" fmla="*/ 16 h 26"/>
                  <a:gd name="T18" fmla="*/ 13 w 25"/>
                  <a:gd name="T19" fmla="*/ 14 h 26"/>
                  <a:gd name="T20" fmla="*/ 11 w 25"/>
                  <a:gd name="T21" fmla="*/ 12 h 26"/>
                  <a:gd name="T22" fmla="*/ 8 w 25"/>
                  <a:gd name="T23" fmla="*/ 16 h 26"/>
                  <a:gd name="T24" fmla="*/ 7 w 25"/>
                  <a:gd name="T25" fmla="*/ 18 h 26"/>
                  <a:gd name="T26" fmla="*/ 7 w 25"/>
                  <a:gd name="T27" fmla="*/ 19 h 26"/>
                  <a:gd name="T28" fmla="*/ 7 w 25"/>
                  <a:gd name="T29" fmla="*/ 20 h 26"/>
                  <a:gd name="T30" fmla="*/ 8 w 25"/>
                  <a:gd name="T31" fmla="*/ 21 h 26"/>
                  <a:gd name="T32" fmla="*/ 12 w 25"/>
                  <a:gd name="T33" fmla="*/ 22 h 26"/>
                  <a:gd name="T34" fmla="*/ 17 w 25"/>
                  <a:gd name="T35" fmla="*/ 21 h 26"/>
                  <a:gd name="T36" fmla="*/ 17 w 25"/>
                  <a:gd name="T37" fmla="*/ 21 h 26"/>
                  <a:gd name="T38" fmla="*/ 12 w 25"/>
                  <a:gd name="T39" fmla="*/ 26 h 26"/>
                  <a:gd name="T40" fmla="*/ 0 w 25"/>
                  <a:gd name="T41" fmla="*/ 14 h 26"/>
                  <a:gd name="T42" fmla="*/ 0 w 25"/>
                  <a:gd name="T43" fmla="*/ 14 h 26"/>
                  <a:gd name="T44" fmla="*/ 0 w 25"/>
                  <a:gd name="T45" fmla="*/ 15 h 26"/>
                  <a:gd name="T46" fmla="*/ 2 w 25"/>
                  <a:gd name="T47" fmla="*/ 15 h 26"/>
                  <a:gd name="T48" fmla="*/ 3 w 25"/>
                  <a:gd name="T49" fmla="*/ 15 h 26"/>
                  <a:gd name="T50" fmla="*/ 4 w 25"/>
                  <a:gd name="T51" fmla="*/ 14 h 26"/>
                  <a:gd name="T52" fmla="*/ 12 w 25"/>
                  <a:gd name="T53" fmla="*/ 4 h 26"/>
                  <a:gd name="T54" fmla="*/ 13 w 25"/>
                  <a:gd name="T55" fmla="*/ 3 h 26"/>
                  <a:gd name="T56" fmla="*/ 13 w 25"/>
                  <a:gd name="T57" fmla="*/ 2 h 26"/>
                  <a:gd name="T58" fmla="*/ 13 w 25"/>
                  <a:gd name="T59" fmla="*/ 1 h 26"/>
                  <a:gd name="T60" fmla="*/ 12 w 25"/>
                  <a:gd name="T61" fmla="*/ 0 h 26"/>
                  <a:gd name="T62" fmla="*/ 12 w 25"/>
                  <a:gd name="T63" fmla="*/ 0 h 26"/>
                  <a:gd name="T64" fmla="*/ 25 w 25"/>
                  <a:gd name="T65" fmla="*/ 11 h 26"/>
                  <a:gd name="T66" fmla="*/ 21 w 25"/>
                  <a:gd name="T67" fmla="*/ 15 h 26"/>
                  <a:gd name="T68" fmla="*/ 20 w 25"/>
                  <a:gd name="T69" fmla="*/ 14 h 26"/>
                  <a:gd name="T70" fmla="*/ 22 w 25"/>
                  <a:gd name="T71" fmla="*/ 11 h 26"/>
                  <a:gd name="T72" fmla="*/ 21 w 25"/>
                  <a:gd name="T73" fmla="*/ 9 h 26"/>
                  <a:gd name="T74" fmla="*/ 19 w 25"/>
                  <a:gd name="T75" fmla="*/ 7 h 26"/>
                  <a:gd name="T76" fmla="*/ 17 w 25"/>
                  <a:gd name="T77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5" h="26">
                    <a:moveTo>
                      <a:pt x="17" y="6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3"/>
                      <a:pt x="14" y="13"/>
                      <a:pt x="15" y="13"/>
                    </a:cubicBezTo>
                    <a:cubicBezTo>
                      <a:pt x="16" y="12"/>
                      <a:pt x="17" y="12"/>
                      <a:pt x="18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2" y="18"/>
                      <a:pt x="13" y="17"/>
                      <a:pt x="13" y="16"/>
                    </a:cubicBezTo>
                    <a:cubicBezTo>
                      <a:pt x="13" y="15"/>
                      <a:pt x="13" y="14"/>
                      <a:pt x="13" y="14"/>
                    </a:cubicBezTo>
                    <a:cubicBezTo>
                      <a:pt x="12" y="13"/>
                      <a:pt x="12" y="13"/>
                      <a:pt x="11" y="12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8"/>
                      <a:pt x="7" y="18"/>
                    </a:cubicBezTo>
                    <a:cubicBezTo>
                      <a:pt x="6" y="18"/>
                      <a:pt x="6" y="19"/>
                      <a:pt x="7" y="19"/>
                    </a:cubicBezTo>
                    <a:cubicBezTo>
                      <a:pt x="7" y="19"/>
                      <a:pt x="7" y="19"/>
                      <a:pt x="7" y="20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22"/>
                      <a:pt x="11" y="22"/>
                      <a:pt x="12" y="22"/>
                    </a:cubicBezTo>
                    <a:cubicBezTo>
                      <a:pt x="14" y="23"/>
                      <a:pt x="15" y="22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2" y="15"/>
                    </a:cubicBezTo>
                    <a:cubicBezTo>
                      <a:pt x="2" y="15"/>
                      <a:pt x="2" y="15"/>
                      <a:pt x="3" y="15"/>
                    </a:cubicBezTo>
                    <a:cubicBezTo>
                      <a:pt x="3" y="15"/>
                      <a:pt x="3" y="15"/>
                      <a:pt x="4" y="1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3"/>
                      <a:pt x="22" y="12"/>
                      <a:pt x="22" y="11"/>
                    </a:cubicBezTo>
                    <a:cubicBezTo>
                      <a:pt x="22" y="11"/>
                      <a:pt x="21" y="10"/>
                      <a:pt x="21" y="9"/>
                    </a:cubicBezTo>
                    <a:cubicBezTo>
                      <a:pt x="21" y="9"/>
                      <a:pt x="20" y="8"/>
                      <a:pt x="19" y="7"/>
                    </a:cubicBezTo>
                    <a:lnTo>
                      <a:pt x="1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23"/>
              <p:cNvSpPr>
                <a:spLocks noEditPoints="1"/>
              </p:cNvSpPr>
              <p:nvPr/>
            </p:nvSpPr>
            <p:spPr bwMode="auto">
              <a:xfrm>
                <a:off x="1597025" y="515938"/>
                <a:ext cx="79375" cy="92075"/>
              </a:xfrm>
              <a:custGeom>
                <a:avLst/>
                <a:gdLst>
                  <a:gd name="T0" fmla="*/ 11 w 24"/>
                  <a:gd name="T1" fmla="*/ 12 h 28"/>
                  <a:gd name="T2" fmla="*/ 7 w 24"/>
                  <a:gd name="T3" fmla="*/ 15 h 28"/>
                  <a:gd name="T4" fmla="*/ 5 w 24"/>
                  <a:gd name="T5" fmla="*/ 16 h 28"/>
                  <a:gd name="T6" fmla="*/ 5 w 24"/>
                  <a:gd name="T7" fmla="*/ 17 h 28"/>
                  <a:gd name="T8" fmla="*/ 6 w 24"/>
                  <a:gd name="T9" fmla="*/ 19 h 28"/>
                  <a:gd name="T10" fmla="*/ 5 w 24"/>
                  <a:gd name="T11" fmla="*/ 19 h 28"/>
                  <a:gd name="T12" fmla="*/ 0 w 24"/>
                  <a:gd name="T13" fmla="*/ 11 h 28"/>
                  <a:gd name="T14" fmla="*/ 0 w 24"/>
                  <a:gd name="T15" fmla="*/ 10 h 28"/>
                  <a:gd name="T16" fmla="*/ 2 w 24"/>
                  <a:gd name="T17" fmla="*/ 12 h 28"/>
                  <a:gd name="T18" fmla="*/ 2 w 24"/>
                  <a:gd name="T19" fmla="*/ 12 h 28"/>
                  <a:gd name="T20" fmla="*/ 4 w 24"/>
                  <a:gd name="T21" fmla="*/ 11 h 28"/>
                  <a:gd name="T22" fmla="*/ 15 w 24"/>
                  <a:gd name="T23" fmla="*/ 4 h 28"/>
                  <a:gd name="T24" fmla="*/ 16 w 24"/>
                  <a:gd name="T25" fmla="*/ 3 h 28"/>
                  <a:gd name="T26" fmla="*/ 16 w 24"/>
                  <a:gd name="T27" fmla="*/ 2 h 28"/>
                  <a:gd name="T28" fmla="*/ 16 w 24"/>
                  <a:gd name="T29" fmla="*/ 0 h 28"/>
                  <a:gd name="T30" fmla="*/ 16 w 24"/>
                  <a:gd name="T31" fmla="*/ 0 h 28"/>
                  <a:gd name="T32" fmla="*/ 21 w 24"/>
                  <a:gd name="T33" fmla="*/ 7 h 28"/>
                  <a:gd name="T34" fmla="*/ 23 w 24"/>
                  <a:gd name="T35" fmla="*/ 12 h 28"/>
                  <a:gd name="T36" fmla="*/ 23 w 24"/>
                  <a:gd name="T37" fmla="*/ 15 h 28"/>
                  <a:gd name="T38" fmla="*/ 22 w 24"/>
                  <a:gd name="T39" fmla="*/ 18 h 28"/>
                  <a:gd name="T40" fmla="*/ 18 w 24"/>
                  <a:gd name="T41" fmla="*/ 18 h 28"/>
                  <a:gd name="T42" fmla="*/ 15 w 24"/>
                  <a:gd name="T43" fmla="*/ 17 h 28"/>
                  <a:gd name="T44" fmla="*/ 12 w 24"/>
                  <a:gd name="T45" fmla="*/ 24 h 28"/>
                  <a:gd name="T46" fmla="*/ 12 w 24"/>
                  <a:gd name="T47" fmla="*/ 26 h 28"/>
                  <a:gd name="T48" fmla="*/ 12 w 24"/>
                  <a:gd name="T49" fmla="*/ 28 h 28"/>
                  <a:gd name="T50" fmla="*/ 12 w 24"/>
                  <a:gd name="T51" fmla="*/ 28 h 28"/>
                  <a:gd name="T52" fmla="*/ 8 w 24"/>
                  <a:gd name="T53" fmla="*/ 23 h 28"/>
                  <a:gd name="T54" fmla="*/ 12 w 24"/>
                  <a:gd name="T55" fmla="*/ 13 h 28"/>
                  <a:gd name="T56" fmla="*/ 11 w 24"/>
                  <a:gd name="T57" fmla="*/ 12 h 28"/>
                  <a:gd name="T58" fmla="*/ 19 w 24"/>
                  <a:gd name="T59" fmla="*/ 6 h 28"/>
                  <a:gd name="T60" fmla="*/ 12 w 24"/>
                  <a:gd name="T61" fmla="*/ 11 h 28"/>
                  <a:gd name="T62" fmla="*/ 13 w 24"/>
                  <a:gd name="T63" fmla="*/ 12 h 28"/>
                  <a:gd name="T64" fmla="*/ 15 w 24"/>
                  <a:gd name="T65" fmla="*/ 14 h 28"/>
                  <a:gd name="T66" fmla="*/ 16 w 24"/>
                  <a:gd name="T67" fmla="*/ 15 h 28"/>
                  <a:gd name="T68" fmla="*/ 19 w 24"/>
                  <a:gd name="T69" fmla="*/ 14 h 28"/>
                  <a:gd name="T70" fmla="*/ 21 w 24"/>
                  <a:gd name="T71" fmla="*/ 11 h 28"/>
                  <a:gd name="T72" fmla="*/ 20 w 24"/>
                  <a:gd name="T73" fmla="*/ 8 h 28"/>
                  <a:gd name="T74" fmla="*/ 19 w 24"/>
                  <a:gd name="T75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" h="28">
                    <a:moveTo>
                      <a:pt x="11" y="12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5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5" y="18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1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2"/>
                      <a:pt x="3" y="12"/>
                      <a:pt x="4" y="11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6" y="3"/>
                      <a:pt x="16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1"/>
                      <a:pt x="16" y="1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2" y="9"/>
                      <a:pt x="23" y="11"/>
                      <a:pt x="23" y="12"/>
                    </a:cubicBezTo>
                    <a:cubicBezTo>
                      <a:pt x="24" y="13"/>
                      <a:pt x="24" y="14"/>
                      <a:pt x="23" y="15"/>
                    </a:cubicBezTo>
                    <a:cubicBezTo>
                      <a:pt x="23" y="16"/>
                      <a:pt x="22" y="17"/>
                      <a:pt x="22" y="18"/>
                    </a:cubicBezTo>
                    <a:cubicBezTo>
                      <a:pt x="20" y="18"/>
                      <a:pt x="19" y="19"/>
                      <a:pt x="18" y="18"/>
                    </a:cubicBezTo>
                    <a:cubicBezTo>
                      <a:pt x="17" y="18"/>
                      <a:pt x="16" y="18"/>
                      <a:pt x="15" y="17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5"/>
                      <a:pt x="12" y="26"/>
                      <a:pt x="12" y="26"/>
                    </a:cubicBezTo>
                    <a:cubicBezTo>
                      <a:pt x="12" y="27"/>
                      <a:pt x="12" y="27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12" y="13"/>
                      <a:pt x="12" y="13"/>
                      <a:pt x="12" y="13"/>
                    </a:cubicBezTo>
                    <a:lnTo>
                      <a:pt x="11" y="12"/>
                    </a:lnTo>
                    <a:close/>
                    <a:moveTo>
                      <a:pt x="19" y="6"/>
                    </a:move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4" y="14"/>
                      <a:pt x="15" y="14"/>
                    </a:cubicBezTo>
                    <a:cubicBezTo>
                      <a:pt x="15" y="15"/>
                      <a:pt x="16" y="15"/>
                      <a:pt x="16" y="15"/>
                    </a:cubicBezTo>
                    <a:cubicBezTo>
                      <a:pt x="17" y="15"/>
                      <a:pt x="18" y="14"/>
                      <a:pt x="19" y="14"/>
                    </a:cubicBezTo>
                    <a:cubicBezTo>
                      <a:pt x="20" y="13"/>
                      <a:pt x="21" y="12"/>
                      <a:pt x="21" y="11"/>
                    </a:cubicBezTo>
                    <a:cubicBezTo>
                      <a:pt x="21" y="10"/>
                      <a:pt x="21" y="9"/>
                      <a:pt x="20" y="8"/>
                    </a:cubicBezTo>
                    <a:lnTo>
                      <a:pt x="19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24"/>
              <p:cNvSpPr>
                <a:spLocks/>
              </p:cNvSpPr>
              <p:nvPr/>
            </p:nvSpPr>
            <p:spPr bwMode="auto">
              <a:xfrm>
                <a:off x="1651000" y="625475"/>
                <a:ext cx="76200" cy="55562"/>
              </a:xfrm>
              <a:custGeom>
                <a:avLst/>
                <a:gdLst>
                  <a:gd name="T0" fmla="*/ 23 w 23"/>
                  <a:gd name="T1" fmla="*/ 10 h 17"/>
                  <a:gd name="T2" fmla="*/ 17 w 23"/>
                  <a:gd name="T3" fmla="*/ 12 h 17"/>
                  <a:gd name="T4" fmla="*/ 17 w 23"/>
                  <a:gd name="T5" fmla="*/ 12 h 17"/>
                  <a:gd name="T6" fmla="*/ 20 w 23"/>
                  <a:gd name="T7" fmla="*/ 9 h 17"/>
                  <a:gd name="T8" fmla="*/ 20 w 23"/>
                  <a:gd name="T9" fmla="*/ 5 h 17"/>
                  <a:gd name="T10" fmla="*/ 18 w 23"/>
                  <a:gd name="T11" fmla="*/ 3 h 17"/>
                  <a:gd name="T12" fmla="*/ 16 w 23"/>
                  <a:gd name="T13" fmla="*/ 3 h 17"/>
                  <a:gd name="T14" fmla="*/ 15 w 23"/>
                  <a:gd name="T15" fmla="*/ 3 h 17"/>
                  <a:gd name="T16" fmla="*/ 15 w 23"/>
                  <a:gd name="T17" fmla="*/ 5 h 17"/>
                  <a:gd name="T18" fmla="*/ 14 w 23"/>
                  <a:gd name="T19" fmla="*/ 8 h 17"/>
                  <a:gd name="T20" fmla="*/ 13 w 23"/>
                  <a:gd name="T21" fmla="*/ 14 h 17"/>
                  <a:gd name="T22" fmla="*/ 10 w 23"/>
                  <a:gd name="T23" fmla="*/ 16 h 17"/>
                  <a:gd name="T24" fmla="*/ 5 w 23"/>
                  <a:gd name="T25" fmla="*/ 16 h 17"/>
                  <a:gd name="T26" fmla="*/ 2 w 23"/>
                  <a:gd name="T27" fmla="*/ 12 h 17"/>
                  <a:gd name="T28" fmla="*/ 2 w 23"/>
                  <a:gd name="T29" fmla="*/ 10 h 17"/>
                  <a:gd name="T30" fmla="*/ 2 w 23"/>
                  <a:gd name="T31" fmla="*/ 8 h 17"/>
                  <a:gd name="T32" fmla="*/ 1 w 23"/>
                  <a:gd name="T33" fmla="*/ 7 h 17"/>
                  <a:gd name="T34" fmla="*/ 1 w 23"/>
                  <a:gd name="T35" fmla="*/ 6 h 17"/>
                  <a:gd name="T36" fmla="*/ 0 w 23"/>
                  <a:gd name="T37" fmla="*/ 6 h 17"/>
                  <a:gd name="T38" fmla="*/ 0 w 23"/>
                  <a:gd name="T39" fmla="*/ 5 h 17"/>
                  <a:gd name="T40" fmla="*/ 7 w 23"/>
                  <a:gd name="T41" fmla="*/ 3 h 17"/>
                  <a:gd name="T42" fmla="*/ 7 w 23"/>
                  <a:gd name="T43" fmla="*/ 3 h 17"/>
                  <a:gd name="T44" fmla="*/ 3 w 23"/>
                  <a:gd name="T45" fmla="*/ 7 h 17"/>
                  <a:gd name="T46" fmla="*/ 3 w 23"/>
                  <a:gd name="T47" fmla="*/ 11 h 17"/>
                  <a:gd name="T48" fmla="*/ 5 w 23"/>
                  <a:gd name="T49" fmla="*/ 14 h 17"/>
                  <a:gd name="T50" fmla="*/ 7 w 23"/>
                  <a:gd name="T51" fmla="*/ 14 h 17"/>
                  <a:gd name="T52" fmla="*/ 8 w 23"/>
                  <a:gd name="T53" fmla="*/ 13 h 17"/>
                  <a:gd name="T54" fmla="*/ 9 w 23"/>
                  <a:gd name="T55" fmla="*/ 11 h 17"/>
                  <a:gd name="T56" fmla="*/ 9 w 23"/>
                  <a:gd name="T57" fmla="*/ 8 h 17"/>
                  <a:gd name="T58" fmla="*/ 10 w 23"/>
                  <a:gd name="T59" fmla="*/ 4 h 17"/>
                  <a:gd name="T60" fmla="*/ 11 w 23"/>
                  <a:gd name="T61" fmla="*/ 2 h 17"/>
                  <a:gd name="T62" fmla="*/ 14 w 23"/>
                  <a:gd name="T63" fmla="*/ 0 h 17"/>
                  <a:gd name="T64" fmla="*/ 18 w 23"/>
                  <a:gd name="T65" fmla="*/ 1 h 17"/>
                  <a:gd name="T66" fmla="*/ 21 w 23"/>
                  <a:gd name="T67" fmla="*/ 4 h 17"/>
                  <a:gd name="T68" fmla="*/ 21 w 23"/>
                  <a:gd name="T69" fmla="*/ 6 h 17"/>
                  <a:gd name="T70" fmla="*/ 21 w 23"/>
                  <a:gd name="T71" fmla="*/ 8 h 17"/>
                  <a:gd name="T72" fmla="*/ 21 w 23"/>
                  <a:gd name="T73" fmla="*/ 9 h 17"/>
                  <a:gd name="T74" fmla="*/ 22 w 23"/>
                  <a:gd name="T75" fmla="*/ 10 h 17"/>
                  <a:gd name="T76" fmla="*/ 23 w 23"/>
                  <a:gd name="T77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17">
                    <a:moveTo>
                      <a:pt x="23" y="10"/>
                    </a:move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8" y="11"/>
                      <a:pt x="19" y="10"/>
                      <a:pt x="20" y="9"/>
                    </a:cubicBezTo>
                    <a:cubicBezTo>
                      <a:pt x="20" y="7"/>
                      <a:pt x="20" y="6"/>
                      <a:pt x="20" y="5"/>
                    </a:cubicBezTo>
                    <a:cubicBezTo>
                      <a:pt x="20" y="4"/>
                      <a:pt x="19" y="3"/>
                      <a:pt x="18" y="3"/>
                    </a:cubicBezTo>
                    <a:cubicBezTo>
                      <a:pt x="18" y="2"/>
                      <a:pt x="17" y="2"/>
                      <a:pt x="16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4"/>
                      <a:pt x="15" y="4"/>
                      <a:pt x="15" y="5"/>
                    </a:cubicBezTo>
                    <a:cubicBezTo>
                      <a:pt x="15" y="6"/>
                      <a:pt x="14" y="7"/>
                      <a:pt x="14" y="8"/>
                    </a:cubicBezTo>
                    <a:cubicBezTo>
                      <a:pt x="14" y="11"/>
                      <a:pt x="13" y="13"/>
                      <a:pt x="13" y="14"/>
                    </a:cubicBezTo>
                    <a:cubicBezTo>
                      <a:pt x="12" y="15"/>
                      <a:pt x="11" y="16"/>
                      <a:pt x="10" y="16"/>
                    </a:cubicBezTo>
                    <a:cubicBezTo>
                      <a:pt x="8" y="17"/>
                      <a:pt x="7" y="17"/>
                      <a:pt x="5" y="16"/>
                    </a:cubicBezTo>
                    <a:cubicBezTo>
                      <a:pt x="4" y="15"/>
                      <a:pt x="3" y="14"/>
                      <a:pt x="2" y="12"/>
                    </a:cubicBezTo>
                    <a:cubicBezTo>
                      <a:pt x="2" y="11"/>
                      <a:pt x="2" y="11"/>
                      <a:pt x="2" y="10"/>
                    </a:cubicBezTo>
                    <a:cubicBezTo>
                      <a:pt x="2" y="10"/>
                      <a:pt x="2" y="9"/>
                      <a:pt x="2" y="8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1" y="6"/>
                      <a:pt x="1" y="6"/>
                    </a:cubicBezTo>
                    <a:cubicBezTo>
                      <a:pt x="1" y="6"/>
                      <a:pt x="0" y="6"/>
                      <a:pt x="0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4"/>
                      <a:pt x="4" y="6"/>
                      <a:pt x="3" y="7"/>
                    </a:cubicBezTo>
                    <a:cubicBezTo>
                      <a:pt x="3" y="9"/>
                      <a:pt x="2" y="10"/>
                      <a:pt x="3" y="11"/>
                    </a:cubicBezTo>
                    <a:cubicBezTo>
                      <a:pt x="3" y="12"/>
                      <a:pt x="4" y="13"/>
                      <a:pt x="5" y="14"/>
                    </a:cubicBezTo>
                    <a:cubicBezTo>
                      <a:pt x="5" y="14"/>
                      <a:pt x="6" y="14"/>
                      <a:pt x="7" y="14"/>
                    </a:cubicBezTo>
                    <a:cubicBezTo>
                      <a:pt x="7" y="14"/>
                      <a:pt x="8" y="13"/>
                      <a:pt x="8" y="13"/>
                    </a:cubicBezTo>
                    <a:cubicBezTo>
                      <a:pt x="8" y="13"/>
                      <a:pt x="9" y="12"/>
                      <a:pt x="9" y="11"/>
                    </a:cubicBezTo>
                    <a:cubicBezTo>
                      <a:pt x="9" y="11"/>
                      <a:pt x="9" y="10"/>
                      <a:pt x="9" y="8"/>
                    </a:cubicBezTo>
                    <a:cubicBezTo>
                      <a:pt x="10" y="7"/>
                      <a:pt x="10" y="5"/>
                      <a:pt x="10" y="4"/>
                    </a:cubicBezTo>
                    <a:cubicBezTo>
                      <a:pt x="10" y="3"/>
                      <a:pt x="11" y="2"/>
                      <a:pt x="11" y="2"/>
                    </a:cubicBezTo>
                    <a:cubicBezTo>
                      <a:pt x="12" y="1"/>
                      <a:pt x="13" y="1"/>
                      <a:pt x="14" y="0"/>
                    </a:cubicBezTo>
                    <a:cubicBezTo>
                      <a:pt x="15" y="0"/>
                      <a:pt x="16" y="0"/>
                      <a:pt x="18" y="1"/>
                    </a:cubicBezTo>
                    <a:cubicBezTo>
                      <a:pt x="19" y="1"/>
                      <a:pt x="20" y="2"/>
                      <a:pt x="21" y="4"/>
                    </a:cubicBezTo>
                    <a:cubicBezTo>
                      <a:pt x="21" y="5"/>
                      <a:pt x="21" y="5"/>
                      <a:pt x="21" y="6"/>
                    </a:cubicBezTo>
                    <a:cubicBezTo>
                      <a:pt x="21" y="6"/>
                      <a:pt x="21" y="7"/>
                      <a:pt x="21" y="8"/>
                    </a:cubicBezTo>
                    <a:cubicBezTo>
                      <a:pt x="21" y="8"/>
                      <a:pt x="21" y="9"/>
                      <a:pt x="21" y="9"/>
                    </a:cubicBezTo>
                    <a:cubicBezTo>
                      <a:pt x="21" y="9"/>
                      <a:pt x="21" y="9"/>
                      <a:pt x="22" y="10"/>
                    </a:cubicBezTo>
                    <a:cubicBezTo>
                      <a:pt x="22" y="10"/>
                      <a:pt x="22" y="10"/>
                      <a:pt x="2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25"/>
              <p:cNvSpPr>
                <a:spLocks/>
              </p:cNvSpPr>
              <p:nvPr/>
            </p:nvSpPr>
            <p:spPr bwMode="auto">
              <a:xfrm>
                <a:off x="1673225" y="714375"/>
                <a:ext cx="69850" cy="42862"/>
              </a:xfrm>
              <a:custGeom>
                <a:avLst/>
                <a:gdLst>
                  <a:gd name="T0" fmla="*/ 2 w 21"/>
                  <a:gd name="T1" fmla="*/ 13 h 13"/>
                  <a:gd name="T2" fmla="*/ 2 w 21"/>
                  <a:gd name="T3" fmla="*/ 13 h 13"/>
                  <a:gd name="T4" fmla="*/ 0 w 21"/>
                  <a:gd name="T5" fmla="*/ 3 h 13"/>
                  <a:gd name="T6" fmla="*/ 1 w 21"/>
                  <a:gd name="T7" fmla="*/ 3 h 13"/>
                  <a:gd name="T8" fmla="*/ 1 w 21"/>
                  <a:gd name="T9" fmla="*/ 3 h 13"/>
                  <a:gd name="T10" fmla="*/ 1 w 21"/>
                  <a:gd name="T11" fmla="*/ 5 h 13"/>
                  <a:gd name="T12" fmla="*/ 2 w 21"/>
                  <a:gd name="T13" fmla="*/ 5 h 13"/>
                  <a:gd name="T14" fmla="*/ 4 w 21"/>
                  <a:gd name="T15" fmla="*/ 5 h 13"/>
                  <a:gd name="T16" fmla="*/ 17 w 21"/>
                  <a:gd name="T17" fmla="*/ 3 h 13"/>
                  <a:gd name="T18" fmla="*/ 19 w 21"/>
                  <a:gd name="T19" fmla="*/ 3 h 13"/>
                  <a:gd name="T20" fmla="*/ 19 w 21"/>
                  <a:gd name="T21" fmla="*/ 2 h 13"/>
                  <a:gd name="T22" fmla="*/ 19 w 21"/>
                  <a:gd name="T23" fmla="*/ 1 h 13"/>
                  <a:gd name="T24" fmla="*/ 19 w 21"/>
                  <a:gd name="T25" fmla="*/ 0 h 13"/>
                  <a:gd name="T26" fmla="*/ 20 w 21"/>
                  <a:gd name="T27" fmla="*/ 0 h 13"/>
                  <a:gd name="T28" fmla="*/ 21 w 21"/>
                  <a:gd name="T29" fmla="*/ 10 h 13"/>
                  <a:gd name="T30" fmla="*/ 20 w 21"/>
                  <a:gd name="T31" fmla="*/ 10 h 13"/>
                  <a:gd name="T32" fmla="*/ 20 w 21"/>
                  <a:gd name="T33" fmla="*/ 10 h 13"/>
                  <a:gd name="T34" fmla="*/ 20 w 21"/>
                  <a:gd name="T35" fmla="*/ 8 h 13"/>
                  <a:gd name="T36" fmla="*/ 19 w 21"/>
                  <a:gd name="T37" fmla="*/ 8 h 13"/>
                  <a:gd name="T38" fmla="*/ 17 w 21"/>
                  <a:gd name="T39" fmla="*/ 8 h 13"/>
                  <a:gd name="T40" fmla="*/ 5 w 21"/>
                  <a:gd name="T41" fmla="*/ 10 h 13"/>
                  <a:gd name="T42" fmla="*/ 3 w 21"/>
                  <a:gd name="T43" fmla="*/ 10 h 13"/>
                  <a:gd name="T44" fmla="*/ 2 w 21"/>
                  <a:gd name="T45" fmla="*/ 11 h 13"/>
                  <a:gd name="T46" fmla="*/ 2 w 21"/>
                  <a:gd name="T47" fmla="*/ 12 h 13"/>
                  <a:gd name="T48" fmla="*/ 2 w 21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13">
                    <a:moveTo>
                      <a:pt x="2" y="13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4" y="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1"/>
                      <a:pt x="19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9" y="8"/>
                      <a:pt x="18" y="8"/>
                      <a:pt x="17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1"/>
                      <a:pt x="2" y="12"/>
                      <a:pt x="2" y="1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26"/>
              <p:cNvSpPr>
                <a:spLocks/>
              </p:cNvSpPr>
              <p:nvPr/>
            </p:nvSpPr>
            <p:spPr bwMode="auto">
              <a:xfrm>
                <a:off x="1676400" y="801688"/>
                <a:ext cx="69850" cy="58737"/>
              </a:xfrm>
              <a:custGeom>
                <a:avLst/>
                <a:gdLst>
                  <a:gd name="T0" fmla="*/ 19 w 21"/>
                  <a:gd name="T1" fmla="*/ 18 h 18"/>
                  <a:gd name="T2" fmla="*/ 14 w 21"/>
                  <a:gd name="T3" fmla="*/ 17 h 18"/>
                  <a:gd name="T4" fmla="*/ 14 w 21"/>
                  <a:gd name="T5" fmla="*/ 17 h 18"/>
                  <a:gd name="T6" fmla="*/ 17 w 21"/>
                  <a:gd name="T7" fmla="*/ 16 h 18"/>
                  <a:gd name="T8" fmla="*/ 18 w 21"/>
                  <a:gd name="T9" fmla="*/ 15 h 18"/>
                  <a:gd name="T10" fmla="*/ 19 w 21"/>
                  <a:gd name="T11" fmla="*/ 13 h 18"/>
                  <a:gd name="T12" fmla="*/ 19 w 21"/>
                  <a:gd name="T13" fmla="*/ 11 h 18"/>
                  <a:gd name="T14" fmla="*/ 4 w 21"/>
                  <a:gd name="T15" fmla="*/ 10 h 18"/>
                  <a:gd name="T16" fmla="*/ 2 w 21"/>
                  <a:gd name="T17" fmla="*/ 10 h 18"/>
                  <a:gd name="T18" fmla="*/ 1 w 21"/>
                  <a:gd name="T19" fmla="*/ 11 h 18"/>
                  <a:gd name="T20" fmla="*/ 1 w 21"/>
                  <a:gd name="T21" fmla="*/ 12 h 18"/>
                  <a:gd name="T22" fmla="*/ 1 w 21"/>
                  <a:gd name="T23" fmla="*/ 12 h 18"/>
                  <a:gd name="T24" fmla="*/ 0 w 21"/>
                  <a:gd name="T25" fmla="*/ 12 h 18"/>
                  <a:gd name="T26" fmla="*/ 1 w 21"/>
                  <a:gd name="T27" fmla="*/ 2 h 18"/>
                  <a:gd name="T28" fmla="*/ 2 w 21"/>
                  <a:gd name="T29" fmla="*/ 2 h 18"/>
                  <a:gd name="T30" fmla="*/ 2 w 21"/>
                  <a:gd name="T31" fmla="*/ 3 h 18"/>
                  <a:gd name="T32" fmla="*/ 2 w 21"/>
                  <a:gd name="T33" fmla="*/ 4 h 18"/>
                  <a:gd name="T34" fmla="*/ 2 w 21"/>
                  <a:gd name="T35" fmla="*/ 5 h 18"/>
                  <a:gd name="T36" fmla="*/ 4 w 21"/>
                  <a:gd name="T37" fmla="*/ 5 h 18"/>
                  <a:gd name="T38" fmla="*/ 19 w 21"/>
                  <a:gd name="T39" fmla="*/ 7 h 18"/>
                  <a:gd name="T40" fmla="*/ 19 w 21"/>
                  <a:gd name="T41" fmla="*/ 5 h 18"/>
                  <a:gd name="T42" fmla="*/ 19 w 21"/>
                  <a:gd name="T43" fmla="*/ 2 h 18"/>
                  <a:gd name="T44" fmla="*/ 15 w 21"/>
                  <a:gd name="T45" fmla="*/ 0 h 18"/>
                  <a:gd name="T46" fmla="*/ 16 w 21"/>
                  <a:gd name="T47" fmla="*/ 0 h 18"/>
                  <a:gd name="T48" fmla="*/ 21 w 21"/>
                  <a:gd name="T49" fmla="*/ 0 h 18"/>
                  <a:gd name="T50" fmla="*/ 19 w 21"/>
                  <a:gd name="T5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" h="18">
                    <a:moveTo>
                      <a:pt x="19" y="18"/>
                    </a:move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5" y="17"/>
                      <a:pt x="16" y="16"/>
                      <a:pt x="17" y="16"/>
                    </a:cubicBezTo>
                    <a:cubicBezTo>
                      <a:pt x="17" y="16"/>
                      <a:pt x="18" y="15"/>
                      <a:pt x="18" y="15"/>
                    </a:cubicBezTo>
                    <a:cubicBezTo>
                      <a:pt x="18" y="14"/>
                      <a:pt x="18" y="14"/>
                      <a:pt x="19" y="13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2" y="10"/>
                      <a:pt x="1" y="10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4"/>
                      <a:pt x="19" y="3"/>
                      <a:pt x="19" y="2"/>
                    </a:cubicBezTo>
                    <a:cubicBezTo>
                      <a:pt x="18" y="1"/>
                      <a:pt x="17" y="1"/>
                      <a:pt x="1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1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27"/>
              <p:cNvSpPr>
                <a:spLocks/>
              </p:cNvSpPr>
              <p:nvPr/>
            </p:nvSpPr>
            <p:spPr bwMode="auto">
              <a:xfrm>
                <a:off x="1651000" y="908050"/>
                <a:ext cx="79375" cy="69850"/>
              </a:xfrm>
              <a:custGeom>
                <a:avLst/>
                <a:gdLst>
                  <a:gd name="T0" fmla="*/ 17 w 24"/>
                  <a:gd name="T1" fmla="*/ 21 h 21"/>
                  <a:gd name="T2" fmla="*/ 16 w 24"/>
                  <a:gd name="T3" fmla="*/ 21 h 21"/>
                  <a:gd name="T4" fmla="*/ 16 w 24"/>
                  <a:gd name="T5" fmla="*/ 19 h 21"/>
                  <a:gd name="T6" fmla="*/ 14 w 24"/>
                  <a:gd name="T7" fmla="*/ 16 h 21"/>
                  <a:gd name="T8" fmla="*/ 9 w 24"/>
                  <a:gd name="T9" fmla="*/ 10 h 21"/>
                  <a:gd name="T10" fmla="*/ 4 w 24"/>
                  <a:gd name="T11" fmla="*/ 8 h 21"/>
                  <a:gd name="T12" fmla="*/ 3 w 24"/>
                  <a:gd name="T13" fmla="*/ 8 h 21"/>
                  <a:gd name="T14" fmla="*/ 2 w 24"/>
                  <a:gd name="T15" fmla="*/ 8 h 21"/>
                  <a:gd name="T16" fmla="*/ 1 w 24"/>
                  <a:gd name="T17" fmla="*/ 9 h 21"/>
                  <a:gd name="T18" fmla="*/ 1 w 24"/>
                  <a:gd name="T19" fmla="*/ 10 h 21"/>
                  <a:gd name="T20" fmla="*/ 0 w 24"/>
                  <a:gd name="T21" fmla="*/ 10 h 21"/>
                  <a:gd name="T22" fmla="*/ 4 w 24"/>
                  <a:gd name="T23" fmla="*/ 0 h 21"/>
                  <a:gd name="T24" fmla="*/ 5 w 24"/>
                  <a:gd name="T25" fmla="*/ 0 h 21"/>
                  <a:gd name="T26" fmla="*/ 4 w 24"/>
                  <a:gd name="T27" fmla="*/ 1 h 21"/>
                  <a:gd name="T28" fmla="*/ 4 w 24"/>
                  <a:gd name="T29" fmla="*/ 2 h 21"/>
                  <a:gd name="T30" fmla="*/ 4 w 24"/>
                  <a:gd name="T31" fmla="*/ 3 h 21"/>
                  <a:gd name="T32" fmla="*/ 6 w 24"/>
                  <a:gd name="T33" fmla="*/ 4 h 21"/>
                  <a:gd name="T34" fmla="*/ 10 w 24"/>
                  <a:gd name="T35" fmla="*/ 5 h 21"/>
                  <a:gd name="T36" fmla="*/ 19 w 24"/>
                  <a:gd name="T37" fmla="*/ 4 h 21"/>
                  <a:gd name="T38" fmla="*/ 23 w 24"/>
                  <a:gd name="T39" fmla="*/ 3 h 21"/>
                  <a:gd name="T40" fmla="*/ 23 w 24"/>
                  <a:gd name="T41" fmla="*/ 1 h 21"/>
                  <a:gd name="T42" fmla="*/ 24 w 24"/>
                  <a:gd name="T43" fmla="*/ 2 h 21"/>
                  <a:gd name="T44" fmla="*/ 21 w 24"/>
                  <a:gd name="T45" fmla="*/ 10 h 21"/>
                  <a:gd name="T46" fmla="*/ 20 w 24"/>
                  <a:gd name="T47" fmla="*/ 10 h 21"/>
                  <a:gd name="T48" fmla="*/ 20 w 24"/>
                  <a:gd name="T49" fmla="*/ 10 h 21"/>
                  <a:gd name="T50" fmla="*/ 21 w 24"/>
                  <a:gd name="T51" fmla="*/ 9 h 21"/>
                  <a:gd name="T52" fmla="*/ 20 w 24"/>
                  <a:gd name="T53" fmla="*/ 8 h 21"/>
                  <a:gd name="T54" fmla="*/ 17 w 24"/>
                  <a:gd name="T55" fmla="*/ 8 h 21"/>
                  <a:gd name="T56" fmla="*/ 10 w 24"/>
                  <a:gd name="T57" fmla="*/ 9 h 21"/>
                  <a:gd name="T58" fmla="*/ 14 w 24"/>
                  <a:gd name="T59" fmla="*/ 15 h 21"/>
                  <a:gd name="T60" fmla="*/ 17 w 24"/>
                  <a:gd name="T61" fmla="*/ 17 h 21"/>
                  <a:gd name="T62" fmla="*/ 17 w 24"/>
                  <a:gd name="T63" fmla="*/ 17 h 21"/>
                  <a:gd name="T64" fmla="*/ 18 w 24"/>
                  <a:gd name="T65" fmla="*/ 15 h 21"/>
                  <a:gd name="T66" fmla="*/ 19 w 24"/>
                  <a:gd name="T67" fmla="*/ 15 h 21"/>
                  <a:gd name="T68" fmla="*/ 17 w 24"/>
                  <a:gd name="T6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" h="21">
                    <a:moveTo>
                      <a:pt x="17" y="21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0"/>
                      <a:pt x="17" y="20"/>
                      <a:pt x="16" y="19"/>
                    </a:cubicBezTo>
                    <a:cubicBezTo>
                      <a:pt x="16" y="19"/>
                      <a:pt x="15" y="18"/>
                      <a:pt x="14" y="16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3" y="7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5" y="3"/>
                      <a:pt x="5" y="3"/>
                      <a:pt x="6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1" y="3"/>
                      <a:pt x="22" y="3"/>
                      <a:pt x="23" y="3"/>
                    </a:cubicBezTo>
                    <a:cubicBezTo>
                      <a:pt x="23" y="2"/>
                      <a:pt x="23" y="2"/>
                      <a:pt x="23" y="1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19" y="8"/>
                      <a:pt x="17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6"/>
                      <a:pt x="16" y="17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8" y="17"/>
                      <a:pt x="18" y="16"/>
                      <a:pt x="18" y="15"/>
                    </a:cubicBezTo>
                    <a:cubicBezTo>
                      <a:pt x="19" y="15"/>
                      <a:pt x="19" y="15"/>
                      <a:pt x="19" y="15"/>
                    </a:cubicBezTo>
                    <a:lnTo>
                      <a:pt x="1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28"/>
              <p:cNvSpPr>
                <a:spLocks noEditPoints="1"/>
              </p:cNvSpPr>
              <p:nvPr/>
            </p:nvSpPr>
            <p:spPr bwMode="auto">
              <a:xfrm>
                <a:off x="966788" y="455613"/>
                <a:ext cx="666750" cy="671512"/>
              </a:xfrm>
              <a:custGeom>
                <a:avLst/>
                <a:gdLst>
                  <a:gd name="T0" fmla="*/ 0 w 202"/>
                  <a:gd name="T1" fmla="*/ 101 h 202"/>
                  <a:gd name="T2" fmla="*/ 202 w 202"/>
                  <a:gd name="T3" fmla="*/ 101 h 202"/>
                  <a:gd name="T4" fmla="*/ 30 w 202"/>
                  <a:gd name="T5" fmla="*/ 129 h 202"/>
                  <a:gd name="T6" fmla="*/ 16 w 202"/>
                  <a:gd name="T7" fmla="*/ 123 h 202"/>
                  <a:gd name="T8" fmla="*/ 77 w 202"/>
                  <a:gd name="T9" fmla="*/ 70 h 202"/>
                  <a:gd name="T10" fmla="*/ 33 w 202"/>
                  <a:gd name="T11" fmla="*/ 75 h 202"/>
                  <a:gd name="T12" fmla="*/ 20 w 202"/>
                  <a:gd name="T13" fmla="*/ 66 h 202"/>
                  <a:gd name="T14" fmla="*/ 77 w 202"/>
                  <a:gd name="T15" fmla="*/ 35 h 202"/>
                  <a:gd name="T16" fmla="*/ 85 w 202"/>
                  <a:gd name="T17" fmla="*/ 17 h 202"/>
                  <a:gd name="T18" fmla="*/ 93 w 202"/>
                  <a:gd name="T19" fmla="*/ 78 h 202"/>
                  <a:gd name="T20" fmla="*/ 30 w 202"/>
                  <a:gd name="T21" fmla="*/ 129 h 202"/>
                  <a:gd name="T22" fmla="*/ 152 w 202"/>
                  <a:gd name="T23" fmla="*/ 159 h 202"/>
                  <a:gd name="T24" fmla="*/ 109 w 202"/>
                  <a:gd name="T25" fmla="*/ 131 h 202"/>
                  <a:gd name="T26" fmla="*/ 135 w 202"/>
                  <a:gd name="T27" fmla="*/ 182 h 202"/>
                  <a:gd name="T28" fmla="*/ 111 w 202"/>
                  <a:gd name="T29" fmla="*/ 151 h 202"/>
                  <a:gd name="T30" fmla="*/ 79 w 202"/>
                  <a:gd name="T31" fmla="*/ 177 h 202"/>
                  <a:gd name="T32" fmla="*/ 63 w 202"/>
                  <a:gd name="T33" fmla="*/ 178 h 202"/>
                  <a:gd name="T34" fmla="*/ 92 w 202"/>
                  <a:gd name="T35" fmla="*/ 114 h 202"/>
                  <a:gd name="T36" fmla="*/ 40 w 202"/>
                  <a:gd name="T37" fmla="*/ 167 h 202"/>
                  <a:gd name="T38" fmla="*/ 56 w 202"/>
                  <a:gd name="T39" fmla="*/ 120 h 202"/>
                  <a:gd name="T40" fmla="*/ 92 w 202"/>
                  <a:gd name="T41" fmla="*/ 92 h 202"/>
                  <a:gd name="T42" fmla="*/ 109 w 202"/>
                  <a:gd name="T43" fmla="*/ 94 h 202"/>
                  <a:gd name="T44" fmla="*/ 164 w 202"/>
                  <a:gd name="T45" fmla="*/ 149 h 202"/>
                  <a:gd name="T46" fmla="*/ 171 w 202"/>
                  <a:gd name="T47" fmla="*/ 129 h 202"/>
                  <a:gd name="T48" fmla="*/ 108 w 202"/>
                  <a:gd name="T49" fmla="*/ 78 h 202"/>
                  <a:gd name="T50" fmla="*/ 116 w 202"/>
                  <a:gd name="T51" fmla="*/ 17 h 202"/>
                  <a:gd name="T52" fmla="*/ 124 w 202"/>
                  <a:gd name="T53" fmla="*/ 35 h 202"/>
                  <a:gd name="T54" fmla="*/ 181 w 202"/>
                  <a:gd name="T55" fmla="*/ 66 h 202"/>
                  <a:gd name="T56" fmla="*/ 168 w 202"/>
                  <a:gd name="T57" fmla="*/ 75 h 202"/>
                  <a:gd name="T58" fmla="*/ 124 w 202"/>
                  <a:gd name="T59" fmla="*/ 70 h 202"/>
                  <a:gd name="T60" fmla="*/ 185 w 202"/>
                  <a:gd name="T61" fmla="*/ 123 h 202"/>
                  <a:gd name="T62" fmla="*/ 171 w 202"/>
                  <a:gd name="T63" fmla="*/ 129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2" h="202">
                    <a:moveTo>
                      <a:pt x="101" y="0"/>
                    </a:moveTo>
                    <a:cubicBezTo>
                      <a:pt x="45" y="0"/>
                      <a:pt x="0" y="46"/>
                      <a:pt x="0" y="101"/>
                    </a:cubicBezTo>
                    <a:cubicBezTo>
                      <a:pt x="0" y="157"/>
                      <a:pt x="45" y="202"/>
                      <a:pt x="101" y="202"/>
                    </a:cubicBezTo>
                    <a:cubicBezTo>
                      <a:pt x="157" y="202"/>
                      <a:pt x="202" y="157"/>
                      <a:pt x="202" y="101"/>
                    </a:cubicBezTo>
                    <a:cubicBezTo>
                      <a:pt x="202" y="46"/>
                      <a:pt x="157" y="0"/>
                      <a:pt x="101" y="0"/>
                    </a:cubicBezTo>
                    <a:close/>
                    <a:moveTo>
                      <a:pt x="30" y="129"/>
                    </a:moveTo>
                    <a:cubicBezTo>
                      <a:pt x="24" y="136"/>
                      <a:pt x="19" y="132"/>
                      <a:pt x="19" y="132"/>
                    </a:cubicBezTo>
                    <a:cubicBezTo>
                      <a:pt x="13" y="125"/>
                      <a:pt x="16" y="123"/>
                      <a:pt x="16" y="123"/>
                    </a:cubicBezTo>
                    <a:cubicBezTo>
                      <a:pt x="20" y="116"/>
                      <a:pt x="27" y="106"/>
                      <a:pt x="27" y="106"/>
                    </a:cubicBezTo>
                    <a:cubicBezTo>
                      <a:pt x="47" y="79"/>
                      <a:pt x="77" y="70"/>
                      <a:pt x="77" y="70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58" y="54"/>
                      <a:pt x="33" y="75"/>
                      <a:pt x="33" y="75"/>
                    </a:cubicBezTo>
                    <a:cubicBezTo>
                      <a:pt x="25" y="81"/>
                      <a:pt x="22" y="77"/>
                      <a:pt x="22" y="77"/>
                    </a:cubicBezTo>
                    <a:cubicBezTo>
                      <a:pt x="18" y="73"/>
                      <a:pt x="20" y="66"/>
                      <a:pt x="20" y="66"/>
                    </a:cubicBezTo>
                    <a:cubicBezTo>
                      <a:pt x="31" y="56"/>
                      <a:pt x="40" y="51"/>
                      <a:pt x="40" y="51"/>
                    </a:cubicBezTo>
                    <a:cubicBezTo>
                      <a:pt x="61" y="38"/>
                      <a:pt x="77" y="35"/>
                      <a:pt x="77" y="35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79" y="16"/>
                      <a:pt x="85" y="17"/>
                      <a:pt x="85" y="17"/>
                    </a:cubicBezTo>
                    <a:cubicBezTo>
                      <a:pt x="93" y="17"/>
                      <a:pt x="93" y="23"/>
                      <a:pt x="93" y="23"/>
                    </a:cubicBezTo>
                    <a:cubicBezTo>
                      <a:pt x="93" y="78"/>
                      <a:pt x="93" y="78"/>
                      <a:pt x="93" y="78"/>
                    </a:cubicBezTo>
                    <a:cubicBezTo>
                      <a:pt x="90" y="82"/>
                      <a:pt x="83" y="84"/>
                      <a:pt x="83" y="84"/>
                    </a:cubicBezTo>
                    <a:cubicBezTo>
                      <a:pt x="50" y="94"/>
                      <a:pt x="30" y="129"/>
                      <a:pt x="30" y="129"/>
                    </a:cubicBezTo>
                    <a:close/>
                    <a:moveTo>
                      <a:pt x="162" y="163"/>
                    </a:moveTo>
                    <a:cubicBezTo>
                      <a:pt x="151" y="167"/>
                      <a:pt x="152" y="159"/>
                      <a:pt x="152" y="159"/>
                    </a:cubicBezTo>
                    <a:cubicBezTo>
                      <a:pt x="136" y="120"/>
                      <a:pt x="109" y="113"/>
                      <a:pt x="109" y="113"/>
                    </a:cubicBezTo>
                    <a:cubicBezTo>
                      <a:pt x="109" y="131"/>
                      <a:pt x="109" y="131"/>
                      <a:pt x="109" y="131"/>
                    </a:cubicBezTo>
                    <a:cubicBezTo>
                      <a:pt x="134" y="148"/>
                      <a:pt x="138" y="170"/>
                      <a:pt x="138" y="170"/>
                    </a:cubicBezTo>
                    <a:cubicBezTo>
                      <a:pt x="141" y="179"/>
                      <a:pt x="135" y="182"/>
                      <a:pt x="135" y="182"/>
                    </a:cubicBezTo>
                    <a:cubicBezTo>
                      <a:pt x="127" y="186"/>
                      <a:pt x="124" y="179"/>
                      <a:pt x="124" y="179"/>
                    </a:cubicBezTo>
                    <a:cubicBezTo>
                      <a:pt x="120" y="165"/>
                      <a:pt x="111" y="151"/>
                      <a:pt x="111" y="151"/>
                    </a:cubicBezTo>
                    <a:cubicBezTo>
                      <a:pt x="106" y="146"/>
                      <a:pt x="101" y="146"/>
                      <a:pt x="101" y="146"/>
                    </a:cubicBezTo>
                    <a:cubicBezTo>
                      <a:pt x="85" y="146"/>
                      <a:pt x="79" y="177"/>
                      <a:pt x="79" y="177"/>
                    </a:cubicBezTo>
                    <a:cubicBezTo>
                      <a:pt x="74" y="186"/>
                      <a:pt x="69" y="184"/>
                      <a:pt x="69" y="184"/>
                    </a:cubicBezTo>
                    <a:cubicBezTo>
                      <a:pt x="63" y="183"/>
                      <a:pt x="63" y="178"/>
                      <a:pt x="63" y="178"/>
                    </a:cubicBezTo>
                    <a:cubicBezTo>
                      <a:pt x="69" y="141"/>
                      <a:pt x="92" y="131"/>
                      <a:pt x="92" y="131"/>
                    </a:cubicBezTo>
                    <a:cubicBezTo>
                      <a:pt x="92" y="114"/>
                      <a:pt x="92" y="114"/>
                      <a:pt x="92" y="114"/>
                    </a:cubicBezTo>
                    <a:cubicBezTo>
                      <a:pt x="63" y="120"/>
                      <a:pt x="51" y="160"/>
                      <a:pt x="51" y="160"/>
                    </a:cubicBezTo>
                    <a:cubicBezTo>
                      <a:pt x="47" y="169"/>
                      <a:pt x="40" y="167"/>
                      <a:pt x="40" y="167"/>
                    </a:cubicBezTo>
                    <a:cubicBezTo>
                      <a:pt x="33" y="164"/>
                      <a:pt x="35" y="156"/>
                      <a:pt x="35" y="156"/>
                    </a:cubicBezTo>
                    <a:cubicBezTo>
                      <a:pt x="45" y="132"/>
                      <a:pt x="56" y="120"/>
                      <a:pt x="56" y="120"/>
                    </a:cubicBezTo>
                    <a:cubicBezTo>
                      <a:pt x="75" y="99"/>
                      <a:pt x="92" y="99"/>
                      <a:pt x="92" y="99"/>
                    </a:cubicBezTo>
                    <a:cubicBezTo>
                      <a:pt x="92" y="92"/>
                      <a:pt x="92" y="92"/>
                      <a:pt x="92" y="92"/>
                    </a:cubicBezTo>
                    <a:cubicBezTo>
                      <a:pt x="93" y="86"/>
                      <a:pt x="100" y="86"/>
                      <a:pt x="100" y="86"/>
                    </a:cubicBezTo>
                    <a:cubicBezTo>
                      <a:pt x="108" y="86"/>
                      <a:pt x="109" y="94"/>
                      <a:pt x="109" y="94"/>
                    </a:cubicBezTo>
                    <a:cubicBezTo>
                      <a:pt x="109" y="100"/>
                      <a:pt x="109" y="100"/>
                      <a:pt x="109" y="100"/>
                    </a:cubicBezTo>
                    <a:cubicBezTo>
                      <a:pt x="146" y="105"/>
                      <a:pt x="164" y="149"/>
                      <a:pt x="164" y="149"/>
                    </a:cubicBezTo>
                    <a:cubicBezTo>
                      <a:pt x="170" y="160"/>
                      <a:pt x="162" y="163"/>
                      <a:pt x="162" y="163"/>
                    </a:cubicBezTo>
                    <a:close/>
                    <a:moveTo>
                      <a:pt x="171" y="129"/>
                    </a:moveTo>
                    <a:cubicBezTo>
                      <a:pt x="171" y="129"/>
                      <a:pt x="151" y="94"/>
                      <a:pt x="118" y="84"/>
                    </a:cubicBezTo>
                    <a:cubicBezTo>
                      <a:pt x="118" y="84"/>
                      <a:pt x="111" y="82"/>
                      <a:pt x="108" y="78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108" y="23"/>
                      <a:pt x="108" y="17"/>
                      <a:pt x="116" y="17"/>
                    </a:cubicBezTo>
                    <a:cubicBezTo>
                      <a:pt x="116" y="17"/>
                      <a:pt x="122" y="16"/>
                      <a:pt x="124" y="23"/>
                    </a:cubicBezTo>
                    <a:cubicBezTo>
                      <a:pt x="124" y="35"/>
                      <a:pt x="124" y="35"/>
                      <a:pt x="124" y="35"/>
                    </a:cubicBezTo>
                    <a:cubicBezTo>
                      <a:pt x="124" y="35"/>
                      <a:pt x="140" y="38"/>
                      <a:pt x="161" y="51"/>
                    </a:cubicBezTo>
                    <a:cubicBezTo>
                      <a:pt x="161" y="51"/>
                      <a:pt x="170" y="56"/>
                      <a:pt x="181" y="66"/>
                    </a:cubicBezTo>
                    <a:cubicBezTo>
                      <a:pt x="181" y="66"/>
                      <a:pt x="183" y="73"/>
                      <a:pt x="179" y="77"/>
                    </a:cubicBezTo>
                    <a:cubicBezTo>
                      <a:pt x="179" y="77"/>
                      <a:pt x="176" y="81"/>
                      <a:pt x="168" y="75"/>
                    </a:cubicBezTo>
                    <a:cubicBezTo>
                      <a:pt x="168" y="75"/>
                      <a:pt x="143" y="54"/>
                      <a:pt x="124" y="51"/>
                    </a:cubicBezTo>
                    <a:cubicBezTo>
                      <a:pt x="124" y="70"/>
                      <a:pt x="124" y="70"/>
                      <a:pt x="124" y="70"/>
                    </a:cubicBezTo>
                    <a:cubicBezTo>
                      <a:pt x="124" y="70"/>
                      <a:pt x="154" y="79"/>
                      <a:pt x="174" y="106"/>
                    </a:cubicBezTo>
                    <a:cubicBezTo>
                      <a:pt x="174" y="106"/>
                      <a:pt x="181" y="116"/>
                      <a:pt x="185" y="123"/>
                    </a:cubicBezTo>
                    <a:cubicBezTo>
                      <a:pt x="185" y="123"/>
                      <a:pt x="188" y="125"/>
                      <a:pt x="182" y="132"/>
                    </a:cubicBezTo>
                    <a:cubicBezTo>
                      <a:pt x="182" y="132"/>
                      <a:pt x="177" y="136"/>
                      <a:pt x="171" y="1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29"/>
              <p:cNvSpPr>
                <a:spLocks/>
              </p:cNvSpPr>
              <p:nvPr/>
            </p:nvSpPr>
            <p:spPr bwMode="auto">
              <a:xfrm>
                <a:off x="1101725" y="1143000"/>
                <a:ext cx="53975" cy="66675"/>
              </a:xfrm>
              <a:custGeom>
                <a:avLst/>
                <a:gdLst>
                  <a:gd name="T0" fmla="*/ 9 w 16"/>
                  <a:gd name="T1" fmla="*/ 15 h 20"/>
                  <a:gd name="T2" fmla="*/ 10 w 16"/>
                  <a:gd name="T3" fmla="*/ 20 h 20"/>
                  <a:gd name="T4" fmla="*/ 10 w 16"/>
                  <a:gd name="T5" fmla="*/ 20 h 20"/>
                  <a:gd name="T6" fmla="*/ 0 w 16"/>
                  <a:gd name="T7" fmla="*/ 16 h 20"/>
                  <a:gd name="T8" fmla="*/ 0 w 16"/>
                  <a:gd name="T9" fmla="*/ 15 h 20"/>
                  <a:gd name="T10" fmla="*/ 5 w 16"/>
                  <a:gd name="T11" fmla="*/ 13 h 20"/>
                  <a:gd name="T12" fmla="*/ 9 w 16"/>
                  <a:gd name="T13" fmla="*/ 4 h 20"/>
                  <a:gd name="T14" fmla="*/ 9 w 16"/>
                  <a:gd name="T15" fmla="*/ 1 h 20"/>
                  <a:gd name="T16" fmla="*/ 7 w 16"/>
                  <a:gd name="T17" fmla="*/ 0 h 20"/>
                  <a:gd name="T18" fmla="*/ 7 w 16"/>
                  <a:gd name="T19" fmla="*/ 0 h 20"/>
                  <a:gd name="T20" fmla="*/ 15 w 16"/>
                  <a:gd name="T21" fmla="*/ 0 h 20"/>
                  <a:gd name="T22" fmla="*/ 16 w 16"/>
                  <a:gd name="T23" fmla="*/ 0 h 20"/>
                  <a:gd name="T24" fmla="*/ 9 w 16"/>
                  <a:gd name="T25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20">
                    <a:moveTo>
                      <a:pt x="9" y="15"/>
                    </a:moveTo>
                    <a:cubicBezTo>
                      <a:pt x="8" y="18"/>
                      <a:pt x="7" y="19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7"/>
                      <a:pt x="4" y="16"/>
                      <a:pt x="5" y="1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2"/>
                      <a:pt x="10" y="1"/>
                      <a:pt x="9" y="1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9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30"/>
              <p:cNvSpPr>
                <a:spLocks noEditPoints="1"/>
              </p:cNvSpPr>
              <p:nvPr/>
            </p:nvSpPr>
            <p:spPr bwMode="auto">
              <a:xfrm>
                <a:off x="1223963" y="1173163"/>
                <a:ext cx="46037" cy="69850"/>
              </a:xfrm>
              <a:custGeom>
                <a:avLst/>
                <a:gdLst>
                  <a:gd name="T0" fmla="*/ 14 w 14"/>
                  <a:gd name="T1" fmla="*/ 15 h 21"/>
                  <a:gd name="T2" fmla="*/ 7 w 14"/>
                  <a:gd name="T3" fmla="*/ 21 h 21"/>
                  <a:gd name="T4" fmla="*/ 0 w 14"/>
                  <a:gd name="T5" fmla="*/ 16 h 21"/>
                  <a:gd name="T6" fmla="*/ 4 w 14"/>
                  <a:gd name="T7" fmla="*/ 11 h 21"/>
                  <a:gd name="T8" fmla="*/ 0 w 14"/>
                  <a:gd name="T9" fmla="*/ 5 h 21"/>
                  <a:gd name="T10" fmla="*/ 7 w 14"/>
                  <a:gd name="T11" fmla="*/ 0 h 21"/>
                  <a:gd name="T12" fmla="*/ 13 w 14"/>
                  <a:gd name="T13" fmla="*/ 5 h 21"/>
                  <a:gd name="T14" fmla="*/ 10 w 14"/>
                  <a:gd name="T15" fmla="*/ 9 h 21"/>
                  <a:gd name="T16" fmla="*/ 14 w 14"/>
                  <a:gd name="T17" fmla="*/ 15 h 21"/>
                  <a:gd name="T18" fmla="*/ 4 w 14"/>
                  <a:gd name="T19" fmla="*/ 16 h 21"/>
                  <a:gd name="T20" fmla="*/ 7 w 14"/>
                  <a:gd name="T21" fmla="*/ 20 h 21"/>
                  <a:gd name="T22" fmla="*/ 9 w 14"/>
                  <a:gd name="T23" fmla="*/ 17 h 21"/>
                  <a:gd name="T24" fmla="*/ 5 w 14"/>
                  <a:gd name="T25" fmla="*/ 12 h 21"/>
                  <a:gd name="T26" fmla="*/ 4 w 14"/>
                  <a:gd name="T27" fmla="*/ 16 h 21"/>
                  <a:gd name="T28" fmla="*/ 10 w 14"/>
                  <a:gd name="T29" fmla="*/ 5 h 21"/>
                  <a:gd name="T30" fmla="*/ 7 w 14"/>
                  <a:gd name="T31" fmla="*/ 1 h 21"/>
                  <a:gd name="T32" fmla="*/ 5 w 14"/>
                  <a:gd name="T33" fmla="*/ 3 h 21"/>
                  <a:gd name="T34" fmla="*/ 9 w 14"/>
                  <a:gd name="T35" fmla="*/ 9 h 21"/>
                  <a:gd name="T36" fmla="*/ 10 w 14"/>
                  <a:gd name="T37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" h="21">
                    <a:moveTo>
                      <a:pt x="14" y="15"/>
                    </a:moveTo>
                    <a:cubicBezTo>
                      <a:pt x="14" y="19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6"/>
                    </a:cubicBezTo>
                    <a:cubicBezTo>
                      <a:pt x="0" y="13"/>
                      <a:pt x="2" y="12"/>
                      <a:pt x="4" y="11"/>
                    </a:cubicBezTo>
                    <a:cubicBezTo>
                      <a:pt x="2" y="9"/>
                      <a:pt x="0" y="8"/>
                      <a:pt x="0" y="5"/>
                    </a:cubicBezTo>
                    <a:cubicBezTo>
                      <a:pt x="0" y="3"/>
                      <a:pt x="2" y="0"/>
                      <a:pt x="7" y="0"/>
                    </a:cubicBezTo>
                    <a:cubicBezTo>
                      <a:pt x="11" y="0"/>
                      <a:pt x="13" y="2"/>
                      <a:pt x="13" y="5"/>
                    </a:cubicBezTo>
                    <a:cubicBezTo>
                      <a:pt x="13" y="7"/>
                      <a:pt x="12" y="8"/>
                      <a:pt x="10" y="9"/>
                    </a:cubicBezTo>
                    <a:cubicBezTo>
                      <a:pt x="12" y="11"/>
                      <a:pt x="14" y="13"/>
                      <a:pt x="14" y="15"/>
                    </a:cubicBezTo>
                    <a:close/>
                    <a:moveTo>
                      <a:pt x="4" y="16"/>
                    </a:moveTo>
                    <a:cubicBezTo>
                      <a:pt x="4" y="18"/>
                      <a:pt x="4" y="20"/>
                      <a:pt x="7" y="20"/>
                    </a:cubicBezTo>
                    <a:cubicBezTo>
                      <a:pt x="9" y="20"/>
                      <a:pt x="9" y="19"/>
                      <a:pt x="9" y="17"/>
                    </a:cubicBezTo>
                    <a:cubicBezTo>
                      <a:pt x="9" y="15"/>
                      <a:pt x="7" y="13"/>
                      <a:pt x="5" y="12"/>
                    </a:cubicBezTo>
                    <a:cubicBezTo>
                      <a:pt x="4" y="13"/>
                      <a:pt x="4" y="15"/>
                      <a:pt x="4" y="16"/>
                    </a:cubicBezTo>
                    <a:close/>
                    <a:moveTo>
                      <a:pt x="10" y="5"/>
                    </a:moveTo>
                    <a:cubicBezTo>
                      <a:pt x="10" y="3"/>
                      <a:pt x="9" y="1"/>
                      <a:pt x="7" y="1"/>
                    </a:cubicBezTo>
                    <a:cubicBezTo>
                      <a:pt x="6" y="1"/>
                      <a:pt x="5" y="2"/>
                      <a:pt x="5" y="3"/>
                    </a:cubicBezTo>
                    <a:cubicBezTo>
                      <a:pt x="5" y="6"/>
                      <a:pt x="7" y="7"/>
                      <a:pt x="9" y="9"/>
                    </a:cubicBezTo>
                    <a:cubicBezTo>
                      <a:pt x="9" y="7"/>
                      <a:pt x="10" y="6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31"/>
              <p:cNvSpPr>
                <a:spLocks noEditPoints="1"/>
              </p:cNvSpPr>
              <p:nvPr/>
            </p:nvSpPr>
            <p:spPr bwMode="auto">
              <a:xfrm>
                <a:off x="1333500" y="1173163"/>
                <a:ext cx="46037" cy="69850"/>
              </a:xfrm>
              <a:custGeom>
                <a:avLst/>
                <a:gdLst>
                  <a:gd name="T0" fmla="*/ 0 w 14"/>
                  <a:gd name="T1" fmla="*/ 21 h 21"/>
                  <a:gd name="T2" fmla="*/ 9 w 14"/>
                  <a:gd name="T3" fmla="*/ 13 h 21"/>
                  <a:gd name="T4" fmla="*/ 6 w 14"/>
                  <a:gd name="T5" fmla="*/ 14 h 21"/>
                  <a:gd name="T6" fmla="*/ 0 w 14"/>
                  <a:gd name="T7" fmla="*/ 7 h 21"/>
                  <a:gd name="T8" fmla="*/ 7 w 14"/>
                  <a:gd name="T9" fmla="*/ 0 h 21"/>
                  <a:gd name="T10" fmla="*/ 14 w 14"/>
                  <a:gd name="T11" fmla="*/ 8 h 21"/>
                  <a:gd name="T12" fmla="*/ 0 w 14"/>
                  <a:gd name="T13" fmla="*/ 21 h 21"/>
                  <a:gd name="T14" fmla="*/ 9 w 14"/>
                  <a:gd name="T15" fmla="*/ 8 h 21"/>
                  <a:gd name="T16" fmla="*/ 6 w 14"/>
                  <a:gd name="T17" fmla="*/ 1 h 21"/>
                  <a:gd name="T18" fmla="*/ 5 w 14"/>
                  <a:gd name="T19" fmla="*/ 5 h 21"/>
                  <a:gd name="T20" fmla="*/ 8 w 14"/>
                  <a:gd name="T21" fmla="*/ 12 h 21"/>
                  <a:gd name="T22" fmla="*/ 9 w 14"/>
                  <a:gd name="T23" fmla="*/ 11 h 21"/>
                  <a:gd name="T24" fmla="*/ 9 w 14"/>
                  <a:gd name="T25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21">
                    <a:moveTo>
                      <a:pt x="0" y="21"/>
                    </a:moveTo>
                    <a:cubicBezTo>
                      <a:pt x="5" y="20"/>
                      <a:pt x="8" y="17"/>
                      <a:pt x="9" y="13"/>
                    </a:cubicBezTo>
                    <a:cubicBezTo>
                      <a:pt x="8" y="13"/>
                      <a:pt x="7" y="14"/>
                      <a:pt x="6" y="14"/>
                    </a:cubicBezTo>
                    <a:cubicBezTo>
                      <a:pt x="2" y="14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" y="0"/>
                      <a:pt x="14" y="4"/>
                      <a:pt x="14" y="8"/>
                    </a:cubicBezTo>
                    <a:cubicBezTo>
                      <a:pt x="14" y="16"/>
                      <a:pt x="8" y="21"/>
                      <a:pt x="0" y="21"/>
                    </a:cubicBezTo>
                    <a:close/>
                    <a:moveTo>
                      <a:pt x="9" y="8"/>
                    </a:moveTo>
                    <a:cubicBezTo>
                      <a:pt x="9" y="7"/>
                      <a:pt x="9" y="1"/>
                      <a:pt x="6" y="1"/>
                    </a:cubicBezTo>
                    <a:cubicBezTo>
                      <a:pt x="5" y="1"/>
                      <a:pt x="5" y="4"/>
                      <a:pt x="5" y="5"/>
                    </a:cubicBezTo>
                    <a:cubicBezTo>
                      <a:pt x="5" y="10"/>
                      <a:pt x="6" y="12"/>
                      <a:pt x="8" y="12"/>
                    </a:cubicBezTo>
                    <a:cubicBezTo>
                      <a:pt x="8" y="12"/>
                      <a:pt x="9" y="12"/>
                      <a:pt x="9" y="11"/>
                    </a:cubicBezTo>
                    <a:cubicBezTo>
                      <a:pt x="9" y="10"/>
                      <a:pt x="9" y="10"/>
                      <a:pt x="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32"/>
              <p:cNvSpPr>
                <a:spLocks noEditPoints="1"/>
              </p:cNvSpPr>
              <p:nvPr/>
            </p:nvSpPr>
            <p:spPr bwMode="auto">
              <a:xfrm>
                <a:off x="1439863" y="1139825"/>
                <a:ext cx="61912" cy="76200"/>
              </a:xfrm>
              <a:custGeom>
                <a:avLst/>
                <a:gdLst>
                  <a:gd name="T0" fmla="*/ 17 w 19"/>
                  <a:gd name="T1" fmla="*/ 12 h 23"/>
                  <a:gd name="T2" fmla="*/ 13 w 19"/>
                  <a:gd name="T3" fmla="*/ 21 h 23"/>
                  <a:gd name="T4" fmla="*/ 5 w 19"/>
                  <a:gd name="T5" fmla="*/ 19 h 23"/>
                  <a:gd name="T6" fmla="*/ 7 w 19"/>
                  <a:gd name="T7" fmla="*/ 12 h 23"/>
                  <a:gd name="T8" fmla="*/ 1 w 19"/>
                  <a:gd name="T9" fmla="*/ 9 h 23"/>
                  <a:gd name="T10" fmla="*/ 5 w 19"/>
                  <a:gd name="T11" fmla="*/ 1 h 23"/>
                  <a:gd name="T12" fmla="*/ 12 w 19"/>
                  <a:gd name="T13" fmla="*/ 3 h 23"/>
                  <a:gd name="T14" fmla="*/ 11 w 19"/>
                  <a:gd name="T15" fmla="*/ 8 h 23"/>
                  <a:gd name="T16" fmla="*/ 17 w 19"/>
                  <a:gd name="T17" fmla="*/ 12 h 23"/>
                  <a:gd name="T18" fmla="*/ 9 w 19"/>
                  <a:gd name="T19" fmla="*/ 17 h 23"/>
                  <a:gd name="T20" fmla="*/ 13 w 19"/>
                  <a:gd name="T21" fmla="*/ 20 h 23"/>
                  <a:gd name="T22" fmla="*/ 14 w 19"/>
                  <a:gd name="T23" fmla="*/ 16 h 23"/>
                  <a:gd name="T24" fmla="*/ 8 w 19"/>
                  <a:gd name="T25" fmla="*/ 12 h 23"/>
                  <a:gd name="T26" fmla="*/ 9 w 19"/>
                  <a:gd name="T27" fmla="*/ 17 h 23"/>
                  <a:gd name="T28" fmla="*/ 9 w 19"/>
                  <a:gd name="T29" fmla="*/ 4 h 23"/>
                  <a:gd name="T30" fmla="*/ 5 w 19"/>
                  <a:gd name="T31" fmla="*/ 2 h 23"/>
                  <a:gd name="T32" fmla="*/ 4 w 19"/>
                  <a:gd name="T33" fmla="*/ 5 h 23"/>
                  <a:gd name="T34" fmla="*/ 10 w 19"/>
                  <a:gd name="T35" fmla="*/ 8 h 23"/>
                  <a:gd name="T36" fmla="*/ 9 w 19"/>
                  <a:gd name="T37" fmla="*/ 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23">
                    <a:moveTo>
                      <a:pt x="17" y="12"/>
                    </a:moveTo>
                    <a:cubicBezTo>
                      <a:pt x="19" y="16"/>
                      <a:pt x="16" y="19"/>
                      <a:pt x="13" y="21"/>
                    </a:cubicBezTo>
                    <a:cubicBezTo>
                      <a:pt x="9" y="23"/>
                      <a:pt x="6" y="21"/>
                      <a:pt x="5" y="19"/>
                    </a:cubicBezTo>
                    <a:cubicBezTo>
                      <a:pt x="4" y="16"/>
                      <a:pt x="5" y="14"/>
                      <a:pt x="7" y="12"/>
                    </a:cubicBezTo>
                    <a:cubicBezTo>
                      <a:pt x="4" y="12"/>
                      <a:pt x="2" y="11"/>
                      <a:pt x="1" y="9"/>
                    </a:cubicBezTo>
                    <a:cubicBezTo>
                      <a:pt x="0" y="7"/>
                      <a:pt x="0" y="3"/>
                      <a:pt x="5" y="1"/>
                    </a:cubicBezTo>
                    <a:cubicBezTo>
                      <a:pt x="8" y="0"/>
                      <a:pt x="11" y="0"/>
                      <a:pt x="12" y="3"/>
                    </a:cubicBezTo>
                    <a:cubicBezTo>
                      <a:pt x="13" y="5"/>
                      <a:pt x="12" y="7"/>
                      <a:pt x="11" y="8"/>
                    </a:cubicBezTo>
                    <a:cubicBezTo>
                      <a:pt x="13" y="9"/>
                      <a:pt x="16" y="10"/>
                      <a:pt x="17" y="12"/>
                    </a:cubicBezTo>
                    <a:close/>
                    <a:moveTo>
                      <a:pt x="9" y="17"/>
                    </a:moveTo>
                    <a:cubicBezTo>
                      <a:pt x="9" y="19"/>
                      <a:pt x="11" y="21"/>
                      <a:pt x="13" y="20"/>
                    </a:cubicBezTo>
                    <a:cubicBezTo>
                      <a:pt x="15" y="19"/>
                      <a:pt x="15" y="17"/>
                      <a:pt x="14" y="16"/>
                    </a:cubicBezTo>
                    <a:cubicBezTo>
                      <a:pt x="13" y="14"/>
                      <a:pt x="10" y="13"/>
                      <a:pt x="8" y="12"/>
                    </a:cubicBezTo>
                    <a:cubicBezTo>
                      <a:pt x="7" y="14"/>
                      <a:pt x="8" y="16"/>
                      <a:pt x="9" y="17"/>
                    </a:cubicBezTo>
                    <a:close/>
                    <a:moveTo>
                      <a:pt x="9" y="4"/>
                    </a:moveTo>
                    <a:cubicBezTo>
                      <a:pt x="8" y="3"/>
                      <a:pt x="7" y="1"/>
                      <a:pt x="5" y="2"/>
                    </a:cubicBezTo>
                    <a:cubicBezTo>
                      <a:pt x="4" y="3"/>
                      <a:pt x="3" y="4"/>
                      <a:pt x="4" y="5"/>
                    </a:cubicBezTo>
                    <a:cubicBezTo>
                      <a:pt x="5" y="7"/>
                      <a:pt x="7" y="8"/>
                      <a:pt x="10" y="8"/>
                    </a:cubicBezTo>
                    <a:cubicBezTo>
                      <a:pt x="10" y="7"/>
                      <a:pt x="9" y="6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33"/>
              <p:cNvSpPr>
                <a:spLocks noEditPoints="1"/>
              </p:cNvSpPr>
              <p:nvPr/>
            </p:nvSpPr>
            <p:spPr bwMode="auto">
              <a:xfrm>
                <a:off x="939800" y="428625"/>
                <a:ext cx="720725" cy="725487"/>
              </a:xfrm>
              <a:custGeom>
                <a:avLst/>
                <a:gdLst>
                  <a:gd name="T0" fmla="*/ 109 w 218"/>
                  <a:gd name="T1" fmla="*/ 0 h 218"/>
                  <a:gd name="T2" fmla="*/ 0 w 218"/>
                  <a:gd name="T3" fmla="*/ 109 h 218"/>
                  <a:gd name="T4" fmla="*/ 109 w 218"/>
                  <a:gd name="T5" fmla="*/ 218 h 218"/>
                  <a:gd name="T6" fmla="*/ 218 w 218"/>
                  <a:gd name="T7" fmla="*/ 109 h 218"/>
                  <a:gd name="T8" fmla="*/ 109 w 218"/>
                  <a:gd name="T9" fmla="*/ 0 h 218"/>
                  <a:gd name="T10" fmla="*/ 109 w 218"/>
                  <a:gd name="T11" fmla="*/ 214 h 218"/>
                  <a:gd name="T12" fmla="*/ 4 w 218"/>
                  <a:gd name="T13" fmla="*/ 109 h 218"/>
                  <a:gd name="T14" fmla="*/ 109 w 218"/>
                  <a:gd name="T15" fmla="*/ 4 h 218"/>
                  <a:gd name="T16" fmla="*/ 214 w 218"/>
                  <a:gd name="T17" fmla="*/ 109 h 218"/>
                  <a:gd name="T18" fmla="*/ 109 w 218"/>
                  <a:gd name="T19" fmla="*/ 214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8" h="218">
                    <a:moveTo>
                      <a:pt x="109" y="0"/>
                    </a:moveTo>
                    <a:cubicBezTo>
                      <a:pt x="49" y="0"/>
                      <a:pt x="0" y="49"/>
                      <a:pt x="0" y="109"/>
                    </a:cubicBezTo>
                    <a:cubicBezTo>
                      <a:pt x="0" y="170"/>
                      <a:pt x="49" y="218"/>
                      <a:pt x="109" y="218"/>
                    </a:cubicBezTo>
                    <a:cubicBezTo>
                      <a:pt x="169" y="218"/>
                      <a:pt x="218" y="170"/>
                      <a:pt x="218" y="109"/>
                    </a:cubicBezTo>
                    <a:cubicBezTo>
                      <a:pt x="218" y="49"/>
                      <a:pt x="169" y="0"/>
                      <a:pt x="109" y="0"/>
                    </a:cubicBezTo>
                    <a:close/>
                    <a:moveTo>
                      <a:pt x="109" y="214"/>
                    </a:moveTo>
                    <a:cubicBezTo>
                      <a:pt x="51" y="214"/>
                      <a:pt x="4" y="167"/>
                      <a:pt x="4" y="109"/>
                    </a:cubicBezTo>
                    <a:cubicBezTo>
                      <a:pt x="4" y="51"/>
                      <a:pt x="51" y="4"/>
                      <a:pt x="109" y="4"/>
                    </a:cubicBezTo>
                    <a:cubicBezTo>
                      <a:pt x="167" y="4"/>
                      <a:pt x="214" y="51"/>
                      <a:pt x="214" y="109"/>
                    </a:cubicBezTo>
                    <a:cubicBezTo>
                      <a:pt x="214" y="167"/>
                      <a:pt x="167" y="214"/>
                      <a:pt x="109" y="2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34"/>
              <p:cNvSpPr>
                <a:spLocks noEditPoints="1"/>
              </p:cNvSpPr>
              <p:nvPr/>
            </p:nvSpPr>
            <p:spPr bwMode="auto">
              <a:xfrm>
                <a:off x="814388" y="303213"/>
                <a:ext cx="971550" cy="979487"/>
              </a:xfrm>
              <a:custGeom>
                <a:avLst/>
                <a:gdLst>
                  <a:gd name="T0" fmla="*/ 147 w 294"/>
                  <a:gd name="T1" fmla="*/ 0 h 295"/>
                  <a:gd name="T2" fmla="*/ 0 w 294"/>
                  <a:gd name="T3" fmla="*/ 147 h 295"/>
                  <a:gd name="T4" fmla="*/ 147 w 294"/>
                  <a:gd name="T5" fmla="*/ 295 h 295"/>
                  <a:gd name="T6" fmla="*/ 294 w 294"/>
                  <a:gd name="T7" fmla="*/ 147 h 295"/>
                  <a:gd name="T8" fmla="*/ 147 w 294"/>
                  <a:gd name="T9" fmla="*/ 0 h 295"/>
                  <a:gd name="T10" fmla="*/ 147 w 294"/>
                  <a:gd name="T11" fmla="*/ 289 h 295"/>
                  <a:gd name="T12" fmla="*/ 5 w 294"/>
                  <a:gd name="T13" fmla="*/ 147 h 295"/>
                  <a:gd name="T14" fmla="*/ 147 w 294"/>
                  <a:gd name="T15" fmla="*/ 5 h 295"/>
                  <a:gd name="T16" fmla="*/ 289 w 294"/>
                  <a:gd name="T17" fmla="*/ 147 h 295"/>
                  <a:gd name="T18" fmla="*/ 147 w 294"/>
                  <a:gd name="T19" fmla="*/ 289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4" h="295">
                    <a:moveTo>
                      <a:pt x="147" y="0"/>
                    </a:moveTo>
                    <a:cubicBezTo>
                      <a:pt x="66" y="0"/>
                      <a:pt x="0" y="66"/>
                      <a:pt x="0" y="147"/>
                    </a:cubicBezTo>
                    <a:cubicBezTo>
                      <a:pt x="0" y="229"/>
                      <a:pt x="66" y="295"/>
                      <a:pt x="147" y="295"/>
                    </a:cubicBezTo>
                    <a:cubicBezTo>
                      <a:pt x="229" y="295"/>
                      <a:pt x="294" y="229"/>
                      <a:pt x="294" y="147"/>
                    </a:cubicBezTo>
                    <a:cubicBezTo>
                      <a:pt x="294" y="66"/>
                      <a:pt x="229" y="0"/>
                      <a:pt x="147" y="0"/>
                    </a:cubicBezTo>
                    <a:close/>
                    <a:moveTo>
                      <a:pt x="147" y="289"/>
                    </a:moveTo>
                    <a:cubicBezTo>
                      <a:pt x="69" y="289"/>
                      <a:pt x="5" y="226"/>
                      <a:pt x="5" y="147"/>
                    </a:cubicBezTo>
                    <a:cubicBezTo>
                      <a:pt x="5" y="69"/>
                      <a:pt x="69" y="5"/>
                      <a:pt x="147" y="5"/>
                    </a:cubicBezTo>
                    <a:cubicBezTo>
                      <a:pt x="226" y="5"/>
                      <a:pt x="289" y="69"/>
                      <a:pt x="289" y="147"/>
                    </a:cubicBezTo>
                    <a:cubicBezTo>
                      <a:pt x="289" y="226"/>
                      <a:pt x="226" y="289"/>
                      <a:pt x="147" y="2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0" name="组合 179"/>
            <p:cNvGrpSpPr/>
            <p:nvPr/>
          </p:nvGrpSpPr>
          <p:grpSpPr>
            <a:xfrm>
              <a:off x="1939909" y="401406"/>
              <a:ext cx="1993868" cy="790575"/>
              <a:chOff x="2079625" y="242888"/>
              <a:chExt cx="2270125" cy="900112"/>
            </a:xfrm>
            <a:solidFill>
              <a:schemeClr val="bg2">
                <a:lumMod val="50000"/>
              </a:schemeClr>
            </a:solidFill>
          </p:grpSpPr>
          <p:sp>
            <p:nvSpPr>
              <p:cNvPr id="126" name="Freeform 35"/>
              <p:cNvSpPr>
                <a:spLocks noEditPoints="1"/>
              </p:cNvSpPr>
              <p:nvPr/>
            </p:nvSpPr>
            <p:spPr bwMode="auto">
              <a:xfrm>
                <a:off x="2079625" y="333375"/>
                <a:ext cx="244475" cy="530225"/>
              </a:xfrm>
              <a:custGeom>
                <a:avLst/>
                <a:gdLst>
                  <a:gd name="T0" fmla="*/ 68 w 74"/>
                  <a:gd name="T1" fmla="*/ 34 h 160"/>
                  <a:gd name="T2" fmla="*/ 57 w 74"/>
                  <a:gd name="T3" fmla="*/ 17 h 160"/>
                  <a:gd name="T4" fmla="*/ 39 w 74"/>
                  <a:gd name="T5" fmla="*/ 7 h 160"/>
                  <a:gd name="T6" fmla="*/ 34 w 74"/>
                  <a:gd name="T7" fmla="*/ 2 h 160"/>
                  <a:gd name="T8" fmla="*/ 30 w 74"/>
                  <a:gd name="T9" fmla="*/ 1 h 160"/>
                  <a:gd name="T10" fmla="*/ 30 w 74"/>
                  <a:gd name="T11" fmla="*/ 9 h 160"/>
                  <a:gd name="T12" fmla="*/ 43 w 74"/>
                  <a:gd name="T13" fmla="*/ 25 h 160"/>
                  <a:gd name="T14" fmla="*/ 49 w 74"/>
                  <a:gd name="T15" fmla="*/ 41 h 160"/>
                  <a:gd name="T16" fmla="*/ 48 w 74"/>
                  <a:gd name="T17" fmla="*/ 81 h 160"/>
                  <a:gd name="T18" fmla="*/ 42 w 74"/>
                  <a:gd name="T19" fmla="*/ 79 h 160"/>
                  <a:gd name="T20" fmla="*/ 36 w 74"/>
                  <a:gd name="T21" fmla="*/ 77 h 160"/>
                  <a:gd name="T22" fmla="*/ 21 w 74"/>
                  <a:gd name="T23" fmla="*/ 70 h 160"/>
                  <a:gd name="T24" fmla="*/ 14 w 74"/>
                  <a:gd name="T25" fmla="*/ 73 h 160"/>
                  <a:gd name="T26" fmla="*/ 19 w 74"/>
                  <a:gd name="T27" fmla="*/ 81 h 160"/>
                  <a:gd name="T28" fmla="*/ 19 w 74"/>
                  <a:gd name="T29" fmla="*/ 89 h 160"/>
                  <a:gd name="T30" fmla="*/ 20 w 74"/>
                  <a:gd name="T31" fmla="*/ 97 h 160"/>
                  <a:gd name="T32" fmla="*/ 12 w 74"/>
                  <a:gd name="T33" fmla="*/ 117 h 160"/>
                  <a:gd name="T34" fmla="*/ 6 w 74"/>
                  <a:gd name="T35" fmla="*/ 127 h 160"/>
                  <a:gd name="T36" fmla="*/ 2 w 74"/>
                  <a:gd name="T37" fmla="*/ 140 h 160"/>
                  <a:gd name="T38" fmla="*/ 7 w 74"/>
                  <a:gd name="T39" fmla="*/ 152 h 160"/>
                  <a:gd name="T40" fmla="*/ 23 w 74"/>
                  <a:gd name="T41" fmla="*/ 143 h 160"/>
                  <a:gd name="T42" fmla="*/ 36 w 74"/>
                  <a:gd name="T43" fmla="*/ 136 h 160"/>
                  <a:gd name="T44" fmla="*/ 48 w 74"/>
                  <a:gd name="T45" fmla="*/ 127 h 160"/>
                  <a:gd name="T46" fmla="*/ 48 w 74"/>
                  <a:gd name="T47" fmla="*/ 141 h 160"/>
                  <a:gd name="T48" fmla="*/ 51 w 74"/>
                  <a:gd name="T49" fmla="*/ 149 h 160"/>
                  <a:gd name="T50" fmla="*/ 59 w 74"/>
                  <a:gd name="T51" fmla="*/ 143 h 160"/>
                  <a:gd name="T52" fmla="*/ 68 w 74"/>
                  <a:gd name="T53" fmla="*/ 34 h 160"/>
                  <a:gd name="T54" fmla="*/ 48 w 74"/>
                  <a:gd name="T55" fmla="*/ 116 h 160"/>
                  <a:gd name="T56" fmla="*/ 19 w 74"/>
                  <a:gd name="T57" fmla="*/ 132 h 160"/>
                  <a:gd name="T58" fmla="*/ 13 w 74"/>
                  <a:gd name="T59" fmla="*/ 130 h 160"/>
                  <a:gd name="T60" fmla="*/ 15 w 74"/>
                  <a:gd name="T61" fmla="*/ 124 h 160"/>
                  <a:gd name="T62" fmla="*/ 30 w 74"/>
                  <a:gd name="T63" fmla="*/ 103 h 160"/>
                  <a:gd name="T64" fmla="*/ 37 w 74"/>
                  <a:gd name="T65" fmla="*/ 97 h 160"/>
                  <a:gd name="T66" fmla="*/ 48 w 74"/>
                  <a:gd name="T67" fmla="*/ 88 h 160"/>
                  <a:gd name="T68" fmla="*/ 48 w 74"/>
                  <a:gd name="T69" fmla="*/ 11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4" h="160">
                    <a:moveTo>
                      <a:pt x="68" y="34"/>
                    </a:moveTo>
                    <a:cubicBezTo>
                      <a:pt x="68" y="24"/>
                      <a:pt x="57" y="17"/>
                      <a:pt x="57" y="17"/>
                    </a:cubicBezTo>
                    <a:cubicBezTo>
                      <a:pt x="53" y="15"/>
                      <a:pt x="39" y="7"/>
                      <a:pt x="39" y="7"/>
                    </a:cubicBezTo>
                    <a:cubicBezTo>
                      <a:pt x="37" y="5"/>
                      <a:pt x="34" y="2"/>
                      <a:pt x="34" y="2"/>
                    </a:cubicBezTo>
                    <a:cubicBezTo>
                      <a:pt x="33" y="0"/>
                      <a:pt x="30" y="1"/>
                      <a:pt x="30" y="1"/>
                    </a:cubicBezTo>
                    <a:cubicBezTo>
                      <a:pt x="27" y="6"/>
                      <a:pt x="30" y="9"/>
                      <a:pt x="30" y="9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50" y="32"/>
                      <a:pt x="49" y="41"/>
                      <a:pt x="49" y="41"/>
                    </a:cubicBezTo>
                    <a:cubicBezTo>
                      <a:pt x="48" y="81"/>
                      <a:pt x="48" y="81"/>
                      <a:pt x="48" y="81"/>
                    </a:cubicBezTo>
                    <a:cubicBezTo>
                      <a:pt x="46" y="77"/>
                      <a:pt x="42" y="79"/>
                      <a:pt x="42" y="79"/>
                    </a:cubicBezTo>
                    <a:cubicBezTo>
                      <a:pt x="40" y="79"/>
                      <a:pt x="36" y="77"/>
                      <a:pt x="36" y="77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14" y="68"/>
                      <a:pt x="14" y="73"/>
                      <a:pt x="14" y="73"/>
                    </a:cubicBezTo>
                    <a:cubicBezTo>
                      <a:pt x="16" y="74"/>
                      <a:pt x="19" y="81"/>
                      <a:pt x="19" y="81"/>
                    </a:cubicBezTo>
                    <a:cubicBezTo>
                      <a:pt x="17" y="85"/>
                      <a:pt x="19" y="89"/>
                      <a:pt x="19" y="89"/>
                    </a:cubicBezTo>
                    <a:cubicBezTo>
                      <a:pt x="22" y="91"/>
                      <a:pt x="20" y="97"/>
                      <a:pt x="20" y="97"/>
                    </a:cubicBezTo>
                    <a:cubicBezTo>
                      <a:pt x="16" y="101"/>
                      <a:pt x="12" y="117"/>
                      <a:pt x="12" y="117"/>
                    </a:cubicBezTo>
                    <a:cubicBezTo>
                      <a:pt x="9" y="123"/>
                      <a:pt x="6" y="127"/>
                      <a:pt x="6" y="127"/>
                    </a:cubicBezTo>
                    <a:cubicBezTo>
                      <a:pt x="0" y="133"/>
                      <a:pt x="2" y="140"/>
                      <a:pt x="2" y="140"/>
                    </a:cubicBezTo>
                    <a:cubicBezTo>
                      <a:pt x="3" y="152"/>
                      <a:pt x="7" y="152"/>
                      <a:pt x="7" y="152"/>
                    </a:cubicBezTo>
                    <a:cubicBezTo>
                      <a:pt x="14" y="160"/>
                      <a:pt x="23" y="143"/>
                      <a:pt x="23" y="143"/>
                    </a:cubicBezTo>
                    <a:cubicBezTo>
                      <a:pt x="32" y="143"/>
                      <a:pt x="36" y="136"/>
                      <a:pt x="36" y="136"/>
                    </a:cubicBezTo>
                    <a:cubicBezTo>
                      <a:pt x="48" y="127"/>
                      <a:pt x="48" y="127"/>
                      <a:pt x="48" y="127"/>
                    </a:cubicBezTo>
                    <a:cubicBezTo>
                      <a:pt x="48" y="141"/>
                      <a:pt x="48" y="141"/>
                      <a:pt x="48" y="141"/>
                    </a:cubicBezTo>
                    <a:cubicBezTo>
                      <a:pt x="47" y="150"/>
                      <a:pt x="51" y="149"/>
                      <a:pt x="51" y="149"/>
                    </a:cubicBezTo>
                    <a:cubicBezTo>
                      <a:pt x="57" y="150"/>
                      <a:pt x="59" y="143"/>
                      <a:pt x="59" y="143"/>
                    </a:cubicBezTo>
                    <a:cubicBezTo>
                      <a:pt x="74" y="106"/>
                      <a:pt x="68" y="34"/>
                      <a:pt x="68" y="34"/>
                    </a:cubicBezTo>
                    <a:close/>
                    <a:moveTo>
                      <a:pt x="48" y="116"/>
                    </a:moveTo>
                    <a:cubicBezTo>
                      <a:pt x="48" y="116"/>
                      <a:pt x="26" y="130"/>
                      <a:pt x="19" y="132"/>
                    </a:cubicBezTo>
                    <a:cubicBezTo>
                      <a:pt x="19" y="132"/>
                      <a:pt x="14" y="135"/>
                      <a:pt x="13" y="130"/>
                    </a:cubicBezTo>
                    <a:cubicBezTo>
                      <a:pt x="13" y="130"/>
                      <a:pt x="12" y="128"/>
                      <a:pt x="15" y="124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3" y="97"/>
                      <a:pt x="37" y="97"/>
                    </a:cubicBezTo>
                    <a:cubicBezTo>
                      <a:pt x="37" y="97"/>
                      <a:pt x="44" y="94"/>
                      <a:pt x="48" y="88"/>
                    </a:cubicBezTo>
                    <a:lnTo>
                      <a:pt x="48" y="1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36"/>
              <p:cNvSpPr>
                <a:spLocks/>
              </p:cNvSpPr>
              <p:nvPr/>
            </p:nvSpPr>
            <p:spPr bwMode="auto">
              <a:xfrm>
                <a:off x="2387600" y="406400"/>
                <a:ext cx="271462" cy="381000"/>
              </a:xfrm>
              <a:custGeom>
                <a:avLst/>
                <a:gdLst>
                  <a:gd name="T0" fmla="*/ 54 w 82"/>
                  <a:gd name="T1" fmla="*/ 30 h 115"/>
                  <a:gd name="T2" fmla="*/ 56 w 82"/>
                  <a:gd name="T3" fmla="*/ 24 h 115"/>
                  <a:gd name="T4" fmla="*/ 60 w 82"/>
                  <a:gd name="T5" fmla="*/ 29 h 115"/>
                  <a:gd name="T6" fmla="*/ 70 w 82"/>
                  <a:gd name="T7" fmla="*/ 35 h 115"/>
                  <a:gd name="T8" fmla="*/ 75 w 82"/>
                  <a:gd name="T9" fmla="*/ 40 h 115"/>
                  <a:gd name="T10" fmla="*/ 44 w 82"/>
                  <a:gd name="T11" fmla="*/ 60 h 115"/>
                  <a:gd name="T12" fmla="*/ 42 w 82"/>
                  <a:gd name="T13" fmla="*/ 68 h 115"/>
                  <a:gd name="T14" fmla="*/ 42 w 82"/>
                  <a:gd name="T15" fmla="*/ 74 h 115"/>
                  <a:gd name="T16" fmla="*/ 39 w 82"/>
                  <a:gd name="T17" fmla="*/ 78 h 115"/>
                  <a:gd name="T18" fmla="*/ 32 w 82"/>
                  <a:gd name="T19" fmla="*/ 88 h 115"/>
                  <a:gd name="T20" fmla="*/ 38 w 82"/>
                  <a:gd name="T21" fmla="*/ 91 h 115"/>
                  <a:gd name="T22" fmla="*/ 57 w 82"/>
                  <a:gd name="T23" fmla="*/ 85 h 115"/>
                  <a:gd name="T24" fmla="*/ 67 w 82"/>
                  <a:gd name="T25" fmla="*/ 82 h 115"/>
                  <a:gd name="T26" fmla="*/ 74 w 82"/>
                  <a:gd name="T27" fmla="*/ 79 h 115"/>
                  <a:gd name="T28" fmla="*/ 81 w 82"/>
                  <a:gd name="T29" fmla="*/ 82 h 115"/>
                  <a:gd name="T30" fmla="*/ 79 w 82"/>
                  <a:gd name="T31" fmla="*/ 87 h 115"/>
                  <a:gd name="T32" fmla="*/ 66 w 82"/>
                  <a:gd name="T33" fmla="*/ 99 h 115"/>
                  <a:gd name="T34" fmla="*/ 44 w 82"/>
                  <a:gd name="T35" fmla="*/ 102 h 115"/>
                  <a:gd name="T36" fmla="*/ 20 w 82"/>
                  <a:gd name="T37" fmla="*/ 104 h 115"/>
                  <a:gd name="T38" fmla="*/ 10 w 82"/>
                  <a:gd name="T39" fmla="*/ 78 h 115"/>
                  <a:gd name="T40" fmla="*/ 3 w 82"/>
                  <a:gd name="T41" fmla="*/ 50 h 115"/>
                  <a:gd name="T42" fmla="*/ 4 w 82"/>
                  <a:gd name="T43" fmla="*/ 38 h 115"/>
                  <a:gd name="T44" fmla="*/ 14 w 82"/>
                  <a:gd name="T45" fmla="*/ 0 h 115"/>
                  <a:gd name="T46" fmla="*/ 17 w 82"/>
                  <a:gd name="T47" fmla="*/ 3 h 115"/>
                  <a:gd name="T48" fmla="*/ 32 w 82"/>
                  <a:gd name="T49" fmla="*/ 22 h 115"/>
                  <a:gd name="T50" fmla="*/ 37 w 82"/>
                  <a:gd name="T51" fmla="*/ 40 h 115"/>
                  <a:gd name="T52" fmla="*/ 42 w 82"/>
                  <a:gd name="T53" fmla="*/ 47 h 115"/>
                  <a:gd name="T54" fmla="*/ 53 w 82"/>
                  <a:gd name="T55" fmla="*/ 38 h 115"/>
                  <a:gd name="T56" fmla="*/ 54 w 82"/>
                  <a:gd name="T57" fmla="*/ 3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2" h="115">
                    <a:moveTo>
                      <a:pt x="54" y="30"/>
                    </a:moveTo>
                    <a:cubicBezTo>
                      <a:pt x="54" y="30"/>
                      <a:pt x="52" y="25"/>
                      <a:pt x="56" y="24"/>
                    </a:cubicBezTo>
                    <a:cubicBezTo>
                      <a:pt x="56" y="24"/>
                      <a:pt x="61" y="22"/>
                      <a:pt x="60" y="29"/>
                    </a:cubicBezTo>
                    <a:cubicBezTo>
                      <a:pt x="60" y="29"/>
                      <a:pt x="65" y="34"/>
                      <a:pt x="70" y="35"/>
                    </a:cubicBezTo>
                    <a:cubicBezTo>
                      <a:pt x="70" y="35"/>
                      <a:pt x="76" y="33"/>
                      <a:pt x="75" y="40"/>
                    </a:cubicBezTo>
                    <a:cubicBezTo>
                      <a:pt x="75" y="40"/>
                      <a:pt x="75" y="63"/>
                      <a:pt x="44" y="60"/>
                    </a:cubicBezTo>
                    <a:cubicBezTo>
                      <a:pt x="44" y="60"/>
                      <a:pt x="41" y="61"/>
                      <a:pt x="42" y="68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2" y="74"/>
                      <a:pt x="43" y="77"/>
                      <a:pt x="39" y="78"/>
                    </a:cubicBezTo>
                    <a:cubicBezTo>
                      <a:pt x="39" y="78"/>
                      <a:pt x="34" y="84"/>
                      <a:pt x="32" y="88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57" y="85"/>
                      <a:pt x="57" y="85"/>
                      <a:pt x="57" y="85"/>
                    </a:cubicBezTo>
                    <a:cubicBezTo>
                      <a:pt x="67" y="82"/>
                      <a:pt x="67" y="82"/>
                      <a:pt x="67" y="82"/>
                    </a:cubicBezTo>
                    <a:cubicBezTo>
                      <a:pt x="67" y="82"/>
                      <a:pt x="71" y="79"/>
                      <a:pt x="74" y="79"/>
                    </a:cubicBezTo>
                    <a:cubicBezTo>
                      <a:pt x="74" y="79"/>
                      <a:pt x="82" y="78"/>
                      <a:pt x="81" y="82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79" y="87"/>
                      <a:pt x="74" y="97"/>
                      <a:pt x="66" y="99"/>
                    </a:cubicBezTo>
                    <a:cubicBezTo>
                      <a:pt x="66" y="99"/>
                      <a:pt x="54" y="102"/>
                      <a:pt x="44" y="102"/>
                    </a:cubicBezTo>
                    <a:cubicBezTo>
                      <a:pt x="44" y="102"/>
                      <a:pt x="34" y="115"/>
                      <a:pt x="20" y="104"/>
                    </a:cubicBezTo>
                    <a:cubicBezTo>
                      <a:pt x="20" y="104"/>
                      <a:pt x="10" y="88"/>
                      <a:pt x="10" y="78"/>
                    </a:cubicBezTo>
                    <a:cubicBezTo>
                      <a:pt x="10" y="78"/>
                      <a:pt x="4" y="52"/>
                      <a:pt x="3" y="50"/>
                    </a:cubicBezTo>
                    <a:cubicBezTo>
                      <a:pt x="3" y="50"/>
                      <a:pt x="0" y="50"/>
                      <a:pt x="4" y="38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7" y="3"/>
                    </a:cubicBezTo>
                    <a:cubicBezTo>
                      <a:pt x="17" y="3"/>
                      <a:pt x="31" y="14"/>
                      <a:pt x="32" y="22"/>
                    </a:cubicBezTo>
                    <a:cubicBezTo>
                      <a:pt x="32" y="22"/>
                      <a:pt x="35" y="30"/>
                      <a:pt x="37" y="40"/>
                    </a:cubicBezTo>
                    <a:cubicBezTo>
                      <a:pt x="37" y="40"/>
                      <a:pt x="36" y="44"/>
                      <a:pt x="42" y="47"/>
                    </a:cubicBezTo>
                    <a:cubicBezTo>
                      <a:pt x="42" y="47"/>
                      <a:pt x="48" y="38"/>
                      <a:pt x="53" y="38"/>
                    </a:cubicBezTo>
                    <a:cubicBezTo>
                      <a:pt x="53" y="38"/>
                      <a:pt x="54" y="38"/>
                      <a:pt x="5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37"/>
              <p:cNvSpPr>
                <a:spLocks/>
              </p:cNvSpPr>
              <p:nvPr/>
            </p:nvSpPr>
            <p:spPr bwMode="auto">
              <a:xfrm>
                <a:off x="2949575" y="242888"/>
                <a:ext cx="152400" cy="149225"/>
              </a:xfrm>
              <a:custGeom>
                <a:avLst/>
                <a:gdLst>
                  <a:gd name="T0" fmla="*/ 11 w 46"/>
                  <a:gd name="T1" fmla="*/ 40 h 45"/>
                  <a:gd name="T2" fmla="*/ 13 w 46"/>
                  <a:gd name="T3" fmla="*/ 45 h 45"/>
                  <a:gd name="T4" fmla="*/ 26 w 46"/>
                  <a:gd name="T5" fmla="*/ 36 h 45"/>
                  <a:gd name="T6" fmla="*/ 41 w 46"/>
                  <a:gd name="T7" fmla="*/ 29 h 45"/>
                  <a:gd name="T8" fmla="*/ 39 w 46"/>
                  <a:gd name="T9" fmla="*/ 19 h 45"/>
                  <a:gd name="T10" fmla="*/ 15 w 46"/>
                  <a:gd name="T11" fmla="*/ 3 h 45"/>
                  <a:gd name="T12" fmla="*/ 3 w 46"/>
                  <a:gd name="T13" fmla="*/ 2 h 45"/>
                  <a:gd name="T14" fmla="*/ 3 w 46"/>
                  <a:gd name="T15" fmla="*/ 8 h 45"/>
                  <a:gd name="T16" fmla="*/ 4 w 46"/>
                  <a:gd name="T17" fmla="*/ 13 h 45"/>
                  <a:gd name="T18" fmla="*/ 9 w 46"/>
                  <a:gd name="T19" fmla="*/ 19 h 45"/>
                  <a:gd name="T20" fmla="*/ 13 w 46"/>
                  <a:gd name="T21" fmla="*/ 32 h 45"/>
                  <a:gd name="T22" fmla="*/ 11 w 46"/>
                  <a:gd name="T23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" h="45">
                    <a:moveTo>
                      <a:pt x="11" y="40"/>
                    </a:moveTo>
                    <a:cubicBezTo>
                      <a:pt x="11" y="40"/>
                      <a:pt x="7" y="45"/>
                      <a:pt x="13" y="45"/>
                    </a:cubicBezTo>
                    <a:cubicBezTo>
                      <a:pt x="13" y="45"/>
                      <a:pt x="18" y="44"/>
                      <a:pt x="26" y="36"/>
                    </a:cubicBezTo>
                    <a:cubicBezTo>
                      <a:pt x="26" y="36"/>
                      <a:pt x="38" y="36"/>
                      <a:pt x="41" y="29"/>
                    </a:cubicBezTo>
                    <a:cubicBezTo>
                      <a:pt x="41" y="29"/>
                      <a:pt x="46" y="22"/>
                      <a:pt x="39" y="19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6" y="0"/>
                      <a:pt x="3" y="2"/>
                    </a:cubicBezTo>
                    <a:cubicBezTo>
                      <a:pt x="3" y="2"/>
                      <a:pt x="0" y="6"/>
                      <a:pt x="3" y="8"/>
                    </a:cubicBezTo>
                    <a:cubicBezTo>
                      <a:pt x="3" y="8"/>
                      <a:pt x="4" y="10"/>
                      <a:pt x="4" y="13"/>
                    </a:cubicBezTo>
                    <a:cubicBezTo>
                      <a:pt x="4" y="13"/>
                      <a:pt x="5" y="16"/>
                      <a:pt x="9" y="19"/>
                    </a:cubicBezTo>
                    <a:cubicBezTo>
                      <a:pt x="9" y="19"/>
                      <a:pt x="13" y="28"/>
                      <a:pt x="13" y="32"/>
                    </a:cubicBezTo>
                    <a:cubicBezTo>
                      <a:pt x="13" y="32"/>
                      <a:pt x="12" y="39"/>
                      <a:pt x="11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38"/>
              <p:cNvSpPr>
                <a:spLocks/>
              </p:cNvSpPr>
              <p:nvPr/>
            </p:nvSpPr>
            <p:spPr bwMode="auto">
              <a:xfrm>
                <a:off x="2870200" y="403225"/>
                <a:ext cx="250825" cy="146050"/>
              </a:xfrm>
              <a:custGeom>
                <a:avLst/>
                <a:gdLst>
                  <a:gd name="T0" fmla="*/ 72 w 76"/>
                  <a:gd name="T1" fmla="*/ 1 h 44"/>
                  <a:gd name="T2" fmla="*/ 75 w 76"/>
                  <a:gd name="T3" fmla="*/ 7 h 44"/>
                  <a:gd name="T4" fmla="*/ 65 w 76"/>
                  <a:gd name="T5" fmla="*/ 11 h 44"/>
                  <a:gd name="T6" fmla="*/ 53 w 76"/>
                  <a:gd name="T7" fmla="*/ 20 h 44"/>
                  <a:gd name="T8" fmla="*/ 39 w 76"/>
                  <a:gd name="T9" fmla="*/ 35 h 44"/>
                  <a:gd name="T10" fmla="*/ 14 w 76"/>
                  <a:gd name="T11" fmla="*/ 38 h 44"/>
                  <a:gd name="T12" fmla="*/ 4 w 76"/>
                  <a:gd name="T13" fmla="*/ 26 h 44"/>
                  <a:gd name="T14" fmla="*/ 17 w 76"/>
                  <a:gd name="T15" fmla="*/ 19 h 44"/>
                  <a:gd name="T16" fmla="*/ 61 w 76"/>
                  <a:gd name="T17" fmla="*/ 4 h 44"/>
                  <a:gd name="T18" fmla="*/ 72 w 76"/>
                  <a:gd name="T19" fmla="*/ 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44">
                    <a:moveTo>
                      <a:pt x="72" y="1"/>
                    </a:moveTo>
                    <a:cubicBezTo>
                      <a:pt x="72" y="1"/>
                      <a:pt x="76" y="0"/>
                      <a:pt x="75" y="7"/>
                    </a:cubicBezTo>
                    <a:cubicBezTo>
                      <a:pt x="75" y="7"/>
                      <a:pt x="72" y="11"/>
                      <a:pt x="65" y="11"/>
                    </a:cubicBezTo>
                    <a:cubicBezTo>
                      <a:pt x="65" y="11"/>
                      <a:pt x="59" y="13"/>
                      <a:pt x="53" y="20"/>
                    </a:cubicBezTo>
                    <a:cubicBezTo>
                      <a:pt x="53" y="20"/>
                      <a:pt x="44" y="30"/>
                      <a:pt x="39" y="35"/>
                    </a:cubicBezTo>
                    <a:cubicBezTo>
                      <a:pt x="39" y="35"/>
                      <a:pt x="30" y="44"/>
                      <a:pt x="14" y="38"/>
                    </a:cubicBezTo>
                    <a:cubicBezTo>
                      <a:pt x="14" y="38"/>
                      <a:pt x="0" y="33"/>
                      <a:pt x="4" y="26"/>
                    </a:cubicBezTo>
                    <a:cubicBezTo>
                      <a:pt x="4" y="26"/>
                      <a:pt x="4" y="23"/>
                      <a:pt x="17" y="19"/>
                    </a:cubicBezTo>
                    <a:cubicBezTo>
                      <a:pt x="61" y="4"/>
                      <a:pt x="61" y="4"/>
                      <a:pt x="61" y="4"/>
                    </a:cubicBezTo>
                    <a:lnTo>
                      <a:pt x="7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39"/>
              <p:cNvSpPr>
                <a:spLocks/>
              </p:cNvSpPr>
              <p:nvPr/>
            </p:nvSpPr>
            <p:spPr bwMode="auto">
              <a:xfrm>
                <a:off x="3062288" y="708025"/>
                <a:ext cx="114300" cy="109537"/>
              </a:xfrm>
              <a:custGeom>
                <a:avLst/>
                <a:gdLst>
                  <a:gd name="T0" fmla="*/ 3 w 35"/>
                  <a:gd name="T1" fmla="*/ 3 h 33"/>
                  <a:gd name="T2" fmla="*/ 8 w 35"/>
                  <a:gd name="T3" fmla="*/ 21 h 33"/>
                  <a:gd name="T4" fmla="*/ 11 w 35"/>
                  <a:gd name="T5" fmla="*/ 26 h 33"/>
                  <a:gd name="T6" fmla="*/ 22 w 35"/>
                  <a:gd name="T7" fmla="*/ 33 h 33"/>
                  <a:gd name="T8" fmla="*/ 29 w 35"/>
                  <a:gd name="T9" fmla="*/ 13 h 33"/>
                  <a:gd name="T10" fmla="*/ 11 w 35"/>
                  <a:gd name="T11" fmla="*/ 1 h 33"/>
                  <a:gd name="T12" fmla="*/ 3 w 35"/>
                  <a:gd name="T13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3">
                    <a:moveTo>
                      <a:pt x="3" y="3"/>
                    </a:moveTo>
                    <a:cubicBezTo>
                      <a:pt x="3" y="3"/>
                      <a:pt x="0" y="15"/>
                      <a:pt x="8" y="21"/>
                    </a:cubicBezTo>
                    <a:cubicBezTo>
                      <a:pt x="8" y="21"/>
                      <a:pt x="9" y="22"/>
                      <a:pt x="11" y="26"/>
                    </a:cubicBezTo>
                    <a:cubicBezTo>
                      <a:pt x="11" y="26"/>
                      <a:pt x="15" y="33"/>
                      <a:pt x="22" y="33"/>
                    </a:cubicBezTo>
                    <a:cubicBezTo>
                      <a:pt x="22" y="33"/>
                      <a:pt x="35" y="27"/>
                      <a:pt x="29" y="13"/>
                    </a:cubicBezTo>
                    <a:cubicBezTo>
                      <a:pt x="29" y="13"/>
                      <a:pt x="21" y="1"/>
                      <a:pt x="11" y="1"/>
                    </a:cubicBezTo>
                    <a:cubicBezTo>
                      <a:pt x="11" y="1"/>
                      <a:pt x="6" y="0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40"/>
              <p:cNvSpPr>
                <a:spLocks/>
              </p:cNvSpPr>
              <p:nvPr/>
            </p:nvSpPr>
            <p:spPr bwMode="auto">
              <a:xfrm>
                <a:off x="2787650" y="531813"/>
                <a:ext cx="333375" cy="361950"/>
              </a:xfrm>
              <a:custGeom>
                <a:avLst/>
                <a:gdLst>
                  <a:gd name="T0" fmla="*/ 27 w 101"/>
                  <a:gd name="T1" fmla="*/ 21 h 109"/>
                  <a:gd name="T2" fmla="*/ 35 w 101"/>
                  <a:gd name="T3" fmla="*/ 26 h 109"/>
                  <a:gd name="T4" fmla="*/ 41 w 101"/>
                  <a:gd name="T5" fmla="*/ 27 h 109"/>
                  <a:gd name="T6" fmla="*/ 64 w 101"/>
                  <a:gd name="T7" fmla="*/ 12 h 109"/>
                  <a:gd name="T8" fmla="*/ 69 w 101"/>
                  <a:gd name="T9" fmla="*/ 10 h 109"/>
                  <a:gd name="T10" fmla="*/ 98 w 101"/>
                  <a:gd name="T11" fmla="*/ 9 h 109"/>
                  <a:gd name="T12" fmla="*/ 94 w 101"/>
                  <a:gd name="T13" fmla="*/ 14 h 109"/>
                  <a:gd name="T14" fmla="*/ 74 w 101"/>
                  <a:gd name="T15" fmla="*/ 32 h 109"/>
                  <a:gd name="T16" fmla="*/ 68 w 101"/>
                  <a:gd name="T17" fmla="*/ 37 h 109"/>
                  <a:gd name="T18" fmla="*/ 68 w 101"/>
                  <a:gd name="T19" fmla="*/ 41 h 109"/>
                  <a:gd name="T20" fmla="*/ 74 w 101"/>
                  <a:gd name="T21" fmla="*/ 38 h 109"/>
                  <a:gd name="T22" fmla="*/ 87 w 101"/>
                  <a:gd name="T23" fmla="*/ 40 h 109"/>
                  <a:gd name="T24" fmla="*/ 77 w 101"/>
                  <a:gd name="T25" fmla="*/ 50 h 109"/>
                  <a:gd name="T26" fmla="*/ 63 w 101"/>
                  <a:gd name="T27" fmla="*/ 57 h 109"/>
                  <a:gd name="T28" fmla="*/ 61 w 101"/>
                  <a:gd name="T29" fmla="*/ 67 h 109"/>
                  <a:gd name="T30" fmla="*/ 65 w 101"/>
                  <a:gd name="T31" fmla="*/ 81 h 109"/>
                  <a:gd name="T32" fmla="*/ 69 w 101"/>
                  <a:gd name="T33" fmla="*/ 102 h 109"/>
                  <a:gd name="T34" fmla="*/ 63 w 101"/>
                  <a:gd name="T35" fmla="*/ 107 h 109"/>
                  <a:gd name="T36" fmla="*/ 60 w 101"/>
                  <a:gd name="T37" fmla="*/ 103 h 109"/>
                  <a:gd name="T38" fmla="*/ 48 w 101"/>
                  <a:gd name="T39" fmla="*/ 94 h 109"/>
                  <a:gd name="T40" fmla="*/ 49 w 101"/>
                  <a:gd name="T41" fmla="*/ 89 h 109"/>
                  <a:gd name="T42" fmla="*/ 54 w 101"/>
                  <a:gd name="T43" fmla="*/ 86 h 109"/>
                  <a:gd name="T44" fmla="*/ 55 w 101"/>
                  <a:gd name="T45" fmla="*/ 81 h 109"/>
                  <a:gd name="T46" fmla="*/ 54 w 101"/>
                  <a:gd name="T47" fmla="*/ 71 h 109"/>
                  <a:gd name="T48" fmla="*/ 42 w 101"/>
                  <a:gd name="T49" fmla="*/ 82 h 109"/>
                  <a:gd name="T50" fmla="*/ 20 w 101"/>
                  <a:gd name="T51" fmla="*/ 103 h 109"/>
                  <a:gd name="T52" fmla="*/ 8 w 101"/>
                  <a:gd name="T53" fmla="*/ 102 h 109"/>
                  <a:gd name="T54" fmla="*/ 5 w 101"/>
                  <a:gd name="T55" fmla="*/ 86 h 109"/>
                  <a:gd name="T56" fmla="*/ 13 w 101"/>
                  <a:gd name="T57" fmla="*/ 87 h 109"/>
                  <a:gd name="T58" fmla="*/ 54 w 101"/>
                  <a:gd name="T59" fmla="*/ 62 h 109"/>
                  <a:gd name="T60" fmla="*/ 54 w 101"/>
                  <a:gd name="T61" fmla="*/ 58 h 109"/>
                  <a:gd name="T62" fmla="*/ 52 w 101"/>
                  <a:gd name="T63" fmla="*/ 50 h 109"/>
                  <a:gd name="T64" fmla="*/ 52 w 101"/>
                  <a:gd name="T65" fmla="*/ 41 h 109"/>
                  <a:gd name="T66" fmla="*/ 45 w 101"/>
                  <a:gd name="T67" fmla="*/ 43 h 109"/>
                  <a:gd name="T68" fmla="*/ 46 w 101"/>
                  <a:gd name="T69" fmla="*/ 53 h 109"/>
                  <a:gd name="T70" fmla="*/ 30 w 101"/>
                  <a:gd name="T71" fmla="*/ 66 h 109"/>
                  <a:gd name="T72" fmla="*/ 24 w 101"/>
                  <a:gd name="T73" fmla="*/ 40 h 109"/>
                  <a:gd name="T74" fmla="*/ 27 w 101"/>
                  <a:gd name="T75" fmla="*/ 2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1" h="109">
                    <a:moveTo>
                      <a:pt x="27" y="21"/>
                    </a:moveTo>
                    <a:cubicBezTo>
                      <a:pt x="27" y="21"/>
                      <a:pt x="32" y="19"/>
                      <a:pt x="35" y="26"/>
                    </a:cubicBezTo>
                    <a:cubicBezTo>
                      <a:pt x="35" y="26"/>
                      <a:pt x="37" y="29"/>
                      <a:pt x="41" y="27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12"/>
                      <a:pt x="68" y="11"/>
                      <a:pt x="69" y="10"/>
                    </a:cubicBezTo>
                    <a:cubicBezTo>
                      <a:pt x="69" y="10"/>
                      <a:pt x="82" y="0"/>
                      <a:pt x="98" y="9"/>
                    </a:cubicBezTo>
                    <a:cubicBezTo>
                      <a:pt x="98" y="9"/>
                      <a:pt x="101" y="10"/>
                      <a:pt x="94" y="14"/>
                    </a:cubicBezTo>
                    <a:cubicBezTo>
                      <a:pt x="74" y="32"/>
                      <a:pt x="74" y="32"/>
                      <a:pt x="74" y="32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68" y="37"/>
                      <a:pt x="63" y="40"/>
                      <a:pt x="68" y="41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4" y="38"/>
                      <a:pt x="86" y="34"/>
                      <a:pt x="87" y="40"/>
                    </a:cubicBezTo>
                    <a:cubicBezTo>
                      <a:pt x="87" y="40"/>
                      <a:pt x="89" y="44"/>
                      <a:pt x="77" y="50"/>
                    </a:cubicBezTo>
                    <a:cubicBezTo>
                      <a:pt x="77" y="50"/>
                      <a:pt x="68" y="57"/>
                      <a:pt x="63" y="57"/>
                    </a:cubicBezTo>
                    <a:cubicBezTo>
                      <a:pt x="63" y="57"/>
                      <a:pt x="60" y="60"/>
                      <a:pt x="61" y="67"/>
                    </a:cubicBezTo>
                    <a:cubicBezTo>
                      <a:pt x="61" y="67"/>
                      <a:pt x="63" y="76"/>
                      <a:pt x="65" y="81"/>
                    </a:cubicBezTo>
                    <a:cubicBezTo>
                      <a:pt x="69" y="102"/>
                      <a:pt x="69" y="102"/>
                      <a:pt x="69" y="102"/>
                    </a:cubicBezTo>
                    <a:cubicBezTo>
                      <a:pt x="69" y="102"/>
                      <a:pt x="71" y="109"/>
                      <a:pt x="63" y="107"/>
                    </a:cubicBezTo>
                    <a:cubicBezTo>
                      <a:pt x="63" y="107"/>
                      <a:pt x="60" y="107"/>
                      <a:pt x="60" y="103"/>
                    </a:cubicBezTo>
                    <a:cubicBezTo>
                      <a:pt x="60" y="103"/>
                      <a:pt x="60" y="94"/>
                      <a:pt x="48" y="94"/>
                    </a:cubicBezTo>
                    <a:cubicBezTo>
                      <a:pt x="48" y="94"/>
                      <a:pt x="46" y="91"/>
                      <a:pt x="49" y="89"/>
                    </a:cubicBezTo>
                    <a:cubicBezTo>
                      <a:pt x="49" y="89"/>
                      <a:pt x="51" y="86"/>
                      <a:pt x="54" y="86"/>
                    </a:cubicBezTo>
                    <a:cubicBezTo>
                      <a:pt x="54" y="86"/>
                      <a:pt x="55" y="85"/>
                      <a:pt x="55" y="81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54" y="71"/>
                      <a:pt x="48" y="76"/>
                      <a:pt x="42" y="82"/>
                    </a:cubicBezTo>
                    <a:cubicBezTo>
                      <a:pt x="20" y="103"/>
                      <a:pt x="20" y="103"/>
                      <a:pt x="20" y="103"/>
                    </a:cubicBezTo>
                    <a:cubicBezTo>
                      <a:pt x="20" y="103"/>
                      <a:pt x="15" y="109"/>
                      <a:pt x="8" y="102"/>
                    </a:cubicBezTo>
                    <a:cubicBezTo>
                      <a:pt x="8" y="102"/>
                      <a:pt x="0" y="91"/>
                      <a:pt x="5" y="86"/>
                    </a:cubicBezTo>
                    <a:cubicBezTo>
                      <a:pt x="5" y="86"/>
                      <a:pt x="8" y="84"/>
                      <a:pt x="13" y="87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8"/>
                      <a:pt x="46" y="57"/>
                      <a:pt x="52" y="50"/>
                    </a:cubicBezTo>
                    <a:cubicBezTo>
                      <a:pt x="52" y="50"/>
                      <a:pt x="56" y="41"/>
                      <a:pt x="52" y="41"/>
                    </a:cubicBezTo>
                    <a:cubicBezTo>
                      <a:pt x="52" y="41"/>
                      <a:pt x="45" y="39"/>
                      <a:pt x="45" y="4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3"/>
                      <a:pt x="37" y="79"/>
                      <a:pt x="30" y="66"/>
                    </a:cubicBezTo>
                    <a:cubicBezTo>
                      <a:pt x="30" y="66"/>
                      <a:pt x="21" y="57"/>
                      <a:pt x="24" y="40"/>
                    </a:cubicBezTo>
                    <a:cubicBezTo>
                      <a:pt x="24" y="40"/>
                      <a:pt x="28" y="33"/>
                      <a:pt x="27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41"/>
              <p:cNvSpPr>
                <a:spLocks/>
              </p:cNvSpPr>
              <p:nvPr/>
            </p:nvSpPr>
            <p:spPr bwMode="auto">
              <a:xfrm>
                <a:off x="3646488" y="674688"/>
                <a:ext cx="128587" cy="133350"/>
              </a:xfrm>
              <a:custGeom>
                <a:avLst/>
                <a:gdLst>
                  <a:gd name="T0" fmla="*/ 6 w 39"/>
                  <a:gd name="T1" fmla="*/ 0 h 40"/>
                  <a:gd name="T2" fmla="*/ 12 w 39"/>
                  <a:gd name="T3" fmla="*/ 28 h 40"/>
                  <a:gd name="T4" fmla="*/ 11 w 39"/>
                  <a:gd name="T5" fmla="*/ 34 h 40"/>
                  <a:gd name="T6" fmla="*/ 25 w 39"/>
                  <a:gd name="T7" fmla="*/ 34 h 40"/>
                  <a:gd name="T8" fmla="*/ 31 w 39"/>
                  <a:gd name="T9" fmla="*/ 20 h 40"/>
                  <a:gd name="T10" fmla="*/ 6 w 39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40">
                    <a:moveTo>
                      <a:pt x="6" y="0"/>
                    </a:moveTo>
                    <a:cubicBezTo>
                      <a:pt x="6" y="0"/>
                      <a:pt x="0" y="10"/>
                      <a:pt x="12" y="28"/>
                    </a:cubicBezTo>
                    <a:cubicBezTo>
                      <a:pt x="12" y="28"/>
                      <a:pt x="15" y="30"/>
                      <a:pt x="11" y="34"/>
                    </a:cubicBezTo>
                    <a:cubicBezTo>
                      <a:pt x="11" y="34"/>
                      <a:pt x="11" y="40"/>
                      <a:pt x="25" y="34"/>
                    </a:cubicBezTo>
                    <a:cubicBezTo>
                      <a:pt x="25" y="34"/>
                      <a:pt x="39" y="32"/>
                      <a:pt x="31" y="20"/>
                    </a:cubicBezTo>
                    <a:cubicBezTo>
                      <a:pt x="31" y="20"/>
                      <a:pt x="18" y="4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42"/>
              <p:cNvSpPr>
                <a:spLocks/>
              </p:cNvSpPr>
              <p:nvPr/>
            </p:nvSpPr>
            <p:spPr bwMode="auto">
              <a:xfrm>
                <a:off x="3267075" y="328613"/>
                <a:ext cx="455612" cy="485775"/>
              </a:xfrm>
              <a:custGeom>
                <a:avLst/>
                <a:gdLst>
                  <a:gd name="T0" fmla="*/ 98 w 138"/>
                  <a:gd name="T1" fmla="*/ 64 h 146"/>
                  <a:gd name="T2" fmla="*/ 97 w 138"/>
                  <a:gd name="T3" fmla="*/ 26 h 146"/>
                  <a:gd name="T4" fmla="*/ 96 w 138"/>
                  <a:gd name="T5" fmla="*/ 11 h 146"/>
                  <a:gd name="T6" fmla="*/ 89 w 138"/>
                  <a:gd name="T7" fmla="*/ 9 h 146"/>
                  <a:gd name="T8" fmla="*/ 73 w 138"/>
                  <a:gd name="T9" fmla="*/ 1 h 146"/>
                  <a:gd name="T10" fmla="*/ 70 w 138"/>
                  <a:gd name="T11" fmla="*/ 13 h 146"/>
                  <a:gd name="T12" fmla="*/ 79 w 138"/>
                  <a:gd name="T13" fmla="*/ 33 h 146"/>
                  <a:gd name="T14" fmla="*/ 79 w 138"/>
                  <a:gd name="T15" fmla="*/ 70 h 146"/>
                  <a:gd name="T16" fmla="*/ 69 w 138"/>
                  <a:gd name="T17" fmla="*/ 80 h 146"/>
                  <a:gd name="T18" fmla="*/ 44 w 138"/>
                  <a:gd name="T19" fmla="*/ 90 h 146"/>
                  <a:gd name="T20" fmla="*/ 33 w 138"/>
                  <a:gd name="T21" fmla="*/ 97 h 146"/>
                  <a:gd name="T22" fmla="*/ 10 w 138"/>
                  <a:gd name="T23" fmla="*/ 104 h 146"/>
                  <a:gd name="T24" fmla="*/ 3 w 138"/>
                  <a:gd name="T25" fmla="*/ 97 h 146"/>
                  <a:gd name="T26" fmla="*/ 2 w 138"/>
                  <a:gd name="T27" fmla="*/ 103 h 146"/>
                  <a:gd name="T28" fmla="*/ 15 w 138"/>
                  <a:gd name="T29" fmla="*/ 122 h 146"/>
                  <a:gd name="T30" fmla="*/ 49 w 138"/>
                  <a:gd name="T31" fmla="*/ 104 h 146"/>
                  <a:gd name="T32" fmla="*/ 62 w 138"/>
                  <a:gd name="T33" fmla="*/ 99 h 146"/>
                  <a:gd name="T34" fmla="*/ 74 w 138"/>
                  <a:gd name="T35" fmla="*/ 96 h 146"/>
                  <a:gd name="T36" fmla="*/ 38 w 138"/>
                  <a:gd name="T37" fmla="*/ 134 h 146"/>
                  <a:gd name="T38" fmla="*/ 35 w 138"/>
                  <a:gd name="T39" fmla="*/ 137 h 146"/>
                  <a:gd name="T40" fmla="*/ 33 w 138"/>
                  <a:gd name="T41" fmla="*/ 140 h 146"/>
                  <a:gd name="T42" fmla="*/ 36 w 138"/>
                  <a:gd name="T43" fmla="*/ 143 h 146"/>
                  <a:gd name="T44" fmla="*/ 91 w 138"/>
                  <a:gd name="T45" fmla="*/ 111 h 146"/>
                  <a:gd name="T46" fmla="*/ 97 w 138"/>
                  <a:gd name="T47" fmla="*/ 81 h 146"/>
                  <a:gd name="T48" fmla="*/ 120 w 138"/>
                  <a:gd name="T49" fmla="*/ 63 h 146"/>
                  <a:gd name="T50" fmla="*/ 134 w 138"/>
                  <a:gd name="T51" fmla="*/ 44 h 146"/>
                  <a:gd name="T52" fmla="*/ 118 w 138"/>
                  <a:gd name="T53" fmla="*/ 47 h 146"/>
                  <a:gd name="T54" fmla="*/ 98 w 138"/>
                  <a:gd name="T55" fmla="*/ 64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8" h="146">
                    <a:moveTo>
                      <a:pt x="98" y="64"/>
                    </a:moveTo>
                    <a:cubicBezTo>
                      <a:pt x="97" y="26"/>
                      <a:pt x="97" y="26"/>
                      <a:pt x="97" y="26"/>
                    </a:cubicBezTo>
                    <a:cubicBezTo>
                      <a:pt x="97" y="26"/>
                      <a:pt x="103" y="16"/>
                      <a:pt x="96" y="11"/>
                    </a:cubicBezTo>
                    <a:cubicBezTo>
                      <a:pt x="89" y="9"/>
                      <a:pt x="89" y="9"/>
                      <a:pt x="89" y="9"/>
                    </a:cubicBezTo>
                    <a:cubicBezTo>
                      <a:pt x="89" y="9"/>
                      <a:pt x="85" y="0"/>
                      <a:pt x="73" y="1"/>
                    </a:cubicBezTo>
                    <a:cubicBezTo>
                      <a:pt x="73" y="1"/>
                      <a:pt x="67" y="0"/>
                      <a:pt x="70" y="13"/>
                    </a:cubicBezTo>
                    <a:cubicBezTo>
                      <a:pt x="70" y="13"/>
                      <a:pt x="76" y="30"/>
                      <a:pt x="79" y="33"/>
                    </a:cubicBezTo>
                    <a:cubicBezTo>
                      <a:pt x="79" y="70"/>
                      <a:pt x="79" y="70"/>
                      <a:pt x="79" y="70"/>
                    </a:cubicBezTo>
                    <a:cubicBezTo>
                      <a:pt x="79" y="70"/>
                      <a:pt x="77" y="78"/>
                      <a:pt x="69" y="8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4" y="90"/>
                      <a:pt x="40" y="91"/>
                      <a:pt x="33" y="97"/>
                    </a:cubicBezTo>
                    <a:cubicBezTo>
                      <a:pt x="33" y="97"/>
                      <a:pt x="17" y="104"/>
                      <a:pt x="10" y="104"/>
                    </a:cubicBezTo>
                    <a:cubicBezTo>
                      <a:pt x="10" y="104"/>
                      <a:pt x="4" y="99"/>
                      <a:pt x="3" y="97"/>
                    </a:cubicBezTo>
                    <a:cubicBezTo>
                      <a:pt x="3" y="97"/>
                      <a:pt x="2" y="96"/>
                      <a:pt x="2" y="103"/>
                    </a:cubicBezTo>
                    <a:cubicBezTo>
                      <a:pt x="2" y="103"/>
                      <a:pt x="0" y="125"/>
                      <a:pt x="15" y="122"/>
                    </a:cubicBezTo>
                    <a:cubicBezTo>
                      <a:pt x="15" y="122"/>
                      <a:pt x="28" y="123"/>
                      <a:pt x="49" y="104"/>
                    </a:cubicBezTo>
                    <a:cubicBezTo>
                      <a:pt x="49" y="104"/>
                      <a:pt x="53" y="102"/>
                      <a:pt x="62" y="99"/>
                    </a:cubicBezTo>
                    <a:cubicBezTo>
                      <a:pt x="62" y="99"/>
                      <a:pt x="70" y="95"/>
                      <a:pt x="74" y="96"/>
                    </a:cubicBezTo>
                    <a:cubicBezTo>
                      <a:pt x="74" y="96"/>
                      <a:pt x="69" y="125"/>
                      <a:pt x="38" y="134"/>
                    </a:cubicBezTo>
                    <a:cubicBezTo>
                      <a:pt x="38" y="134"/>
                      <a:pt x="35" y="135"/>
                      <a:pt x="35" y="137"/>
                    </a:cubicBezTo>
                    <a:cubicBezTo>
                      <a:pt x="35" y="137"/>
                      <a:pt x="34" y="138"/>
                      <a:pt x="33" y="140"/>
                    </a:cubicBezTo>
                    <a:cubicBezTo>
                      <a:pt x="33" y="140"/>
                      <a:pt x="29" y="143"/>
                      <a:pt x="36" y="143"/>
                    </a:cubicBezTo>
                    <a:cubicBezTo>
                      <a:pt x="36" y="143"/>
                      <a:pt x="65" y="146"/>
                      <a:pt x="91" y="111"/>
                    </a:cubicBezTo>
                    <a:cubicBezTo>
                      <a:pt x="91" y="111"/>
                      <a:pt x="96" y="102"/>
                      <a:pt x="97" y="81"/>
                    </a:cubicBezTo>
                    <a:cubicBezTo>
                      <a:pt x="120" y="63"/>
                      <a:pt x="120" y="63"/>
                      <a:pt x="120" y="63"/>
                    </a:cubicBezTo>
                    <a:cubicBezTo>
                      <a:pt x="120" y="63"/>
                      <a:pt x="138" y="51"/>
                      <a:pt x="134" y="44"/>
                    </a:cubicBezTo>
                    <a:cubicBezTo>
                      <a:pt x="134" y="44"/>
                      <a:pt x="124" y="39"/>
                      <a:pt x="118" y="47"/>
                    </a:cubicBezTo>
                    <a:cubicBezTo>
                      <a:pt x="118" y="47"/>
                      <a:pt x="108" y="61"/>
                      <a:pt x="98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43"/>
              <p:cNvSpPr>
                <a:spLocks/>
              </p:cNvSpPr>
              <p:nvPr/>
            </p:nvSpPr>
            <p:spPr bwMode="auto">
              <a:xfrm>
                <a:off x="3930650" y="515938"/>
                <a:ext cx="66675" cy="112712"/>
              </a:xfrm>
              <a:custGeom>
                <a:avLst/>
                <a:gdLst>
                  <a:gd name="T0" fmla="*/ 3 w 20"/>
                  <a:gd name="T1" fmla="*/ 5 h 34"/>
                  <a:gd name="T2" fmla="*/ 6 w 20"/>
                  <a:gd name="T3" fmla="*/ 2 h 34"/>
                  <a:gd name="T4" fmla="*/ 18 w 20"/>
                  <a:gd name="T5" fmla="*/ 18 h 34"/>
                  <a:gd name="T6" fmla="*/ 9 w 20"/>
                  <a:gd name="T7" fmla="*/ 31 h 34"/>
                  <a:gd name="T8" fmla="*/ 4 w 20"/>
                  <a:gd name="T9" fmla="*/ 21 h 34"/>
                  <a:gd name="T10" fmla="*/ 3 w 20"/>
                  <a:gd name="T11" fmla="*/ 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34">
                    <a:moveTo>
                      <a:pt x="3" y="5"/>
                    </a:moveTo>
                    <a:cubicBezTo>
                      <a:pt x="3" y="5"/>
                      <a:pt x="0" y="0"/>
                      <a:pt x="6" y="2"/>
                    </a:cubicBezTo>
                    <a:cubicBezTo>
                      <a:pt x="6" y="2"/>
                      <a:pt x="14" y="7"/>
                      <a:pt x="18" y="18"/>
                    </a:cubicBezTo>
                    <a:cubicBezTo>
                      <a:pt x="18" y="18"/>
                      <a:pt x="20" y="34"/>
                      <a:pt x="9" y="31"/>
                    </a:cubicBezTo>
                    <a:cubicBezTo>
                      <a:pt x="9" y="31"/>
                      <a:pt x="5" y="28"/>
                      <a:pt x="4" y="21"/>
                    </a:cubicBez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44"/>
              <p:cNvSpPr>
                <a:spLocks/>
              </p:cNvSpPr>
              <p:nvPr/>
            </p:nvSpPr>
            <p:spPr bwMode="auto">
              <a:xfrm>
                <a:off x="3906838" y="671513"/>
                <a:ext cx="331787" cy="206375"/>
              </a:xfrm>
              <a:custGeom>
                <a:avLst/>
                <a:gdLst>
                  <a:gd name="T0" fmla="*/ 63 w 100"/>
                  <a:gd name="T1" fmla="*/ 24 h 62"/>
                  <a:gd name="T2" fmla="*/ 68 w 100"/>
                  <a:gd name="T3" fmla="*/ 32 h 62"/>
                  <a:gd name="T4" fmla="*/ 68 w 100"/>
                  <a:gd name="T5" fmla="*/ 43 h 62"/>
                  <a:gd name="T6" fmla="*/ 50 w 100"/>
                  <a:gd name="T7" fmla="*/ 50 h 62"/>
                  <a:gd name="T8" fmla="*/ 43 w 100"/>
                  <a:gd name="T9" fmla="*/ 49 h 62"/>
                  <a:gd name="T10" fmla="*/ 43 w 100"/>
                  <a:gd name="T11" fmla="*/ 55 h 62"/>
                  <a:gd name="T12" fmla="*/ 49 w 100"/>
                  <a:gd name="T13" fmla="*/ 57 h 62"/>
                  <a:gd name="T14" fmla="*/ 56 w 100"/>
                  <a:gd name="T15" fmla="*/ 61 h 62"/>
                  <a:gd name="T16" fmla="*/ 65 w 100"/>
                  <a:gd name="T17" fmla="*/ 58 h 62"/>
                  <a:gd name="T18" fmla="*/ 74 w 100"/>
                  <a:gd name="T19" fmla="*/ 56 h 62"/>
                  <a:gd name="T20" fmla="*/ 80 w 100"/>
                  <a:gd name="T21" fmla="*/ 40 h 62"/>
                  <a:gd name="T22" fmla="*/ 74 w 100"/>
                  <a:gd name="T23" fmla="*/ 22 h 62"/>
                  <a:gd name="T24" fmla="*/ 81 w 100"/>
                  <a:gd name="T25" fmla="*/ 19 h 62"/>
                  <a:gd name="T26" fmla="*/ 97 w 100"/>
                  <a:gd name="T27" fmla="*/ 11 h 62"/>
                  <a:gd name="T28" fmla="*/ 90 w 100"/>
                  <a:gd name="T29" fmla="*/ 0 h 62"/>
                  <a:gd name="T30" fmla="*/ 45 w 100"/>
                  <a:gd name="T31" fmla="*/ 11 h 62"/>
                  <a:gd name="T32" fmla="*/ 11 w 100"/>
                  <a:gd name="T33" fmla="*/ 26 h 62"/>
                  <a:gd name="T34" fmla="*/ 2 w 100"/>
                  <a:gd name="T35" fmla="*/ 34 h 62"/>
                  <a:gd name="T36" fmla="*/ 8 w 100"/>
                  <a:gd name="T37" fmla="*/ 46 h 62"/>
                  <a:gd name="T38" fmla="*/ 21 w 100"/>
                  <a:gd name="T39" fmla="*/ 46 h 62"/>
                  <a:gd name="T40" fmla="*/ 44 w 100"/>
                  <a:gd name="T41" fmla="*/ 30 h 62"/>
                  <a:gd name="T42" fmla="*/ 54 w 100"/>
                  <a:gd name="T43" fmla="*/ 29 h 62"/>
                  <a:gd name="T44" fmla="*/ 60 w 100"/>
                  <a:gd name="T45" fmla="*/ 25 h 62"/>
                  <a:gd name="T46" fmla="*/ 63 w 100"/>
                  <a:gd name="T47" fmla="*/ 2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" h="62">
                    <a:moveTo>
                      <a:pt x="63" y="24"/>
                    </a:moveTo>
                    <a:cubicBezTo>
                      <a:pt x="63" y="24"/>
                      <a:pt x="68" y="25"/>
                      <a:pt x="68" y="32"/>
                    </a:cubicBezTo>
                    <a:cubicBezTo>
                      <a:pt x="68" y="32"/>
                      <a:pt x="64" y="36"/>
                      <a:pt x="68" y="43"/>
                    </a:cubicBezTo>
                    <a:cubicBezTo>
                      <a:pt x="68" y="43"/>
                      <a:pt x="68" y="51"/>
                      <a:pt x="50" y="50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3" y="49"/>
                      <a:pt x="40" y="50"/>
                      <a:pt x="43" y="55"/>
                    </a:cubicBezTo>
                    <a:cubicBezTo>
                      <a:pt x="43" y="55"/>
                      <a:pt x="43" y="56"/>
                      <a:pt x="49" y="57"/>
                    </a:cubicBezTo>
                    <a:cubicBezTo>
                      <a:pt x="49" y="57"/>
                      <a:pt x="55" y="59"/>
                      <a:pt x="56" y="61"/>
                    </a:cubicBezTo>
                    <a:cubicBezTo>
                      <a:pt x="56" y="61"/>
                      <a:pt x="60" y="62"/>
                      <a:pt x="65" y="58"/>
                    </a:cubicBezTo>
                    <a:cubicBezTo>
                      <a:pt x="65" y="58"/>
                      <a:pt x="69" y="56"/>
                      <a:pt x="74" y="56"/>
                    </a:cubicBezTo>
                    <a:cubicBezTo>
                      <a:pt x="74" y="56"/>
                      <a:pt x="81" y="52"/>
                      <a:pt x="80" y="40"/>
                    </a:cubicBezTo>
                    <a:cubicBezTo>
                      <a:pt x="80" y="40"/>
                      <a:pt x="78" y="29"/>
                      <a:pt x="74" y="22"/>
                    </a:cubicBezTo>
                    <a:cubicBezTo>
                      <a:pt x="74" y="22"/>
                      <a:pt x="77" y="19"/>
                      <a:pt x="81" y="19"/>
                    </a:cubicBezTo>
                    <a:cubicBezTo>
                      <a:pt x="81" y="19"/>
                      <a:pt x="94" y="21"/>
                      <a:pt x="97" y="11"/>
                    </a:cubicBezTo>
                    <a:cubicBezTo>
                      <a:pt x="97" y="11"/>
                      <a:pt x="100" y="0"/>
                      <a:pt x="90" y="0"/>
                    </a:cubicBezTo>
                    <a:cubicBezTo>
                      <a:pt x="90" y="0"/>
                      <a:pt x="60" y="4"/>
                      <a:pt x="45" y="11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0" y="24"/>
                      <a:pt x="2" y="34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6"/>
                      <a:pt x="13" y="52"/>
                      <a:pt x="21" y="46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54" y="29"/>
                      <a:pt x="60" y="28"/>
                      <a:pt x="60" y="25"/>
                    </a:cubicBezTo>
                    <a:cubicBezTo>
                      <a:pt x="60" y="25"/>
                      <a:pt x="61" y="25"/>
                      <a:pt x="6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45"/>
              <p:cNvSpPr>
                <a:spLocks/>
              </p:cNvSpPr>
              <p:nvPr/>
            </p:nvSpPr>
            <p:spPr bwMode="auto">
              <a:xfrm>
                <a:off x="3937000" y="369888"/>
                <a:ext cx="139700" cy="192087"/>
              </a:xfrm>
              <a:custGeom>
                <a:avLst/>
                <a:gdLst>
                  <a:gd name="T0" fmla="*/ 2 w 42"/>
                  <a:gd name="T1" fmla="*/ 11 h 58"/>
                  <a:gd name="T2" fmla="*/ 17 w 42"/>
                  <a:gd name="T3" fmla="*/ 28 h 58"/>
                  <a:gd name="T4" fmla="*/ 26 w 42"/>
                  <a:gd name="T5" fmla="*/ 54 h 58"/>
                  <a:gd name="T6" fmla="*/ 34 w 42"/>
                  <a:gd name="T7" fmla="*/ 53 h 58"/>
                  <a:gd name="T8" fmla="*/ 39 w 42"/>
                  <a:gd name="T9" fmla="*/ 46 h 58"/>
                  <a:gd name="T10" fmla="*/ 36 w 42"/>
                  <a:gd name="T11" fmla="*/ 32 h 58"/>
                  <a:gd name="T12" fmla="*/ 18 w 42"/>
                  <a:gd name="T13" fmla="*/ 14 h 58"/>
                  <a:gd name="T14" fmla="*/ 8 w 42"/>
                  <a:gd name="T15" fmla="*/ 6 h 58"/>
                  <a:gd name="T16" fmla="*/ 1 w 42"/>
                  <a:gd name="T17" fmla="*/ 5 h 58"/>
                  <a:gd name="T18" fmla="*/ 2 w 42"/>
                  <a:gd name="T19" fmla="*/ 1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58">
                    <a:moveTo>
                      <a:pt x="2" y="11"/>
                    </a:moveTo>
                    <a:cubicBezTo>
                      <a:pt x="2" y="11"/>
                      <a:pt x="15" y="26"/>
                      <a:pt x="17" y="28"/>
                    </a:cubicBezTo>
                    <a:cubicBezTo>
                      <a:pt x="17" y="28"/>
                      <a:pt x="24" y="34"/>
                      <a:pt x="26" y="54"/>
                    </a:cubicBezTo>
                    <a:cubicBezTo>
                      <a:pt x="26" y="54"/>
                      <a:pt x="28" y="58"/>
                      <a:pt x="34" y="53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42" y="43"/>
                      <a:pt x="36" y="32"/>
                    </a:cubicBezTo>
                    <a:cubicBezTo>
                      <a:pt x="36" y="32"/>
                      <a:pt x="31" y="20"/>
                      <a:pt x="18" y="14"/>
                    </a:cubicBezTo>
                    <a:cubicBezTo>
                      <a:pt x="18" y="14"/>
                      <a:pt x="11" y="10"/>
                      <a:pt x="8" y="6"/>
                    </a:cubicBezTo>
                    <a:cubicBezTo>
                      <a:pt x="8" y="6"/>
                      <a:pt x="5" y="0"/>
                      <a:pt x="1" y="5"/>
                    </a:cubicBezTo>
                    <a:cubicBezTo>
                      <a:pt x="1" y="5"/>
                      <a:pt x="0" y="8"/>
                      <a:pt x="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46"/>
              <p:cNvSpPr>
                <a:spLocks noEditPoints="1"/>
              </p:cNvSpPr>
              <p:nvPr/>
            </p:nvSpPr>
            <p:spPr bwMode="auto">
              <a:xfrm>
                <a:off x="3957638" y="255588"/>
                <a:ext cx="392112" cy="425450"/>
              </a:xfrm>
              <a:custGeom>
                <a:avLst/>
                <a:gdLst>
                  <a:gd name="T0" fmla="*/ 115 w 119"/>
                  <a:gd name="T1" fmla="*/ 38 h 128"/>
                  <a:gd name="T2" fmla="*/ 110 w 119"/>
                  <a:gd name="T3" fmla="*/ 30 h 128"/>
                  <a:gd name="T4" fmla="*/ 105 w 119"/>
                  <a:gd name="T5" fmla="*/ 28 h 128"/>
                  <a:gd name="T6" fmla="*/ 99 w 119"/>
                  <a:gd name="T7" fmla="*/ 29 h 128"/>
                  <a:gd name="T8" fmla="*/ 78 w 119"/>
                  <a:gd name="T9" fmla="*/ 36 h 128"/>
                  <a:gd name="T10" fmla="*/ 73 w 119"/>
                  <a:gd name="T11" fmla="*/ 31 h 128"/>
                  <a:gd name="T12" fmla="*/ 83 w 119"/>
                  <a:gd name="T13" fmla="*/ 8 h 128"/>
                  <a:gd name="T14" fmla="*/ 77 w 119"/>
                  <a:gd name="T15" fmla="*/ 1 h 128"/>
                  <a:gd name="T16" fmla="*/ 74 w 119"/>
                  <a:gd name="T17" fmla="*/ 4 h 128"/>
                  <a:gd name="T18" fmla="*/ 65 w 119"/>
                  <a:gd name="T19" fmla="*/ 26 h 128"/>
                  <a:gd name="T20" fmla="*/ 54 w 119"/>
                  <a:gd name="T21" fmla="*/ 31 h 128"/>
                  <a:gd name="T22" fmla="*/ 45 w 119"/>
                  <a:gd name="T23" fmla="*/ 31 h 128"/>
                  <a:gd name="T24" fmla="*/ 42 w 119"/>
                  <a:gd name="T25" fmla="*/ 35 h 128"/>
                  <a:gd name="T26" fmla="*/ 53 w 119"/>
                  <a:gd name="T27" fmla="*/ 39 h 128"/>
                  <a:gd name="T28" fmla="*/ 50 w 119"/>
                  <a:gd name="T29" fmla="*/ 46 h 128"/>
                  <a:gd name="T30" fmla="*/ 49 w 119"/>
                  <a:gd name="T31" fmla="*/ 51 h 128"/>
                  <a:gd name="T32" fmla="*/ 56 w 119"/>
                  <a:gd name="T33" fmla="*/ 48 h 128"/>
                  <a:gd name="T34" fmla="*/ 56 w 119"/>
                  <a:gd name="T35" fmla="*/ 54 h 128"/>
                  <a:gd name="T36" fmla="*/ 52 w 119"/>
                  <a:gd name="T37" fmla="*/ 60 h 128"/>
                  <a:gd name="T38" fmla="*/ 42 w 119"/>
                  <a:gd name="T39" fmla="*/ 61 h 128"/>
                  <a:gd name="T40" fmla="*/ 46 w 119"/>
                  <a:gd name="T41" fmla="*/ 65 h 128"/>
                  <a:gd name="T42" fmla="*/ 37 w 119"/>
                  <a:gd name="T43" fmla="*/ 78 h 128"/>
                  <a:gd name="T44" fmla="*/ 38 w 119"/>
                  <a:gd name="T45" fmla="*/ 82 h 128"/>
                  <a:gd name="T46" fmla="*/ 43 w 119"/>
                  <a:gd name="T47" fmla="*/ 80 h 128"/>
                  <a:gd name="T48" fmla="*/ 51 w 119"/>
                  <a:gd name="T49" fmla="*/ 70 h 128"/>
                  <a:gd name="T50" fmla="*/ 62 w 119"/>
                  <a:gd name="T51" fmla="*/ 76 h 128"/>
                  <a:gd name="T52" fmla="*/ 61 w 119"/>
                  <a:gd name="T53" fmla="*/ 85 h 128"/>
                  <a:gd name="T54" fmla="*/ 69 w 119"/>
                  <a:gd name="T55" fmla="*/ 81 h 128"/>
                  <a:gd name="T56" fmla="*/ 76 w 119"/>
                  <a:gd name="T57" fmla="*/ 82 h 128"/>
                  <a:gd name="T58" fmla="*/ 66 w 119"/>
                  <a:gd name="T59" fmla="*/ 88 h 128"/>
                  <a:gd name="T60" fmla="*/ 21 w 119"/>
                  <a:gd name="T61" fmla="*/ 111 h 128"/>
                  <a:gd name="T62" fmla="*/ 5 w 119"/>
                  <a:gd name="T63" fmla="*/ 120 h 128"/>
                  <a:gd name="T64" fmla="*/ 8 w 119"/>
                  <a:gd name="T65" fmla="*/ 126 h 128"/>
                  <a:gd name="T66" fmla="*/ 52 w 119"/>
                  <a:gd name="T67" fmla="*/ 109 h 128"/>
                  <a:gd name="T68" fmla="*/ 75 w 119"/>
                  <a:gd name="T69" fmla="*/ 91 h 128"/>
                  <a:gd name="T70" fmla="*/ 82 w 119"/>
                  <a:gd name="T71" fmla="*/ 87 h 128"/>
                  <a:gd name="T72" fmla="*/ 81 w 119"/>
                  <a:gd name="T73" fmla="*/ 93 h 128"/>
                  <a:gd name="T74" fmla="*/ 79 w 119"/>
                  <a:gd name="T75" fmla="*/ 96 h 128"/>
                  <a:gd name="T76" fmla="*/ 69 w 119"/>
                  <a:gd name="T77" fmla="*/ 108 h 128"/>
                  <a:gd name="T78" fmla="*/ 60 w 119"/>
                  <a:gd name="T79" fmla="*/ 118 h 128"/>
                  <a:gd name="T80" fmla="*/ 67 w 119"/>
                  <a:gd name="T81" fmla="*/ 116 h 128"/>
                  <a:gd name="T82" fmla="*/ 79 w 119"/>
                  <a:gd name="T83" fmla="*/ 111 h 128"/>
                  <a:gd name="T84" fmla="*/ 86 w 119"/>
                  <a:gd name="T85" fmla="*/ 106 h 128"/>
                  <a:gd name="T86" fmla="*/ 101 w 119"/>
                  <a:gd name="T87" fmla="*/ 80 h 128"/>
                  <a:gd name="T88" fmla="*/ 87 w 119"/>
                  <a:gd name="T89" fmla="*/ 79 h 128"/>
                  <a:gd name="T90" fmla="*/ 88 w 119"/>
                  <a:gd name="T91" fmla="*/ 75 h 128"/>
                  <a:gd name="T92" fmla="*/ 115 w 119"/>
                  <a:gd name="T93" fmla="*/ 38 h 128"/>
                  <a:gd name="T94" fmla="*/ 86 w 119"/>
                  <a:gd name="T95" fmla="*/ 60 h 128"/>
                  <a:gd name="T96" fmla="*/ 80 w 119"/>
                  <a:gd name="T97" fmla="*/ 70 h 128"/>
                  <a:gd name="T98" fmla="*/ 75 w 119"/>
                  <a:gd name="T99" fmla="*/ 67 h 128"/>
                  <a:gd name="T100" fmla="*/ 71 w 119"/>
                  <a:gd name="T101" fmla="*/ 56 h 128"/>
                  <a:gd name="T102" fmla="*/ 67 w 119"/>
                  <a:gd name="T103" fmla="*/ 60 h 128"/>
                  <a:gd name="T104" fmla="*/ 67 w 119"/>
                  <a:gd name="T105" fmla="*/ 66 h 128"/>
                  <a:gd name="T106" fmla="*/ 60 w 119"/>
                  <a:gd name="T107" fmla="*/ 64 h 128"/>
                  <a:gd name="T108" fmla="*/ 65 w 119"/>
                  <a:gd name="T109" fmla="*/ 53 h 128"/>
                  <a:gd name="T110" fmla="*/ 72 w 119"/>
                  <a:gd name="T111" fmla="*/ 42 h 128"/>
                  <a:gd name="T112" fmla="*/ 93 w 119"/>
                  <a:gd name="T113" fmla="*/ 47 h 128"/>
                  <a:gd name="T114" fmla="*/ 86 w 119"/>
                  <a:gd name="T115" fmla="*/ 6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9" h="128">
                    <a:moveTo>
                      <a:pt x="115" y="38"/>
                    </a:moveTo>
                    <a:cubicBezTo>
                      <a:pt x="115" y="38"/>
                      <a:pt x="119" y="30"/>
                      <a:pt x="110" y="30"/>
                    </a:cubicBezTo>
                    <a:cubicBezTo>
                      <a:pt x="110" y="30"/>
                      <a:pt x="107" y="29"/>
                      <a:pt x="105" y="28"/>
                    </a:cubicBezTo>
                    <a:cubicBezTo>
                      <a:pt x="105" y="28"/>
                      <a:pt x="103" y="27"/>
                      <a:pt x="99" y="29"/>
                    </a:cubicBezTo>
                    <a:cubicBezTo>
                      <a:pt x="99" y="29"/>
                      <a:pt x="87" y="32"/>
                      <a:pt x="78" y="36"/>
                    </a:cubicBezTo>
                    <a:cubicBezTo>
                      <a:pt x="78" y="36"/>
                      <a:pt x="71" y="38"/>
                      <a:pt x="73" y="31"/>
                    </a:cubicBezTo>
                    <a:cubicBezTo>
                      <a:pt x="73" y="31"/>
                      <a:pt x="83" y="15"/>
                      <a:pt x="83" y="8"/>
                    </a:cubicBezTo>
                    <a:cubicBezTo>
                      <a:pt x="83" y="8"/>
                      <a:pt x="83" y="5"/>
                      <a:pt x="77" y="1"/>
                    </a:cubicBezTo>
                    <a:cubicBezTo>
                      <a:pt x="77" y="1"/>
                      <a:pt x="73" y="0"/>
                      <a:pt x="74" y="4"/>
                    </a:cubicBezTo>
                    <a:cubicBezTo>
                      <a:pt x="74" y="4"/>
                      <a:pt x="73" y="22"/>
                      <a:pt x="65" y="26"/>
                    </a:cubicBezTo>
                    <a:cubicBezTo>
                      <a:pt x="65" y="26"/>
                      <a:pt x="54" y="28"/>
                      <a:pt x="54" y="31"/>
                    </a:cubicBezTo>
                    <a:cubicBezTo>
                      <a:pt x="54" y="31"/>
                      <a:pt x="48" y="31"/>
                      <a:pt x="45" y="31"/>
                    </a:cubicBezTo>
                    <a:cubicBezTo>
                      <a:pt x="45" y="31"/>
                      <a:pt x="40" y="30"/>
                      <a:pt x="42" y="35"/>
                    </a:cubicBezTo>
                    <a:cubicBezTo>
                      <a:pt x="42" y="35"/>
                      <a:pt x="43" y="41"/>
                      <a:pt x="53" y="39"/>
                    </a:cubicBezTo>
                    <a:cubicBezTo>
                      <a:pt x="53" y="39"/>
                      <a:pt x="53" y="43"/>
                      <a:pt x="50" y="46"/>
                    </a:cubicBezTo>
                    <a:cubicBezTo>
                      <a:pt x="50" y="46"/>
                      <a:pt x="45" y="48"/>
                      <a:pt x="49" y="51"/>
                    </a:cubicBezTo>
                    <a:cubicBezTo>
                      <a:pt x="49" y="51"/>
                      <a:pt x="54" y="52"/>
                      <a:pt x="56" y="48"/>
                    </a:cubicBezTo>
                    <a:cubicBezTo>
                      <a:pt x="56" y="48"/>
                      <a:pt x="58" y="49"/>
                      <a:pt x="56" y="54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40" y="58"/>
                      <a:pt x="42" y="61"/>
                    </a:cubicBezTo>
                    <a:cubicBezTo>
                      <a:pt x="42" y="61"/>
                      <a:pt x="43" y="64"/>
                      <a:pt x="46" y="65"/>
                    </a:cubicBezTo>
                    <a:cubicBezTo>
                      <a:pt x="46" y="65"/>
                      <a:pt x="42" y="74"/>
                      <a:pt x="37" y="78"/>
                    </a:cubicBezTo>
                    <a:cubicBezTo>
                      <a:pt x="37" y="78"/>
                      <a:pt x="34" y="80"/>
                      <a:pt x="38" y="82"/>
                    </a:cubicBezTo>
                    <a:cubicBezTo>
                      <a:pt x="38" y="82"/>
                      <a:pt x="39" y="85"/>
                      <a:pt x="43" y="80"/>
                    </a:cubicBezTo>
                    <a:cubicBezTo>
                      <a:pt x="43" y="80"/>
                      <a:pt x="48" y="77"/>
                      <a:pt x="51" y="70"/>
                    </a:cubicBezTo>
                    <a:cubicBezTo>
                      <a:pt x="51" y="70"/>
                      <a:pt x="60" y="71"/>
                      <a:pt x="62" y="76"/>
                    </a:cubicBezTo>
                    <a:cubicBezTo>
                      <a:pt x="62" y="76"/>
                      <a:pt x="57" y="81"/>
                      <a:pt x="61" y="85"/>
                    </a:cubicBezTo>
                    <a:cubicBezTo>
                      <a:pt x="61" y="85"/>
                      <a:pt x="66" y="86"/>
                      <a:pt x="69" y="81"/>
                    </a:cubicBezTo>
                    <a:cubicBezTo>
                      <a:pt x="69" y="81"/>
                      <a:pt x="76" y="80"/>
                      <a:pt x="76" y="82"/>
                    </a:cubicBezTo>
                    <a:cubicBezTo>
                      <a:pt x="76" y="82"/>
                      <a:pt x="71" y="85"/>
                      <a:pt x="66" y="88"/>
                    </a:cubicBezTo>
                    <a:cubicBezTo>
                      <a:pt x="21" y="111"/>
                      <a:pt x="21" y="111"/>
                      <a:pt x="21" y="111"/>
                    </a:cubicBezTo>
                    <a:cubicBezTo>
                      <a:pt x="21" y="111"/>
                      <a:pt x="10" y="117"/>
                      <a:pt x="5" y="120"/>
                    </a:cubicBezTo>
                    <a:cubicBezTo>
                      <a:pt x="5" y="120"/>
                      <a:pt x="0" y="126"/>
                      <a:pt x="8" y="126"/>
                    </a:cubicBezTo>
                    <a:cubicBezTo>
                      <a:pt x="8" y="126"/>
                      <a:pt x="25" y="128"/>
                      <a:pt x="52" y="109"/>
                    </a:cubicBezTo>
                    <a:cubicBezTo>
                      <a:pt x="52" y="109"/>
                      <a:pt x="68" y="99"/>
                      <a:pt x="75" y="91"/>
                    </a:cubicBezTo>
                    <a:cubicBezTo>
                      <a:pt x="75" y="91"/>
                      <a:pt x="80" y="91"/>
                      <a:pt x="82" y="87"/>
                    </a:cubicBezTo>
                    <a:cubicBezTo>
                      <a:pt x="82" y="87"/>
                      <a:pt x="83" y="90"/>
                      <a:pt x="81" y="93"/>
                    </a:cubicBezTo>
                    <a:cubicBezTo>
                      <a:pt x="81" y="93"/>
                      <a:pt x="79" y="94"/>
                      <a:pt x="79" y="96"/>
                    </a:cubicBezTo>
                    <a:cubicBezTo>
                      <a:pt x="79" y="96"/>
                      <a:pt x="72" y="102"/>
                      <a:pt x="69" y="108"/>
                    </a:cubicBezTo>
                    <a:cubicBezTo>
                      <a:pt x="69" y="108"/>
                      <a:pt x="58" y="111"/>
                      <a:pt x="60" y="118"/>
                    </a:cubicBezTo>
                    <a:cubicBezTo>
                      <a:pt x="60" y="118"/>
                      <a:pt x="61" y="121"/>
                      <a:pt x="67" y="116"/>
                    </a:cubicBezTo>
                    <a:cubicBezTo>
                      <a:pt x="67" y="116"/>
                      <a:pt x="76" y="111"/>
                      <a:pt x="79" y="111"/>
                    </a:cubicBezTo>
                    <a:cubicBezTo>
                      <a:pt x="79" y="111"/>
                      <a:pt x="83" y="112"/>
                      <a:pt x="86" y="106"/>
                    </a:cubicBezTo>
                    <a:cubicBezTo>
                      <a:pt x="86" y="106"/>
                      <a:pt x="104" y="99"/>
                      <a:pt x="101" y="80"/>
                    </a:cubicBezTo>
                    <a:cubicBezTo>
                      <a:pt x="101" y="80"/>
                      <a:pt x="100" y="78"/>
                      <a:pt x="87" y="79"/>
                    </a:cubicBezTo>
                    <a:cubicBezTo>
                      <a:pt x="87" y="79"/>
                      <a:pt x="85" y="77"/>
                      <a:pt x="88" y="75"/>
                    </a:cubicBezTo>
                    <a:cubicBezTo>
                      <a:pt x="88" y="75"/>
                      <a:pt x="102" y="68"/>
                      <a:pt x="115" y="38"/>
                    </a:cubicBezTo>
                    <a:close/>
                    <a:moveTo>
                      <a:pt x="86" y="60"/>
                    </a:moveTo>
                    <a:cubicBezTo>
                      <a:pt x="80" y="65"/>
                      <a:pt x="80" y="70"/>
                      <a:pt x="80" y="70"/>
                    </a:cubicBezTo>
                    <a:cubicBezTo>
                      <a:pt x="74" y="75"/>
                      <a:pt x="75" y="67"/>
                      <a:pt x="75" y="67"/>
                    </a:cubicBezTo>
                    <a:cubicBezTo>
                      <a:pt x="74" y="59"/>
                      <a:pt x="71" y="56"/>
                      <a:pt x="71" y="56"/>
                    </a:cubicBezTo>
                    <a:cubicBezTo>
                      <a:pt x="68" y="56"/>
                      <a:pt x="67" y="60"/>
                      <a:pt x="67" y="60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2" y="70"/>
                      <a:pt x="60" y="64"/>
                      <a:pt x="60" y="64"/>
                    </a:cubicBezTo>
                    <a:cubicBezTo>
                      <a:pt x="60" y="57"/>
                      <a:pt x="65" y="53"/>
                      <a:pt x="65" y="53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7" y="44"/>
                      <a:pt x="93" y="47"/>
                      <a:pt x="93" y="47"/>
                    </a:cubicBezTo>
                    <a:cubicBezTo>
                      <a:pt x="92" y="56"/>
                      <a:pt x="86" y="60"/>
                      <a:pt x="8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47"/>
              <p:cNvSpPr>
                <a:spLocks noEditPoints="1"/>
              </p:cNvSpPr>
              <p:nvPr/>
            </p:nvSpPr>
            <p:spPr bwMode="auto">
              <a:xfrm>
                <a:off x="2122488" y="996950"/>
                <a:ext cx="109537" cy="142875"/>
              </a:xfrm>
              <a:custGeom>
                <a:avLst/>
                <a:gdLst>
                  <a:gd name="T0" fmla="*/ 12 w 33"/>
                  <a:gd name="T1" fmla="*/ 23 h 43"/>
                  <a:gd name="T2" fmla="*/ 12 w 33"/>
                  <a:gd name="T3" fmla="*/ 35 h 43"/>
                  <a:gd name="T4" fmla="*/ 13 w 33"/>
                  <a:gd name="T5" fmla="*/ 40 h 43"/>
                  <a:gd name="T6" fmla="*/ 17 w 33"/>
                  <a:gd name="T7" fmla="*/ 42 h 43"/>
                  <a:gd name="T8" fmla="*/ 19 w 33"/>
                  <a:gd name="T9" fmla="*/ 42 h 43"/>
                  <a:gd name="T10" fmla="*/ 19 w 33"/>
                  <a:gd name="T11" fmla="*/ 43 h 43"/>
                  <a:gd name="T12" fmla="*/ 0 w 33"/>
                  <a:gd name="T13" fmla="*/ 43 h 43"/>
                  <a:gd name="T14" fmla="*/ 0 w 33"/>
                  <a:gd name="T15" fmla="*/ 42 h 43"/>
                  <a:gd name="T16" fmla="*/ 2 w 33"/>
                  <a:gd name="T17" fmla="*/ 42 h 43"/>
                  <a:gd name="T18" fmla="*/ 6 w 33"/>
                  <a:gd name="T19" fmla="*/ 40 h 43"/>
                  <a:gd name="T20" fmla="*/ 6 w 33"/>
                  <a:gd name="T21" fmla="*/ 35 h 43"/>
                  <a:gd name="T22" fmla="*/ 6 w 33"/>
                  <a:gd name="T23" fmla="*/ 8 h 43"/>
                  <a:gd name="T24" fmla="*/ 5 w 33"/>
                  <a:gd name="T25" fmla="*/ 2 h 43"/>
                  <a:gd name="T26" fmla="*/ 2 w 33"/>
                  <a:gd name="T27" fmla="*/ 1 h 43"/>
                  <a:gd name="T28" fmla="*/ 0 w 33"/>
                  <a:gd name="T29" fmla="*/ 1 h 43"/>
                  <a:gd name="T30" fmla="*/ 0 w 33"/>
                  <a:gd name="T31" fmla="*/ 0 h 43"/>
                  <a:gd name="T32" fmla="*/ 16 w 33"/>
                  <a:gd name="T33" fmla="*/ 0 h 43"/>
                  <a:gd name="T34" fmla="*/ 25 w 33"/>
                  <a:gd name="T35" fmla="*/ 1 h 43"/>
                  <a:gd name="T36" fmla="*/ 31 w 33"/>
                  <a:gd name="T37" fmla="*/ 5 h 43"/>
                  <a:gd name="T38" fmla="*/ 33 w 33"/>
                  <a:gd name="T39" fmla="*/ 12 h 43"/>
                  <a:gd name="T40" fmla="*/ 30 w 33"/>
                  <a:gd name="T41" fmla="*/ 20 h 43"/>
                  <a:gd name="T42" fmla="*/ 20 w 33"/>
                  <a:gd name="T43" fmla="*/ 24 h 43"/>
                  <a:gd name="T44" fmla="*/ 16 w 33"/>
                  <a:gd name="T45" fmla="*/ 24 h 43"/>
                  <a:gd name="T46" fmla="*/ 12 w 33"/>
                  <a:gd name="T47" fmla="*/ 23 h 43"/>
                  <a:gd name="T48" fmla="*/ 12 w 33"/>
                  <a:gd name="T49" fmla="*/ 21 h 43"/>
                  <a:gd name="T50" fmla="*/ 15 w 33"/>
                  <a:gd name="T51" fmla="*/ 22 h 43"/>
                  <a:gd name="T52" fmla="*/ 18 w 33"/>
                  <a:gd name="T53" fmla="*/ 22 h 43"/>
                  <a:gd name="T54" fmla="*/ 23 w 33"/>
                  <a:gd name="T55" fmla="*/ 19 h 43"/>
                  <a:gd name="T56" fmla="*/ 26 w 33"/>
                  <a:gd name="T57" fmla="*/ 12 h 43"/>
                  <a:gd name="T58" fmla="*/ 25 w 33"/>
                  <a:gd name="T59" fmla="*/ 7 h 43"/>
                  <a:gd name="T60" fmla="*/ 21 w 33"/>
                  <a:gd name="T61" fmla="*/ 4 h 43"/>
                  <a:gd name="T62" fmla="*/ 17 w 33"/>
                  <a:gd name="T63" fmla="*/ 2 h 43"/>
                  <a:gd name="T64" fmla="*/ 12 w 33"/>
                  <a:gd name="T65" fmla="*/ 3 h 43"/>
                  <a:gd name="T66" fmla="*/ 12 w 33"/>
                  <a:gd name="T67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3" h="43">
                    <a:moveTo>
                      <a:pt x="12" y="23"/>
                    </a:move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8"/>
                      <a:pt x="13" y="40"/>
                      <a:pt x="13" y="40"/>
                    </a:cubicBezTo>
                    <a:cubicBezTo>
                      <a:pt x="14" y="41"/>
                      <a:pt x="15" y="42"/>
                      <a:pt x="17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5" y="41"/>
                      <a:pt x="6" y="40"/>
                    </a:cubicBezTo>
                    <a:cubicBezTo>
                      <a:pt x="6" y="39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3"/>
                      <a:pt x="5" y="2"/>
                    </a:cubicBezTo>
                    <a:cubicBezTo>
                      <a:pt x="5" y="2"/>
                      <a:pt x="3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0" y="0"/>
                      <a:pt x="23" y="0"/>
                      <a:pt x="25" y="1"/>
                    </a:cubicBezTo>
                    <a:cubicBezTo>
                      <a:pt x="27" y="2"/>
                      <a:pt x="29" y="3"/>
                      <a:pt x="31" y="5"/>
                    </a:cubicBezTo>
                    <a:cubicBezTo>
                      <a:pt x="32" y="7"/>
                      <a:pt x="33" y="9"/>
                      <a:pt x="33" y="12"/>
                    </a:cubicBezTo>
                    <a:cubicBezTo>
                      <a:pt x="33" y="15"/>
                      <a:pt x="32" y="18"/>
                      <a:pt x="30" y="20"/>
                    </a:cubicBezTo>
                    <a:cubicBezTo>
                      <a:pt x="27" y="23"/>
                      <a:pt x="24" y="24"/>
                      <a:pt x="20" y="24"/>
                    </a:cubicBezTo>
                    <a:cubicBezTo>
                      <a:pt x="19" y="24"/>
                      <a:pt x="18" y="24"/>
                      <a:pt x="16" y="24"/>
                    </a:cubicBezTo>
                    <a:cubicBezTo>
                      <a:pt x="15" y="23"/>
                      <a:pt x="14" y="23"/>
                      <a:pt x="12" y="23"/>
                    </a:cubicBezTo>
                    <a:close/>
                    <a:moveTo>
                      <a:pt x="12" y="21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0" y="22"/>
                      <a:pt x="22" y="21"/>
                      <a:pt x="23" y="19"/>
                    </a:cubicBezTo>
                    <a:cubicBezTo>
                      <a:pt x="25" y="17"/>
                      <a:pt x="26" y="15"/>
                      <a:pt x="26" y="12"/>
                    </a:cubicBezTo>
                    <a:cubicBezTo>
                      <a:pt x="26" y="11"/>
                      <a:pt x="25" y="9"/>
                      <a:pt x="25" y="7"/>
                    </a:cubicBezTo>
                    <a:cubicBezTo>
                      <a:pt x="24" y="6"/>
                      <a:pt x="23" y="5"/>
                      <a:pt x="21" y="4"/>
                    </a:cubicBezTo>
                    <a:cubicBezTo>
                      <a:pt x="20" y="3"/>
                      <a:pt x="18" y="2"/>
                      <a:pt x="17" y="2"/>
                    </a:cubicBezTo>
                    <a:cubicBezTo>
                      <a:pt x="16" y="2"/>
                      <a:pt x="14" y="3"/>
                      <a:pt x="12" y="3"/>
                    </a:cubicBezTo>
                    <a:lnTo>
                      <a:pt x="1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48"/>
              <p:cNvSpPr>
                <a:spLocks/>
              </p:cNvSpPr>
              <p:nvPr/>
            </p:nvSpPr>
            <p:spPr bwMode="auto">
              <a:xfrm>
                <a:off x="2244725" y="996950"/>
                <a:ext cx="122237" cy="142875"/>
              </a:xfrm>
              <a:custGeom>
                <a:avLst/>
                <a:gdLst>
                  <a:gd name="T0" fmla="*/ 12 w 37"/>
                  <a:gd name="T1" fmla="*/ 2 h 43"/>
                  <a:gd name="T2" fmla="*/ 12 w 37"/>
                  <a:gd name="T3" fmla="*/ 19 h 43"/>
                  <a:gd name="T4" fmla="*/ 21 w 37"/>
                  <a:gd name="T5" fmla="*/ 19 h 43"/>
                  <a:gd name="T6" fmla="*/ 26 w 37"/>
                  <a:gd name="T7" fmla="*/ 18 h 43"/>
                  <a:gd name="T8" fmla="*/ 28 w 37"/>
                  <a:gd name="T9" fmla="*/ 16 h 43"/>
                  <a:gd name="T10" fmla="*/ 28 w 37"/>
                  <a:gd name="T11" fmla="*/ 13 h 43"/>
                  <a:gd name="T12" fmla="*/ 29 w 37"/>
                  <a:gd name="T13" fmla="*/ 13 h 43"/>
                  <a:gd name="T14" fmla="*/ 29 w 37"/>
                  <a:gd name="T15" fmla="*/ 28 h 43"/>
                  <a:gd name="T16" fmla="*/ 28 w 37"/>
                  <a:gd name="T17" fmla="*/ 28 h 43"/>
                  <a:gd name="T18" fmla="*/ 27 w 37"/>
                  <a:gd name="T19" fmla="*/ 24 h 43"/>
                  <a:gd name="T20" fmla="*/ 25 w 37"/>
                  <a:gd name="T21" fmla="*/ 22 h 43"/>
                  <a:gd name="T22" fmla="*/ 21 w 37"/>
                  <a:gd name="T23" fmla="*/ 22 h 43"/>
                  <a:gd name="T24" fmla="*/ 12 w 37"/>
                  <a:gd name="T25" fmla="*/ 22 h 43"/>
                  <a:gd name="T26" fmla="*/ 12 w 37"/>
                  <a:gd name="T27" fmla="*/ 36 h 43"/>
                  <a:gd name="T28" fmla="*/ 12 w 37"/>
                  <a:gd name="T29" fmla="*/ 39 h 43"/>
                  <a:gd name="T30" fmla="*/ 13 w 37"/>
                  <a:gd name="T31" fmla="*/ 40 h 43"/>
                  <a:gd name="T32" fmla="*/ 16 w 37"/>
                  <a:gd name="T33" fmla="*/ 41 h 43"/>
                  <a:gd name="T34" fmla="*/ 23 w 37"/>
                  <a:gd name="T35" fmla="*/ 41 h 43"/>
                  <a:gd name="T36" fmla="*/ 28 w 37"/>
                  <a:gd name="T37" fmla="*/ 40 h 43"/>
                  <a:gd name="T38" fmla="*/ 31 w 37"/>
                  <a:gd name="T39" fmla="*/ 38 h 43"/>
                  <a:gd name="T40" fmla="*/ 35 w 37"/>
                  <a:gd name="T41" fmla="*/ 32 h 43"/>
                  <a:gd name="T42" fmla="*/ 37 w 37"/>
                  <a:gd name="T43" fmla="*/ 32 h 43"/>
                  <a:gd name="T44" fmla="*/ 33 w 37"/>
                  <a:gd name="T45" fmla="*/ 43 h 43"/>
                  <a:gd name="T46" fmla="*/ 0 w 37"/>
                  <a:gd name="T47" fmla="*/ 43 h 43"/>
                  <a:gd name="T48" fmla="*/ 0 w 37"/>
                  <a:gd name="T49" fmla="*/ 42 h 43"/>
                  <a:gd name="T50" fmla="*/ 1 w 37"/>
                  <a:gd name="T51" fmla="*/ 42 h 43"/>
                  <a:gd name="T52" fmla="*/ 4 w 37"/>
                  <a:gd name="T53" fmla="*/ 41 h 43"/>
                  <a:gd name="T54" fmla="*/ 5 w 37"/>
                  <a:gd name="T55" fmla="*/ 40 h 43"/>
                  <a:gd name="T56" fmla="*/ 6 w 37"/>
                  <a:gd name="T57" fmla="*/ 35 h 43"/>
                  <a:gd name="T58" fmla="*/ 6 w 37"/>
                  <a:gd name="T59" fmla="*/ 7 h 43"/>
                  <a:gd name="T60" fmla="*/ 5 w 37"/>
                  <a:gd name="T61" fmla="*/ 2 h 43"/>
                  <a:gd name="T62" fmla="*/ 1 w 37"/>
                  <a:gd name="T63" fmla="*/ 1 h 43"/>
                  <a:gd name="T64" fmla="*/ 0 w 37"/>
                  <a:gd name="T65" fmla="*/ 1 h 43"/>
                  <a:gd name="T66" fmla="*/ 0 w 37"/>
                  <a:gd name="T67" fmla="*/ 0 h 43"/>
                  <a:gd name="T68" fmla="*/ 33 w 37"/>
                  <a:gd name="T69" fmla="*/ 0 h 43"/>
                  <a:gd name="T70" fmla="*/ 33 w 37"/>
                  <a:gd name="T71" fmla="*/ 9 h 43"/>
                  <a:gd name="T72" fmla="*/ 32 w 37"/>
                  <a:gd name="T73" fmla="*/ 9 h 43"/>
                  <a:gd name="T74" fmla="*/ 31 w 37"/>
                  <a:gd name="T75" fmla="*/ 5 h 43"/>
                  <a:gd name="T76" fmla="*/ 28 w 37"/>
                  <a:gd name="T77" fmla="*/ 3 h 43"/>
                  <a:gd name="T78" fmla="*/ 24 w 37"/>
                  <a:gd name="T79" fmla="*/ 2 h 43"/>
                  <a:gd name="T80" fmla="*/ 12 w 37"/>
                  <a:gd name="T81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7" h="43">
                    <a:moveTo>
                      <a:pt x="12" y="2"/>
                    </a:moveTo>
                    <a:cubicBezTo>
                      <a:pt x="12" y="19"/>
                      <a:pt x="12" y="19"/>
                      <a:pt x="1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6" y="19"/>
                      <a:pt x="26" y="18"/>
                    </a:cubicBezTo>
                    <a:cubicBezTo>
                      <a:pt x="27" y="18"/>
                      <a:pt x="27" y="17"/>
                      <a:pt x="28" y="16"/>
                    </a:cubicBezTo>
                    <a:cubicBezTo>
                      <a:pt x="28" y="15"/>
                      <a:pt x="28" y="14"/>
                      <a:pt x="28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8" y="26"/>
                      <a:pt x="28" y="25"/>
                      <a:pt x="27" y="24"/>
                    </a:cubicBezTo>
                    <a:cubicBezTo>
                      <a:pt x="27" y="23"/>
                      <a:pt x="26" y="23"/>
                      <a:pt x="25" y="22"/>
                    </a:cubicBezTo>
                    <a:cubicBezTo>
                      <a:pt x="25" y="22"/>
                      <a:pt x="23" y="22"/>
                      <a:pt x="21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38"/>
                      <a:pt x="12" y="39"/>
                      <a:pt x="12" y="39"/>
                    </a:cubicBezTo>
                    <a:cubicBezTo>
                      <a:pt x="12" y="40"/>
                      <a:pt x="13" y="40"/>
                      <a:pt x="13" y="40"/>
                    </a:cubicBezTo>
                    <a:cubicBezTo>
                      <a:pt x="14" y="41"/>
                      <a:pt x="14" y="41"/>
                      <a:pt x="16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5" y="41"/>
                      <a:pt x="27" y="41"/>
                      <a:pt x="28" y="40"/>
                    </a:cubicBezTo>
                    <a:cubicBezTo>
                      <a:pt x="29" y="40"/>
                      <a:pt x="30" y="39"/>
                      <a:pt x="31" y="38"/>
                    </a:cubicBezTo>
                    <a:cubicBezTo>
                      <a:pt x="33" y="37"/>
                      <a:pt x="34" y="35"/>
                      <a:pt x="35" y="32"/>
                    </a:cubicBezTo>
                    <a:cubicBezTo>
                      <a:pt x="37" y="32"/>
                      <a:pt x="37" y="32"/>
                      <a:pt x="37" y="32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2" y="42"/>
                      <a:pt x="3" y="42"/>
                      <a:pt x="4" y="41"/>
                    </a:cubicBezTo>
                    <a:cubicBezTo>
                      <a:pt x="5" y="41"/>
                      <a:pt x="5" y="40"/>
                      <a:pt x="5" y="40"/>
                    </a:cubicBezTo>
                    <a:cubicBezTo>
                      <a:pt x="6" y="39"/>
                      <a:pt x="6" y="38"/>
                      <a:pt x="6" y="35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5"/>
                      <a:pt x="6" y="3"/>
                      <a:pt x="5" y="2"/>
                    </a:cubicBezTo>
                    <a:cubicBezTo>
                      <a:pt x="4" y="2"/>
                      <a:pt x="3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7"/>
                      <a:pt x="31" y="5"/>
                      <a:pt x="31" y="5"/>
                    </a:cubicBezTo>
                    <a:cubicBezTo>
                      <a:pt x="30" y="4"/>
                      <a:pt x="29" y="3"/>
                      <a:pt x="28" y="3"/>
                    </a:cubicBezTo>
                    <a:cubicBezTo>
                      <a:pt x="27" y="2"/>
                      <a:pt x="26" y="2"/>
                      <a:pt x="24" y="2"/>
                    </a:cubicBezTo>
                    <a:lnTo>
                      <a:pt x="1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49"/>
              <p:cNvSpPr>
                <a:spLocks/>
              </p:cNvSpPr>
              <p:nvPr/>
            </p:nvSpPr>
            <p:spPr bwMode="auto">
              <a:xfrm>
                <a:off x="2374900" y="996950"/>
                <a:ext cx="153987" cy="142875"/>
              </a:xfrm>
              <a:custGeom>
                <a:avLst/>
                <a:gdLst>
                  <a:gd name="T0" fmla="*/ 19 w 47"/>
                  <a:gd name="T1" fmla="*/ 19 h 43"/>
                  <a:gd name="T2" fmla="*/ 35 w 47"/>
                  <a:gd name="T3" fmla="*/ 35 h 43"/>
                  <a:gd name="T4" fmla="*/ 41 w 47"/>
                  <a:gd name="T5" fmla="*/ 40 h 43"/>
                  <a:gd name="T6" fmla="*/ 47 w 47"/>
                  <a:gd name="T7" fmla="*/ 42 h 43"/>
                  <a:gd name="T8" fmla="*/ 47 w 47"/>
                  <a:gd name="T9" fmla="*/ 43 h 43"/>
                  <a:gd name="T10" fmla="*/ 26 w 47"/>
                  <a:gd name="T11" fmla="*/ 43 h 43"/>
                  <a:gd name="T12" fmla="*/ 26 w 47"/>
                  <a:gd name="T13" fmla="*/ 42 h 43"/>
                  <a:gd name="T14" fmla="*/ 29 w 47"/>
                  <a:gd name="T15" fmla="*/ 41 h 43"/>
                  <a:gd name="T16" fmla="*/ 30 w 47"/>
                  <a:gd name="T17" fmla="*/ 40 h 43"/>
                  <a:gd name="T18" fmla="*/ 29 w 47"/>
                  <a:gd name="T19" fmla="*/ 39 h 43"/>
                  <a:gd name="T20" fmla="*/ 27 w 47"/>
                  <a:gd name="T21" fmla="*/ 36 h 43"/>
                  <a:gd name="T22" fmla="*/ 13 w 47"/>
                  <a:gd name="T23" fmla="*/ 22 h 43"/>
                  <a:gd name="T24" fmla="*/ 13 w 47"/>
                  <a:gd name="T25" fmla="*/ 35 h 43"/>
                  <a:gd name="T26" fmla="*/ 13 w 47"/>
                  <a:gd name="T27" fmla="*/ 40 h 43"/>
                  <a:gd name="T28" fmla="*/ 14 w 47"/>
                  <a:gd name="T29" fmla="*/ 41 h 43"/>
                  <a:gd name="T30" fmla="*/ 17 w 47"/>
                  <a:gd name="T31" fmla="*/ 42 h 43"/>
                  <a:gd name="T32" fmla="*/ 19 w 47"/>
                  <a:gd name="T33" fmla="*/ 42 h 43"/>
                  <a:gd name="T34" fmla="*/ 19 w 47"/>
                  <a:gd name="T35" fmla="*/ 43 h 43"/>
                  <a:gd name="T36" fmla="*/ 0 w 47"/>
                  <a:gd name="T37" fmla="*/ 43 h 43"/>
                  <a:gd name="T38" fmla="*/ 0 w 47"/>
                  <a:gd name="T39" fmla="*/ 42 h 43"/>
                  <a:gd name="T40" fmla="*/ 2 w 47"/>
                  <a:gd name="T41" fmla="*/ 42 h 43"/>
                  <a:gd name="T42" fmla="*/ 6 w 47"/>
                  <a:gd name="T43" fmla="*/ 40 h 43"/>
                  <a:gd name="T44" fmla="*/ 6 w 47"/>
                  <a:gd name="T45" fmla="*/ 35 h 43"/>
                  <a:gd name="T46" fmla="*/ 6 w 47"/>
                  <a:gd name="T47" fmla="*/ 8 h 43"/>
                  <a:gd name="T48" fmla="*/ 6 w 47"/>
                  <a:gd name="T49" fmla="*/ 3 h 43"/>
                  <a:gd name="T50" fmla="*/ 5 w 47"/>
                  <a:gd name="T51" fmla="*/ 2 h 43"/>
                  <a:gd name="T52" fmla="*/ 2 w 47"/>
                  <a:gd name="T53" fmla="*/ 1 h 43"/>
                  <a:gd name="T54" fmla="*/ 0 w 47"/>
                  <a:gd name="T55" fmla="*/ 1 h 43"/>
                  <a:gd name="T56" fmla="*/ 0 w 47"/>
                  <a:gd name="T57" fmla="*/ 0 h 43"/>
                  <a:gd name="T58" fmla="*/ 19 w 47"/>
                  <a:gd name="T59" fmla="*/ 0 h 43"/>
                  <a:gd name="T60" fmla="*/ 19 w 47"/>
                  <a:gd name="T61" fmla="*/ 1 h 43"/>
                  <a:gd name="T62" fmla="*/ 17 w 47"/>
                  <a:gd name="T63" fmla="*/ 1 h 43"/>
                  <a:gd name="T64" fmla="*/ 14 w 47"/>
                  <a:gd name="T65" fmla="*/ 2 h 43"/>
                  <a:gd name="T66" fmla="*/ 13 w 47"/>
                  <a:gd name="T67" fmla="*/ 3 h 43"/>
                  <a:gd name="T68" fmla="*/ 13 w 47"/>
                  <a:gd name="T69" fmla="*/ 8 h 43"/>
                  <a:gd name="T70" fmla="*/ 13 w 47"/>
                  <a:gd name="T71" fmla="*/ 21 h 43"/>
                  <a:gd name="T72" fmla="*/ 17 w 47"/>
                  <a:gd name="T73" fmla="*/ 17 h 43"/>
                  <a:gd name="T74" fmla="*/ 28 w 47"/>
                  <a:gd name="T75" fmla="*/ 5 h 43"/>
                  <a:gd name="T76" fmla="*/ 29 w 47"/>
                  <a:gd name="T77" fmla="*/ 3 h 43"/>
                  <a:gd name="T78" fmla="*/ 28 w 47"/>
                  <a:gd name="T79" fmla="*/ 2 h 43"/>
                  <a:gd name="T80" fmla="*/ 26 w 47"/>
                  <a:gd name="T81" fmla="*/ 1 h 43"/>
                  <a:gd name="T82" fmla="*/ 25 w 47"/>
                  <a:gd name="T83" fmla="*/ 1 h 43"/>
                  <a:gd name="T84" fmla="*/ 25 w 47"/>
                  <a:gd name="T85" fmla="*/ 0 h 43"/>
                  <a:gd name="T86" fmla="*/ 41 w 47"/>
                  <a:gd name="T87" fmla="*/ 0 h 43"/>
                  <a:gd name="T88" fmla="*/ 41 w 47"/>
                  <a:gd name="T89" fmla="*/ 1 h 43"/>
                  <a:gd name="T90" fmla="*/ 39 w 47"/>
                  <a:gd name="T91" fmla="*/ 1 h 43"/>
                  <a:gd name="T92" fmla="*/ 36 w 47"/>
                  <a:gd name="T93" fmla="*/ 3 h 43"/>
                  <a:gd name="T94" fmla="*/ 32 w 47"/>
                  <a:gd name="T95" fmla="*/ 6 h 43"/>
                  <a:gd name="T96" fmla="*/ 25 w 47"/>
                  <a:gd name="T97" fmla="*/ 13 h 43"/>
                  <a:gd name="T98" fmla="*/ 19 w 47"/>
                  <a:gd name="T99" fmla="*/ 1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7" h="43">
                    <a:moveTo>
                      <a:pt x="19" y="19"/>
                    </a:moveTo>
                    <a:cubicBezTo>
                      <a:pt x="35" y="35"/>
                      <a:pt x="35" y="35"/>
                      <a:pt x="35" y="35"/>
                    </a:cubicBezTo>
                    <a:cubicBezTo>
                      <a:pt x="37" y="38"/>
                      <a:pt x="39" y="39"/>
                      <a:pt x="41" y="40"/>
                    </a:cubicBezTo>
                    <a:cubicBezTo>
                      <a:pt x="43" y="41"/>
                      <a:pt x="45" y="42"/>
                      <a:pt x="47" y="42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7" y="42"/>
                      <a:pt x="28" y="42"/>
                      <a:pt x="29" y="41"/>
                    </a:cubicBezTo>
                    <a:cubicBezTo>
                      <a:pt x="29" y="41"/>
                      <a:pt x="30" y="40"/>
                      <a:pt x="30" y="40"/>
                    </a:cubicBezTo>
                    <a:cubicBezTo>
                      <a:pt x="30" y="39"/>
                      <a:pt x="30" y="39"/>
                      <a:pt x="29" y="39"/>
                    </a:cubicBezTo>
                    <a:cubicBezTo>
                      <a:pt x="29" y="38"/>
                      <a:pt x="29" y="37"/>
                      <a:pt x="27" y="36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8"/>
                      <a:pt x="13" y="39"/>
                      <a:pt x="13" y="40"/>
                    </a:cubicBezTo>
                    <a:cubicBezTo>
                      <a:pt x="13" y="40"/>
                      <a:pt x="14" y="41"/>
                      <a:pt x="14" y="41"/>
                    </a:cubicBezTo>
                    <a:cubicBezTo>
                      <a:pt x="15" y="42"/>
                      <a:pt x="16" y="42"/>
                      <a:pt x="17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5" y="41"/>
                      <a:pt x="6" y="40"/>
                    </a:cubicBezTo>
                    <a:cubicBezTo>
                      <a:pt x="6" y="40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4"/>
                      <a:pt x="6" y="3"/>
                    </a:cubicBezTo>
                    <a:cubicBezTo>
                      <a:pt x="6" y="3"/>
                      <a:pt x="5" y="2"/>
                      <a:pt x="5" y="2"/>
                    </a:cubicBezTo>
                    <a:cubicBezTo>
                      <a:pt x="4" y="1"/>
                      <a:pt x="3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5" y="1"/>
                      <a:pt x="14" y="2"/>
                    </a:cubicBezTo>
                    <a:cubicBezTo>
                      <a:pt x="14" y="2"/>
                      <a:pt x="13" y="3"/>
                      <a:pt x="13" y="3"/>
                    </a:cubicBezTo>
                    <a:cubicBezTo>
                      <a:pt x="13" y="4"/>
                      <a:pt x="13" y="5"/>
                      <a:pt x="13" y="8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23" y="11"/>
                      <a:pt x="27" y="7"/>
                      <a:pt x="28" y="5"/>
                    </a:cubicBezTo>
                    <a:cubicBezTo>
                      <a:pt x="29" y="4"/>
                      <a:pt x="29" y="4"/>
                      <a:pt x="29" y="3"/>
                    </a:cubicBezTo>
                    <a:cubicBezTo>
                      <a:pt x="29" y="2"/>
                      <a:pt x="29" y="2"/>
                      <a:pt x="28" y="2"/>
                    </a:cubicBezTo>
                    <a:cubicBezTo>
                      <a:pt x="28" y="1"/>
                      <a:pt x="27" y="1"/>
                      <a:pt x="26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9" y="1"/>
                    </a:cubicBezTo>
                    <a:cubicBezTo>
                      <a:pt x="38" y="2"/>
                      <a:pt x="37" y="2"/>
                      <a:pt x="36" y="3"/>
                    </a:cubicBezTo>
                    <a:cubicBezTo>
                      <a:pt x="35" y="3"/>
                      <a:pt x="33" y="5"/>
                      <a:pt x="32" y="6"/>
                    </a:cubicBezTo>
                    <a:cubicBezTo>
                      <a:pt x="25" y="13"/>
                      <a:pt x="25" y="13"/>
                      <a:pt x="25" y="13"/>
                    </a:cubicBezTo>
                    <a:lnTo>
                      <a:pt x="1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50"/>
              <p:cNvSpPr>
                <a:spLocks/>
              </p:cNvSpPr>
              <p:nvPr/>
            </p:nvSpPr>
            <p:spPr bwMode="auto">
              <a:xfrm>
                <a:off x="2532063" y="996950"/>
                <a:ext cx="60325" cy="142875"/>
              </a:xfrm>
              <a:custGeom>
                <a:avLst/>
                <a:gdLst>
                  <a:gd name="T0" fmla="*/ 18 w 18"/>
                  <a:gd name="T1" fmla="*/ 42 h 43"/>
                  <a:gd name="T2" fmla="*/ 18 w 18"/>
                  <a:gd name="T3" fmla="*/ 43 h 43"/>
                  <a:gd name="T4" fmla="*/ 0 w 18"/>
                  <a:gd name="T5" fmla="*/ 43 h 43"/>
                  <a:gd name="T6" fmla="*/ 0 w 18"/>
                  <a:gd name="T7" fmla="*/ 42 h 43"/>
                  <a:gd name="T8" fmla="*/ 1 w 18"/>
                  <a:gd name="T9" fmla="*/ 42 h 43"/>
                  <a:gd name="T10" fmla="*/ 5 w 18"/>
                  <a:gd name="T11" fmla="*/ 40 h 43"/>
                  <a:gd name="T12" fmla="*/ 6 w 18"/>
                  <a:gd name="T13" fmla="*/ 35 h 43"/>
                  <a:gd name="T14" fmla="*/ 6 w 18"/>
                  <a:gd name="T15" fmla="*/ 8 h 43"/>
                  <a:gd name="T16" fmla="*/ 6 w 18"/>
                  <a:gd name="T17" fmla="*/ 3 h 43"/>
                  <a:gd name="T18" fmla="*/ 4 w 18"/>
                  <a:gd name="T19" fmla="*/ 2 h 43"/>
                  <a:gd name="T20" fmla="*/ 1 w 18"/>
                  <a:gd name="T21" fmla="*/ 1 h 43"/>
                  <a:gd name="T22" fmla="*/ 0 w 18"/>
                  <a:gd name="T23" fmla="*/ 1 h 43"/>
                  <a:gd name="T24" fmla="*/ 0 w 18"/>
                  <a:gd name="T25" fmla="*/ 0 h 43"/>
                  <a:gd name="T26" fmla="*/ 18 w 18"/>
                  <a:gd name="T27" fmla="*/ 0 h 43"/>
                  <a:gd name="T28" fmla="*/ 18 w 18"/>
                  <a:gd name="T29" fmla="*/ 1 h 43"/>
                  <a:gd name="T30" fmla="*/ 17 w 18"/>
                  <a:gd name="T31" fmla="*/ 1 h 43"/>
                  <a:gd name="T32" fmla="*/ 13 w 18"/>
                  <a:gd name="T33" fmla="*/ 3 h 43"/>
                  <a:gd name="T34" fmla="*/ 12 w 18"/>
                  <a:gd name="T35" fmla="*/ 8 h 43"/>
                  <a:gd name="T36" fmla="*/ 12 w 18"/>
                  <a:gd name="T37" fmla="*/ 35 h 43"/>
                  <a:gd name="T38" fmla="*/ 13 w 18"/>
                  <a:gd name="T39" fmla="*/ 40 h 43"/>
                  <a:gd name="T40" fmla="*/ 14 w 18"/>
                  <a:gd name="T41" fmla="*/ 41 h 43"/>
                  <a:gd name="T42" fmla="*/ 17 w 18"/>
                  <a:gd name="T43" fmla="*/ 42 h 43"/>
                  <a:gd name="T44" fmla="*/ 18 w 18"/>
                  <a:gd name="T4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" h="43">
                    <a:moveTo>
                      <a:pt x="18" y="42"/>
                    </a:moveTo>
                    <a:cubicBezTo>
                      <a:pt x="18" y="43"/>
                      <a:pt x="18" y="43"/>
                      <a:pt x="18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3" y="42"/>
                      <a:pt x="4" y="41"/>
                      <a:pt x="5" y="40"/>
                    </a:cubicBezTo>
                    <a:cubicBezTo>
                      <a:pt x="6" y="40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4"/>
                      <a:pt x="6" y="3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3" y="1"/>
                      <a:pt x="2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5" y="1"/>
                      <a:pt x="14" y="2"/>
                      <a:pt x="13" y="3"/>
                    </a:cubicBezTo>
                    <a:cubicBezTo>
                      <a:pt x="12" y="3"/>
                      <a:pt x="12" y="5"/>
                      <a:pt x="12" y="8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8"/>
                      <a:pt x="12" y="39"/>
                      <a:pt x="13" y="40"/>
                    </a:cubicBezTo>
                    <a:cubicBezTo>
                      <a:pt x="13" y="40"/>
                      <a:pt x="13" y="41"/>
                      <a:pt x="14" y="41"/>
                    </a:cubicBezTo>
                    <a:cubicBezTo>
                      <a:pt x="15" y="42"/>
                      <a:pt x="16" y="42"/>
                      <a:pt x="17" y="42"/>
                    </a:cubicBezTo>
                    <a:lnTo>
                      <a:pt x="18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51"/>
              <p:cNvSpPr>
                <a:spLocks/>
              </p:cNvSpPr>
              <p:nvPr/>
            </p:nvSpPr>
            <p:spPr bwMode="auto">
              <a:xfrm>
                <a:off x="2595563" y="996950"/>
                <a:ext cx="155575" cy="146050"/>
              </a:xfrm>
              <a:custGeom>
                <a:avLst/>
                <a:gdLst>
                  <a:gd name="T0" fmla="*/ 0 w 47"/>
                  <a:gd name="T1" fmla="*/ 0 h 44"/>
                  <a:gd name="T2" fmla="*/ 12 w 47"/>
                  <a:gd name="T3" fmla="*/ 0 h 44"/>
                  <a:gd name="T4" fmla="*/ 38 w 47"/>
                  <a:gd name="T5" fmla="*/ 32 h 44"/>
                  <a:gd name="T6" fmla="*/ 38 w 47"/>
                  <a:gd name="T7" fmla="*/ 7 h 44"/>
                  <a:gd name="T8" fmla="*/ 37 w 47"/>
                  <a:gd name="T9" fmla="*/ 2 h 44"/>
                  <a:gd name="T10" fmla="*/ 34 w 47"/>
                  <a:gd name="T11" fmla="*/ 1 h 44"/>
                  <a:gd name="T12" fmla="*/ 32 w 47"/>
                  <a:gd name="T13" fmla="*/ 1 h 44"/>
                  <a:gd name="T14" fmla="*/ 32 w 47"/>
                  <a:gd name="T15" fmla="*/ 0 h 44"/>
                  <a:gd name="T16" fmla="*/ 47 w 47"/>
                  <a:gd name="T17" fmla="*/ 0 h 44"/>
                  <a:gd name="T18" fmla="*/ 47 w 47"/>
                  <a:gd name="T19" fmla="*/ 1 h 44"/>
                  <a:gd name="T20" fmla="*/ 46 w 47"/>
                  <a:gd name="T21" fmla="*/ 1 h 44"/>
                  <a:gd name="T22" fmla="*/ 42 w 47"/>
                  <a:gd name="T23" fmla="*/ 3 h 44"/>
                  <a:gd name="T24" fmla="*/ 41 w 47"/>
                  <a:gd name="T25" fmla="*/ 4 h 44"/>
                  <a:gd name="T26" fmla="*/ 41 w 47"/>
                  <a:gd name="T27" fmla="*/ 7 h 44"/>
                  <a:gd name="T28" fmla="*/ 41 w 47"/>
                  <a:gd name="T29" fmla="*/ 44 h 44"/>
                  <a:gd name="T30" fmla="*/ 40 w 47"/>
                  <a:gd name="T31" fmla="*/ 44 h 44"/>
                  <a:gd name="T32" fmla="*/ 11 w 47"/>
                  <a:gd name="T33" fmla="*/ 9 h 44"/>
                  <a:gd name="T34" fmla="*/ 11 w 47"/>
                  <a:gd name="T35" fmla="*/ 36 h 44"/>
                  <a:gd name="T36" fmla="*/ 12 w 47"/>
                  <a:gd name="T37" fmla="*/ 41 h 44"/>
                  <a:gd name="T38" fmla="*/ 16 w 47"/>
                  <a:gd name="T39" fmla="*/ 42 h 44"/>
                  <a:gd name="T40" fmla="*/ 17 w 47"/>
                  <a:gd name="T41" fmla="*/ 42 h 44"/>
                  <a:gd name="T42" fmla="*/ 17 w 47"/>
                  <a:gd name="T43" fmla="*/ 43 h 44"/>
                  <a:gd name="T44" fmla="*/ 2 w 47"/>
                  <a:gd name="T45" fmla="*/ 43 h 44"/>
                  <a:gd name="T46" fmla="*/ 2 w 47"/>
                  <a:gd name="T47" fmla="*/ 42 h 44"/>
                  <a:gd name="T48" fmla="*/ 4 w 47"/>
                  <a:gd name="T49" fmla="*/ 42 h 44"/>
                  <a:gd name="T50" fmla="*/ 8 w 47"/>
                  <a:gd name="T51" fmla="*/ 40 h 44"/>
                  <a:gd name="T52" fmla="*/ 8 w 47"/>
                  <a:gd name="T53" fmla="*/ 39 h 44"/>
                  <a:gd name="T54" fmla="*/ 9 w 47"/>
                  <a:gd name="T55" fmla="*/ 36 h 44"/>
                  <a:gd name="T56" fmla="*/ 9 w 47"/>
                  <a:gd name="T57" fmla="*/ 6 h 44"/>
                  <a:gd name="T58" fmla="*/ 6 w 47"/>
                  <a:gd name="T59" fmla="*/ 3 h 44"/>
                  <a:gd name="T60" fmla="*/ 3 w 47"/>
                  <a:gd name="T61" fmla="*/ 1 h 44"/>
                  <a:gd name="T62" fmla="*/ 0 w 47"/>
                  <a:gd name="T63" fmla="*/ 1 h 44"/>
                  <a:gd name="T64" fmla="*/ 0 w 47"/>
                  <a:gd name="T6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7" h="44">
                    <a:moveTo>
                      <a:pt x="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5"/>
                      <a:pt x="38" y="3"/>
                      <a:pt x="37" y="2"/>
                    </a:cubicBezTo>
                    <a:cubicBezTo>
                      <a:pt x="36" y="2"/>
                      <a:pt x="35" y="1"/>
                      <a:pt x="34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4" y="1"/>
                      <a:pt x="42" y="2"/>
                      <a:pt x="42" y="3"/>
                    </a:cubicBezTo>
                    <a:cubicBezTo>
                      <a:pt x="41" y="3"/>
                      <a:pt x="41" y="4"/>
                      <a:pt x="41" y="4"/>
                    </a:cubicBezTo>
                    <a:cubicBezTo>
                      <a:pt x="41" y="5"/>
                      <a:pt x="41" y="6"/>
                      <a:pt x="41" y="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8"/>
                      <a:pt x="12" y="40"/>
                      <a:pt x="12" y="41"/>
                    </a:cubicBezTo>
                    <a:cubicBezTo>
                      <a:pt x="13" y="41"/>
                      <a:pt x="14" y="42"/>
                      <a:pt x="16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6" y="42"/>
                      <a:pt x="7" y="41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8"/>
                      <a:pt x="9" y="37"/>
                      <a:pt x="9" y="3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7" y="4"/>
                      <a:pt x="6" y="3"/>
                      <a:pt x="6" y="3"/>
                    </a:cubicBezTo>
                    <a:cubicBezTo>
                      <a:pt x="5" y="2"/>
                      <a:pt x="4" y="2"/>
                      <a:pt x="3" y="1"/>
                    </a:cubicBezTo>
                    <a:cubicBezTo>
                      <a:pt x="2" y="1"/>
                      <a:pt x="1" y="1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52"/>
              <p:cNvSpPr>
                <a:spLocks/>
              </p:cNvSpPr>
              <p:nvPr/>
            </p:nvSpPr>
            <p:spPr bwMode="auto">
              <a:xfrm>
                <a:off x="2760663" y="993775"/>
                <a:ext cx="146050" cy="149225"/>
              </a:xfrm>
              <a:custGeom>
                <a:avLst/>
                <a:gdLst>
                  <a:gd name="T0" fmla="*/ 38 w 44"/>
                  <a:gd name="T1" fmla="*/ 0 h 45"/>
                  <a:gd name="T2" fmla="*/ 39 w 44"/>
                  <a:gd name="T3" fmla="*/ 14 h 45"/>
                  <a:gd name="T4" fmla="*/ 38 w 44"/>
                  <a:gd name="T5" fmla="*/ 14 h 45"/>
                  <a:gd name="T6" fmla="*/ 34 w 44"/>
                  <a:gd name="T7" fmla="*/ 6 h 45"/>
                  <a:gd name="T8" fmla="*/ 24 w 44"/>
                  <a:gd name="T9" fmla="*/ 2 h 45"/>
                  <a:gd name="T10" fmla="*/ 11 w 44"/>
                  <a:gd name="T11" fmla="*/ 9 h 45"/>
                  <a:gd name="T12" fmla="*/ 8 w 44"/>
                  <a:gd name="T13" fmla="*/ 22 h 45"/>
                  <a:gd name="T14" fmla="*/ 10 w 44"/>
                  <a:gd name="T15" fmla="*/ 33 h 45"/>
                  <a:gd name="T16" fmla="*/ 16 w 44"/>
                  <a:gd name="T17" fmla="*/ 40 h 45"/>
                  <a:gd name="T18" fmla="*/ 24 w 44"/>
                  <a:gd name="T19" fmla="*/ 43 h 45"/>
                  <a:gd name="T20" fmla="*/ 29 w 44"/>
                  <a:gd name="T21" fmla="*/ 42 h 45"/>
                  <a:gd name="T22" fmla="*/ 33 w 44"/>
                  <a:gd name="T23" fmla="*/ 40 h 45"/>
                  <a:gd name="T24" fmla="*/ 33 w 44"/>
                  <a:gd name="T25" fmla="*/ 28 h 45"/>
                  <a:gd name="T26" fmla="*/ 33 w 44"/>
                  <a:gd name="T27" fmla="*/ 24 h 45"/>
                  <a:gd name="T28" fmla="*/ 31 w 44"/>
                  <a:gd name="T29" fmla="*/ 22 h 45"/>
                  <a:gd name="T30" fmla="*/ 27 w 44"/>
                  <a:gd name="T31" fmla="*/ 22 h 45"/>
                  <a:gd name="T32" fmla="*/ 27 w 44"/>
                  <a:gd name="T33" fmla="*/ 21 h 45"/>
                  <a:gd name="T34" fmla="*/ 44 w 44"/>
                  <a:gd name="T35" fmla="*/ 21 h 45"/>
                  <a:gd name="T36" fmla="*/ 44 w 44"/>
                  <a:gd name="T37" fmla="*/ 22 h 45"/>
                  <a:gd name="T38" fmla="*/ 43 w 44"/>
                  <a:gd name="T39" fmla="*/ 22 h 45"/>
                  <a:gd name="T40" fmla="*/ 40 w 44"/>
                  <a:gd name="T41" fmla="*/ 23 h 45"/>
                  <a:gd name="T42" fmla="*/ 39 w 44"/>
                  <a:gd name="T43" fmla="*/ 25 h 45"/>
                  <a:gd name="T44" fmla="*/ 39 w 44"/>
                  <a:gd name="T45" fmla="*/ 28 h 45"/>
                  <a:gd name="T46" fmla="*/ 39 w 44"/>
                  <a:gd name="T47" fmla="*/ 41 h 45"/>
                  <a:gd name="T48" fmla="*/ 32 w 44"/>
                  <a:gd name="T49" fmla="*/ 44 h 45"/>
                  <a:gd name="T50" fmla="*/ 24 w 44"/>
                  <a:gd name="T51" fmla="*/ 45 h 45"/>
                  <a:gd name="T52" fmla="*/ 5 w 44"/>
                  <a:gd name="T53" fmla="*/ 37 h 45"/>
                  <a:gd name="T54" fmla="*/ 0 w 44"/>
                  <a:gd name="T55" fmla="*/ 23 h 45"/>
                  <a:gd name="T56" fmla="*/ 1 w 44"/>
                  <a:gd name="T57" fmla="*/ 18 h 45"/>
                  <a:gd name="T58" fmla="*/ 3 w 44"/>
                  <a:gd name="T59" fmla="*/ 12 h 45"/>
                  <a:gd name="T60" fmla="*/ 12 w 44"/>
                  <a:gd name="T61" fmla="*/ 3 h 45"/>
                  <a:gd name="T62" fmla="*/ 23 w 44"/>
                  <a:gd name="T63" fmla="*/ 0 h 45"/>
                  <a:gd name="T64" fmla="*/ 27 w 44"/>
                  <a:gd name="T65" fmla="*/ 0 h 45"/>
                  <a:gd name="T66" fmla="*/ 33 w 44"/>
                  <a:gd name="T67" fmla="*/ 2 h 45"/>
                  <a:gd name="T68" fmla="*/ 35 w 44"/>
                  <a:gd name="T69" fmla="*/ 3 h 45"/>
                  <a:gd name="T70" fmla="*/ 36 w 44"/>
                  <a:gd name="T71" fmla="*/ 2 h 45"/>
                  <a:gd name="T72" fmla="*/ 37 w 44"/>
                  <a:gd name="T73" fmla="*/ 0 h 45"/>
                  <a:gd name="T74" fmla="*/ 38 w 44"/>
                  <a:gd name="T75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4" h="45">
                    <a:moveTo>
                      <a:pt x="38" y="0"/>
                    </a:moveTo>
                    <a:cubicBezTo>
                      <a:pt x="39" y="14"/>
                      <a:pt x="39" y="14"/>
                      <a:pt x="39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0"/>
                      <a:pt x="35" y="8"/>
                      <a:pt x="34" y="6"/>
                    </a:cubicBezTo>
                    <a:cubicBezTo>
                      <a:pt x="31" y="3"/>
                      <a:pt x="28" y="2"/>
                      <a:pt x="24" y="2"/>
                    </a:cubicBezTo>
                    <a:cubicBezTo>
                      <a:pt x="18" y="2"/>
                      <a:pt x="14" y="4"/>
                      <a:pt x="11" y="9"/>
                    </a:cubicBezTo>
                    <a:cubicBezTo>
                      <a:pt x="9" y="12"/>
                      <a:pt x="8" y="17"/>
                      <a:pt x="8" y="22"/>
                    </a:cubicBezTo>
                    <a:cubicBezTo>
                      <a:pt x="8" y="26"/>
                      <a:pt x="8" y="30"/>
                      <a:pt x="10" y="33"/>
                    </a:cubicBezTo>
                    <a:cubicBezTo>
                      <a:pt x="12" y="36"/>
                      <a:pt x="14" y="39"/>
                      <a:pt x="16" y="40"/>
                    </a:cubicBezTo>
                    <a:cubicBezTo>
                      <a:pt x="19" y="42"/>
                      <a:pt x="21" y="43"/>
                      <a:pt x="24" y="43"/>
                    </a:cubicBezTo>
                    <a:cubicBezTo>
                      <a:pt x="26" y="43"/>
                      <a:pt x="27" y="43"/>
                      <a:pt x="29" y="42"/>
                    </a:cubicBezTo>
                    <a:cubicBezTo>
                      <a:pt x="30" y="42"/>
                      <a:pt x="32" y="41"/>
                      <a:pt x="33" y="40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6"/>
                      <a:pt x="33" y="24"/>
                      <a:pt x="33" y="24"/>
                    </a:cubicBezTo>
                    <a:cubicBezTo>
                      <a:pt x="32" y="23"/>
                      <a:pt x="32" y="23"/>
                      <a:pt x="31" y="22"/>
                    </a:cubicBezTo>
                    <a:cubicBezTo>
                      <a:pt x="30" y="22"/>
                      <a:pt x="29" y="22"/>
                      <a:pt x="27" y="22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4" y="22"/>
                      <a:pt x="44" y="22"/>
                      <a:pt x="44" y="22"/>
                    </a:cubicBezTo>
                    <a:cubicBezTo>
                      <a:pt x="43" y="22"/>
                      <a:pt x="43" y="22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40" y="24"/>
                      <a:pt x="40" y="24"/>
                      <a:pt x="39" y="25"/>
                    </a:cubicBezTo>
                    <a:cubicBezTo>
                      <a:pt x="39" y="26"/>
                      <a:pt x="39" y="27"/>
                      <a:pt x="39" y="28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7" y="43"/>
                      <a:pt x="34" y="43"/>
                      <a:pt x="32" y="44"/>
                    </a:cubicBezTo>
                    <a:cubicBezTo>
                      <a:pt x="30" y="45"/>
                      <a:pt x="27" y="45"/>
                      <a:pt x="24" y="45"/>
                    </a:cubicBezTo>
                    <a:cubicBezTo>
                      <a:pt x="16" y="45"/>
                      <a:pt x="9" y="42"/>
                      <a:pt x="5" y="37"/>
                    </a:cubicBezTo>
                    <a:cubicBezTo>
                      <a:pt x="2" y="33"/>
                      <a:pt x="0" y="28"/>
                      <a:pt x="0" y="23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" y="16"/>
                      <a:pt x="2" y="14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5" y="1"/>
                      <a:pt x="19" y="0"/>
                      <a:pt x="23" y="0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29" y="1"/>
                      <a:pt x="31" y="1"/>
                      <a:pt x="33" y="2"/>
                    </a:cubicBezTo>
                    <a:cubicBezTo>
                      <a:pt x="34" y="2"/>
                      <a:pt x="35" y="3"/>
                      <a:pt x="35" y="3"/>
                    </a:cubicBezTo>
                    <a:cubicBezTo>
                      <a:pt x="36" y="3"/>
                      <a:pt x="36" y="3"/>
                      <a:pt x="36" y="2"/>
                    </a:cubicBezTo>
                    <a:cubicBezTo>
                      <a:pt x="37" y="2"/>
                      <a:pt x="37" y="1"/>
                      <a:pt x="37" y="0"/>
                    </a:cubicBez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53"/>
              <p:cNvSpPr>
                <a:spLocks/>
              </p:cNvSpPr>
              <p:nvPr/>
            </p:nvSpPr>
            <p:spPr bwMode="auto">
              <a:xfrm>
                <a:off x="2965450" y="996950"/>
                <a:ext cx="152400" cy="146050"/>
              </a:xfrm>
              <a:custGeom>
                <a:avLst/>
                <a:gdLst>
                  <a:gd name="T0" fmla="*/ 31 w 46"/>
                  <a:gd name="T1" fmla="*/ 1 h 44"/>
                  <a:gd name="T2" fmla="*/ 31 w 46"/>
                  <a:gd name="T3" fmla="*/ 0 h 44"/>
                  <a:gd name="T4" fmla="*/ 46 w 46"/>
                  <a:gd name="T5" fmla="*/ 0 h 44"/>
                  <a:gd name="T6" fmla="*/ 46 w 46"/>
                  <a:gd name="T7" fmla="*/ 1 h 44"/>
                  <a:gd name="T8" fmla="*/ 45 w 46"/>
                  <a:gd name="T9" fmla="*/ 1 h 44"/>
                  <a:gd name="T10" fmla="*/ 41 w 46"/>
                  <a:gd name="T11" fmla="*/ 3 h 44"/>
                  <a:gd name="T12" fmla="*/ 40 w 46"/>
                  <a:gd name="T13" fmla="*/ 8 h 44"/>
                  <a:gd name="T14" fmla="*/ 40 w 46"/>
                  <a:gd name="T15" fmla="*/ 25 h 44"/>
                  <a:gd name="T16" fmla="*/ 39 w 46"/>
                  <a:gd name="T17" fmla="*/ 35 h 44"/>
                  <a:gd name="T18" fmla="*/ 34 w 46"/>
                  <a:gd name="T19" fmla="*/ 41 h 44"/>
                  <a:gd name="T20" fmla="*/ 24 w 46"/>
                  <a:gd name="T21" fmla="*/ 44 h 44"/>
                  <a:gd name="T22" fmla="*/ 13 w 46"/>
                  <a:gd name="T23" fmla="*/ 42 h 44"/>
                  <a:gd name="T24" fmla="*/ 8 w 46"/>
                  <a:gd name="T25" fmla="*/ 35 h 44"/>
                  <a:gd name="T26" fmla="*/ 7 w 46"/>
                  <a:gd name="T27" fmla="*/ 24 h 44"/>
                  <a:gd name="T28" fmla="*/ 7 w 46"/>
                  <a:gd name="T29" fmla="*/ 8 h 44"/>
                  <a:gd name="T30" fmla="*/ 6 w 46"/>
                  <a:gd name="T31" fmla="*/ 2 h 44"/>
                  <a:gd name="T32" fmla="*/ 2 w 46"/>
                  <a:gd name="T33" fmla="*/ 1 h 44"/>
                  <a:gd name="T34" fmla="*/ 0 w 46"/>
                  <a:gd name="T35" fmla="*/ 1 h 44"/>
                  <a:gd name="T36" fmla="*/ 0 w 46"/>
                  <a:gd name="T37" fmla="*/ 0 h 44"/>
                  <a:gd name="T38" fmla="*/ 19 w 46"/>
                  <a:gd name="T39" fmla="*/ 0 h 44"/>
                  <a:gd name="T40" fmla="*/ 19 w 46"/>
                  <a:gd name="T41" fmla="*/ 1 h 44"/>
                  <a:gd name="T42" fmla="*/ 17 w 46"/>
                  <a:gd name="T43" fmla="*/ 1 h 44"/>
                  <a:gd name="T44" fmla="*/ 14 w 46"/>
                  <a:gd name="T45" fmla="*/ 3 h 44"/>
                  <a:gd name="T46" fmla="*/ 13 w 46"/>
                  <a:gd name="T47" fmla="*/ 8 h 44"/>
                  <a:gd name="T48" fmla="*/ 13 w 46"/>
                  <a:gd name="T49" fmla="*/ 26 h 44"/>
                  <a:gd name="T50" fmla="*/ 13 w 46"/>
                  <a:gd name="T51" fmla="*/ 29 h 44"/>
                  <a:gd name="T52" fmla="*/ 13 w 46"/>
                  <a:gd name="T53" fmla="*/ 32 h 44"/>
                  <a:gd name="T54" fmla="*/ 15 w 46"/>
                  <a:gd name="T55" fmla="*/ 37 h 44"/>
                  <a:gd name="T56" fmla="*/ 18 w 46"/>
                  <a:gd name="T57" fmla="*/ 40 h 44"/>
                  <a:gd name="T58" fmla="*/ 21 w 46"/>
                  <a:gd name="T59" fmla="*/ 41 h 44"/>
                  <a:gd name="T60" fmla="*/ 24 w 46"/>
                  <a:gd name="T61" fmla="*/ 41 h 44"/>
                  <a:gd name="T62" fmla="*/ 31 w 46"/>
                  <a:gd name="T63" fmla="*/ 40 h 44"/>
                  <a:gd name="T64" fmla="*/ 36 w 46"/>
                  <a:gd name="T65" fmla="*/ 35 h 44"/>
                  <a:gd name="T66" fmla="*/ 37 w 46"/>
                  <a:gd name="T67" fmla="*/ 25 h 44"/>
                  <a:gd name="T68" fmla="*/ 37 w 46"/>
                  <a:gd name="T69" fmla="*/ 8 h 44"/>
                  <a:gd name="T70" fmla="*/ 36 w 46"/>
                  <a:gd name="T71" fmla="*/ 2 h 44"/>
                  <a:gd name="T72" fmla="*/ 33 w 46"/>
                  <a:gd name="T73" fmla="*/ 1 h 44"/>
                  <a:gd name="T74" fmla="*/ 31 w 46"/>
                  <a:gd name="T75" fmla="*/ 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6" h="44">
                    <a:moveTo>
                      <a:pt x="31" y="1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3" y="1"/>
                      <a:pt x="42" y="2"/>
                      <a:pt x="41" y="3"/>
                    </a:cubicBezTo>
                    <a:cubicBezTo>
                      <a:pt x="40" y="4"/>
                      <a:pt x="40" y="5"/>
                      <a:pt x="40" y="8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30"/>
                      <a:pt x="40" y="33"/>
                      <a:pt x="39" y="35"/>
                    </a:cubicBezTo>
                    <a:cubicBezTo>
                      <a:pt x="38" y="38"/>
                      <a:pt x="36" y="40"/>
                      <a:pt x="34" y="41"/>
                    </a:cubicBezTo>
                    <a:cubicBezTo>
                      <a:pt x="31" y="43"/>
                      <a:pt x="28" y="44"/>
                      <a:pt x="24" y="44"/>
                    </a:cubicBezTo>
                    <a:cubicBezTo>
                      <a:pt x="19" y="44"/>
                      <a:pt x="15" y="43"/>
                      <a:pt x="13" y="42"/>
                    </a:cubicBezTo>
                    <a:cubicBezTo>
                      <a:pt x="10" y="40"/>
                      <a:pt x="9" y="38"/>
                      <a:pt x="8" y="35"/>
                    </a:cubicBezTo>
                    <a:cubicBezTo>
                      <a:pt x="7" y="33"/>
                      <a:pt x="7" y="30"/>
                      <a:pt x="7" y="24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5"/>
                      <a:pt x="6" y="3"/>
                      <a:pt x="6" y="2"/>
                    </a:cubicBezTo>
                    <a:cubicBezTo>
                      <a:pt x="5" y="1"/>
                      <a:pt x="4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4" y="2"/>
                      <a:pt x="14" y="3"/>
                    </a:cubicBezTo>
                    <a:cubicBezTo>
                      <a:pt x="13" y="4"/>
                      <a:pt x="13" y="5"/>
                      <a:pt x="13" y="8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7"/>
                      <a:pt x="13" y="28"/>
                      <a:pt x="13" y="29"/>
                    </a:cubicBezTo>
                    <a:cubicBezTo>
                      <a:pt x="13" y="30"/>
                      <a:pt x="13" y="31"/>
                      <a:pt x="13" y="32"/>
                    </a:cubicBezTo>
                    <a:cubicBezTo>
                      <a:pt x="13" y="34"/>
                      <a:pt x="14" y="36"/>
                      <a:pt x="15" y="37"/>
                    </a:cubicBezTo>
                    <a:cubicBezTo>
                      <a:pt x="16" y="38"/>
                      <a:pt x="17" y="39"/>
                      <a:pt x="18" y="40"/>
                    </a:cubicBezTo>
                    <a:cubicBezTo>
                      <a:pt x="19" y="41"/>
                      <a:pt x="20" y="41"/>
                      <a:pt x="21" y="41"/>
                    </a:cubicBezTo>
                    <a:cubicBezTo>
                      <a:pt x="22" y="41"/>
                      <a:pt x="23" y="41"/>
                      <a:pt x="24" y="41"/>
                    </a:cubicBezTo>
                    <a:cubicBezTo>
                      <a:pt x="27" y="41"/>
                      <a:pt x="29" y="41"/>
                      <a:pt x="31" y="40"/>
                    </a:cubicBezTo>
                    <a:cubicBezTo>
                      <a:pt x="34" y="38"/>
                      <a:pt x="35" y="37"/>
                      <a:pt x="36" y="35"/>
                    </a:cubicBezTo>
                    <a:cubicBezTo>
                      <a:pt x="37" y="33"/>
                      <a:pt x="37" y="30"/>
                      <a:pt x="37" y="25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5"/>
                      <a:pt x="37" y="3"/>
                      <a:pt x="36" y="2"/>
                    </a:cubicBezTo>
                    <a:cubicBezTo>
                      <a:pt x="36" y="2"/>
                      <a:pt x="34" y="1"/>
                      <a:pt x="33" y="1"/>
                    </a:cubicBezTo>
                    <a:lnTo>
                      <a:pt x="3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54"/>
              <p:cNvSpPr>
                <a:spLocks/>
              </p:cNvSpPr>
              <p:nvPr/>
            </p:nvSpPr>
            <p:spPr bwMode="auto">
              <a:xfrm>
                <a:off x="3117850" y="996950"/>
                <a:ext cx="155575" cy="146050"/>
              </a:xfrm>
              <a:custGeom>
                <a:avLst/>
                <a:gdLst>
                  <a:gd name="T0" fmla="*/ 0 w 47"/>
                  <a:gd name="T1" fmla="*/ 0 h 44"/>
                  <a:gd name="T2" fmla="*/ 12 w 47"/>
                  <a:gd name="T3" fmla="*/ 0 h 44"/>
                  <a:gd name="T4" fmla="*/ 38 w 47"/>
                  <a:gd name="T5" fmla="*/ 32 h 44"/>
                  <a:gd name="T6" fmla="*/ 38 w 47"/>
                  <a:gd name="T7" fmla="*/ 7 h 44"/>
                  <a:gd name="T8" fmla="*/ 37 w 47"/>
                  <a:gd name="T9" fmla="*/ 2 h 44"/>
                  <a:gd name="T10" fmla="*/ 34 w 47"/>
                  <a:gd name="T11" fmla="*/ 1 h 44"/>
                  <a:gd name="T12" fmla="*/ 32 w 47"/>
                  <a:gd name="T13" fmla="*/ 1 h 44"/>
                  <a:gd name="T14" fmla="*/ 32 w 47"/>
                  <a:gd name="T15" fmla="*/ 0 h 44"/>
                  <a:gd name="T16" fmla="*/ 47 w 47"/>
                  <a:gd name="T17" fmla="*/ 0 h 44"/>
                  <a:gd name="T18" fmla="*/ 47 w 47"/>
                  <a:gd name="T19" fmla="*/ 1 h 44"/>
                  <a:gd name="T20" fmla="*/ 46 w 47"/>
                  <a:gd name="T21" fmla="*/ 1 h 44"/>
                  <a:gd name="T22" fmla="*/ 42 w 47"/>
                  <a:gd name="T23" fmla="*/ 3 h 44"/>
                  <a:gd name="T24" fmla="*/ 41 w 47"/>
                  <a:gd name="T25" fmla="*/ 4 h 44"/>
                  <a:gd name="T26" fmla="*/ 41 w 47"/>
                  <a:gd name="T27" fmla="*/ 7 h 44"/>
                  <a:gd name="T28" fmla="*/ 41 w 47"/>
                  <a:gd name="T29" fmla="*/ 44 h 44"/>
                  <a:gd name="T30" fmla="*/ 40 w 47"/>
                  <a:gd name="T31" fmla="*/ 44 h 44"/>
                  <a:gd name="T32" fmla="*/ 11 w 47"/>
                  <a:gd name="T33" fmla="*/ 9 h 44"/>
                  <a:gd name="T34" fmla="*/ 11 w 47"/>
                  <a:gd name="T35" fmla="*/ 36 h 44"/>
                  <a:gd name="T36" fmla="*/ 12 w 47"/>
                  <a:gd name="T37" fmla="*/ 41 h 44"/>
                  <a:gd name="T38" fmla="*/ 16 w 47"/>
                  <a:gd name="T39" fmla="*/ 42 h 44"/>
                  <a:gd name="T40" fmla="*/ 18 w 47"/>
                  <a:gd name="T41" fmla="*/ 42 h 44"/>
                  <a:gd name="T42" fmla="*/ 18 w 47"/>
                  <a:gd name="T43" fmla="*/ 43 h 44"/>
                  <a:gd name="T44" fmla="*/ 3 w 47"/>
                  <a:gd name="T45" fmla="*/ 43 h 44"/>
                  <a:gd name="T46" fmla="*/ 3 w 47"/>
                  <a:gd name="T47" fmla="*/ 42 h 44"/>
                  <a:gd name="T48" fmla="*/ 4 w 47"/>
                  <a:gd name="T49" fmla="*/ 42 h 44"/>
                  <a:gd name="T50" fmla="*/ 8 w 47"/>
                  <a:gd name="T51" fmla="*/ 40 h 44"/>
                  <a:gd name="T52" fmla="*/ 8 w 47"/>
                  <a:gd name="T53" fmla="*/ 39 h 44"/>
                  <a:gd name="T54" fmla="*/ 9 w 47"/>
                  <a:gd name="T55" fmla="*/ 36 h 44"/>
                  <a:gd name="T56" fmla="*/ 9 w 47"/>
                  <a:gd name="T57" fmla="*/ 6 h 44"/>
                  <a:gd name="T58" fmla="*/ 6 w 47"/>
                  <a:gd name="T59" fmla="*/ 3 h 44"/>
                  <a:gd name="T60" fmla="*/ 3 w 47"/>
                  <a:gd name="T61" fmla="*/ 1 h 44"/>
                  <a:gd name="T62" fmla="*/ 0 w 47"/>
                  <a:gd name="T63" fmla="*/ 1 h 44"/>
                  <a:gd name="T64" fmla="*/ 0 w 47"/>
                  <a:gd name="T6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7" h="44">
                    <a:moveTo>
                      <a:pt x="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5"/>
                      <a:pt x="38" y="3"/>
                      <a:pt x="37" y="2"/>
                    </a:cubicBezTo>
                    <a:cubicBezTo>
                      <a:pt x="37" y="2"/>
                      <a:pt x="35" y="1"/>
                      <a:pt x="34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4" y="1"/>
                      <a:pt x="43" y="2"/>
                      <a:pt x="42" y="3"/>
                    </a:cubicBezTo>
                    <a:cubicBezTo>
                      <a:pt x="42" y="3"/>
                      <a:pt x="41" y="4"/>
                      <a:pt x="41" y="4"/>
                    </a:cubicBezTo>
                    <a:cubicBezTo>
                      <a:pt x="41" y="5"/>
                      <a:pt x="41" y="6"/>
                      <a:pt x="41" y="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8"/>
                      <a:pt x="12" y="40"/>
                      <a:pt x="12" y="41"/>
                    </a:cubicBezTo>
                    <a:cubicBezTo>
                      <a:pt x="13" y="41"/>
                      <a:pt x="14" y="42"/>
                      <a:pt x="16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6" y="42"/>
                      <a:pt x="7" y="41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9" y="38"/>
                      <a:pt x="9" y="37"/>
                      <a:pt x="9" y="3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7" y="4"/>
                      <a:pt x="7" y="3"/>
                      <a:pt x="6" y="3"/>
                    </a:cubicBezTo>
                    <a:cubicBezTo>
                      <a:pt x="5" y="2"/>
                      <a:pt x="4" y="2"/>
                      <a:pt x="3" y="1"/>
                    </a:cubicBezTo>
                    <a:cubicBezTo>
                      <a:pt x="2" y="1"/>
                      <a:pt x="1" y="1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55"/>
              <p:cNvSpPr>
                <a:spLocks/>
              </p:cNvSpPr>
              <p:nvPr/>
            </p:nvSpPr>
            <p:spPr bwMode="auto">
              <a:xfrm>
                <a:off x="3282950" y="996950"/>
                <a:ext cx="58737" cy="142875"/>
              </a:xfrm>
              <a:custGeom>
                <a:avLst/>
                <a:gdLst>
                  <a:gd name="T0" fmla="*/ 18 w 18"/>
                  <a:gd name="T1" fmla="*/ 42 h 43"/>
                  <a:gd name="T2" fmla="*/ 18 w 18"/>
                  <a:gd name="T3" fmla="*/ 43 h 43"/>
                  <a:gd name="T4" fmla="*/ 0 w 18"/>
                  <a:gd name="T5" fmla="*/ 43 h 43"/>
                  <a:gd name="T6" fmla="*/ 0 w 18"/>
                  <a:gd name="T7" fmla="*/ 42 h 43"/>
                  <a:gd name="T8" fmla="*/ 1 w 18"/>
                  <a:gd name="T9" fmla="*/ 42 h 43"/>
                  <a:gd name="T10" fmla="*/ 5 w 18"/>
                  <a:gd name="T11" fmla="*/ 40 h 43"/>
                  <a:gd name="T12" fmla="*/ 6 w 18"/>
                  <a:gd name="T13" fmla="*/ 35 h 43"/>
                  <a:gd name="T14" fmla="*/ 6 w 18"/>
                  <a:gd name="T15" fmla="*/ 8 h 43"/>
                  <a:gd name="T16" fmla="*/ 6 w 18"/>
                  <a:gd name="T17" fmla="*/ 3 h 43"/>
                  <a:gd name="T18" fmla="*/ 4 w 18"/>
                  <a:gd name="T19" fmla="*/ 2 h 43"/>
                  <a:gd name="T20" fmla="*/ 1 w 18"/>
                  <a:gd name="T21" fmla="*/ 1 h 43"/>
                  <a:gd name="T22" fmla="*/ 0 w 18"/>
                  <a:gd name="T23" fmla="*/ 1 h 43"/>
                  <a:gd name="T24" fmla="*/ 0 w 18"/>
                  <a:gd name="T25" fmla="*/ 0 h 43"/>
                  <a:gd name="T26" fmla="*/ 18 w 18"/>
                  <a:gd name="T27" fmla="*/ 0 h 43"/>
                  <a:gd name="T28" fmla="*/ 18 w 18"/>
                  <a:gd name="T29" fmla="*/ 1 h 43"/>
                  <a:gd name="T30" fmla="*/ 17 w 18"/>
                  <a:gd name="T31" fmla="*/ 1 h 43"/>
                  <a:gd name="T32" fmla="*/ 13 w 18"/>
                  <a:gd name="T33" fmla="*/ 3 h 43"/>
                  <a:gd name="T34" fmla="*/ 12 w 18"/>
                  <a:gd name="T35" fmla="*/ 8 h 43"/>
                  <a:gd name="T36" fmla="*/ 12 w 18"/>
                  <a:gd name="T37" fmla="*/ 35 h 43"/>
                  <a:gd name="T38" fmla="*/ 12 w 18"/>
                  <a:gd name="T39" fmla="*/ 40 h 43"/>
                  <a:gd name="T40" fmla="*/ 14 w 18"/>
                  <a:gd name="T41" fmla="*/ 41 h 43"/>
                  <a:gd name="T42" fmla="*/ 17 w 18"/>
                  <a:gd name="T43" fmla="*/ 42 h 43"/>
                  <a:gd name="T44" fmla="*/ 18 w 18"/>
                  <a:gd name="T4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" h="43">
                    <a:moveTo>
                      <a:pt x="18" y="42"/>
                    </a:moveTo>
                    <a:cubicBezTo>
                      <a:pt x="18" y="43"/>
                      <a:pt x="18" y="43"/>
                      <a:pt x="18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3" y="42"/>
                      <a:pt x="4" y="41"/>
                      <a:pt x="5" y="40"/>
                    </a:cubicBezTo>
                    <a:cubicBezTo>
                      <a:pt x="6" y="40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4"/>
                      <a:pt x="6" y="3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3" y="1"/>
                      <a:pt x="2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5" y="1"/>
                      <a:pt x="14" y="2"/>
                      <a:pt x="13" y="3"/>
                    </a:cubicBezTo>
                    <a:cubicBezTo>
                      <a:pt x="12" y="3"/>
                      <a:pt x="12" y="5"/>
                      <a:pt x="12" y="8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8"/>
                      <a:pt x="12" y="39"/>
                      <a:pt x="12" y="40"/>
                    </a:cubicBezTo>
                    <a:cubicBezTo>
                      <a:pt x="13" y="40"/>
                      <a:pt x="13" y="41"/>
                      <a:pt x="14" y="41"/>
                    </a:cubicBezTo>
                    <a:cubicBezTo>
                      <a:pt x="15" y="42"/>
                      <a:pt x="16" y="42"/>
                      <a:pt x="17" y="42"/>
                    </a:cubicBezTo>
                    <a:lnTo>
                      <a:pt x="18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56"/>
              <p:cNvSpPr>
                <a:spLocks/>
              </p:cNvSpPr>
              <p:nvPr/>
            </p:nvSpPr>
            <p:spPr bwMode="auto">
              <a:xfrm>
                <a:off x="3349625" y="996950"/>
                <a:ext cx="150812" cy="146050"/>
              </a:xfrm>
              <a:custGeom>
                <a:avLst/>
                <a:gdLst>
                  <a:gd name="T0" fmla="*/ 46 w 46"/>
                  <a:gd name="T1" fmla="*/ 0 h 44"/>
                  <a:gd name="T2" fmla="*/ 46 w 46"/>
                  <a:gd name="T3" fmla="*/ 1 h 44"/>
                  <a:gd name="T4" fmla="*/ 43 w 46"/>
                  <a:gd name="T5" fmla="*/ 3 h 44"/>
                  <a:gd name="T6" fmla="*/ 40 w 46"/>
                  <a:gd name="T7" fmla="*/ 7 h 44"/>
                  <a:gd name="T8" fmla="*/ 25 w 46"/>
                  <a:gd name="T9" fmla="*/ 44 h 44"/>
                  <a:gd name="T10" fmla="*/ 23 w 46"/>
                  <a:gd name="T11" fmla="*/ 44 h 44"/>
                  <a:gd name="T12" fmla="*/ 7 w 46"/>
                  <a:gd name="T13" fmla="*/ 7 h 44"/>
                  <a:gd name="T14" fmla="*/ 5 w 46"/>
                  <a:gd name="T15" fmla="*/ 3 h 44"/>
                  <a:gd name="T16" fmla="*/ 5 w 46"/>
                  <a:gd name="T17" fmla="*/ 2 h 44"/>
                  <a:gd name="T18" fmla="*/ 4 w 46"/>
                  <a:gd name="T19" fmla="*/ 2 h 44"/>
                  <a:gd name="T20" fmla="*/ 0 w 46"/>
                  <a:gd name="T21" fmla="*/ 1 h 44"/>
                  <a:gd name="T22" fmla="*/ 0 w 46"/>
                  <a:gd name="T23" fmla="*/ 0 h 44"/>
                  <a:gd name="T24" fmla="*/ 18 w 46"/>
                  <a:gd name="T25" fmla="*/ 0 h 44"/>
                  <a:gd name="T26" fmla="*/ 18 w 46"/>
                  <a:gd name="T27" fmla="*/ 1 h 44"/>
                  <a:gd name="T28" fmla="*/ 14 w 46"/>
                  <a:gd name="T29" fmla="*/ 2 h 44"/>
                  <a:gd name="T30" fmla="*/ 13 w 46"/>
                  <a:gd name="T31" fmla="*/ 4 h 44"/>
                  <a:gd name="T32" fmla="*/ 15 w 46"/>
                  <a:gd name="T33" fmla="*/ 9 h 44"/>
                  <a:gd name="T34" fmla="*/ 26 w 46"/>
                  <a:gd name="T35" fmla="*/ 34 h 44"/>
                  <a:gd name="T36" fmla="*/ 36 w 46"/>
                  <a:gd name="T37" fmla="*/ 9 h 44"/>
                  <a:gd name="T38" fmla="*/ 37 w 46"/>
                  <a:gd name="T39" fmla="*/ 4 h 44"/>
                  <a:gd name="T40" fmla="*/ 36 w 46"/>
                  <a:gd name="T41" fmla="*/ 2 h 44"/>
                  <a:gd name="T42" fmla="*/ 33 w 46"/>
                  <a:gd name="T43" fmla="*/ 1 h 44"/>
                  <a:gd name="T44" fmla="*/ 33 w 46"/>
                  <a:gd name="T45" fmla="*/ 1 h 44"/>
                  <a:gd name="T46" fmla="*/ 33 w 46"/>
                  <a:gd name="T47" fmla="*/ 0 h 44"/>
                  <a:gd name="T48" fmla="*/ 46 w 46"/>
                  <a:gd name="T4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6" h="44">
                    <a:moveTo>
                      <a:pt x="46" y="0"/>
                    </a:moveTo>
                    <a:cubicBezTo>
                      <a:pt x="46" y="1"/>
                      <a:pt x="46" y="1"/>
                      <a:pt x="46" y="1"/>
                    </a:cubicBezTo>
                    <a:cubicBezTo>
                      <a:pt x="45" y="1"/>
                      <a:pt x="43" y="2"/>
                      <a:pt x="43" y="3"/>
                    </a:cubicBezTo>
                    <a:cubicBezTo>
                      <a:pt x="42" y="4"/>
                      <a:pt x="41" y="5"/>
                      <a:pt x="40" y="7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5"/>
                      <a:pt x="6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6" y="1"/>
                      <a:pt x="15" y="2"/>
                      <a:pt x="14" y="2"/>
                    </a:cubicBezTo>
                    <a:cubicBezTo>
                      <a:pt x="14" y="3"/>
                      <a:pt x="13" y="3"/>
                      <a:pt x="13" y="4"/>
                    </a:cubicBezTo>
                    <a:cubicBezTo>
                      <a:pt x="13" y="5"/>
                      <a:pt x="14" y="7"/>
                      <a:pt x="15" y="9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7" y="7"/>
                      <a:pt x="37" y="5"/>
                      <a:pt x="37" y="4"/>
                    </a:cubicBezTo>
                    <a:cubicBezTo>
                      <a:pt x="37" y="4"/>
                      <a:pt x="37" y="3"/>
                      <a:pt x="36" y="2"/>
                    </a:cubicBezTo>
                    <a:cubicBezTo>
                      <a:pt x="36" y="2"/>
                      <a:pt x="35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0"/>
                      <a:pt x="33" y="0"/>
                      <a:pt x="33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57"/>
              <p:cNvSpPr>
                <a:spLocks/>
              </p:cNvSpPr>
              <p:nvPr/>
            </p:nvSpPr>
            <p:spPr bwMode="auto">
              <a:xfrm>
                <a:off x="3508375" y="996950"/>
                <a:ext cx="122237" cy="142875"/>
              </a:xfrm>
              <a:custGeom>
                <a:avLst/>
                <a:gdLst>
                  <a:gd name="T0" fmla="*/ 13 w 37"/>
                  <a:gd name="T1" fmla="*/ 2 h 43"/>
                  <a:gd name="T2" fmla="*/ 13 w 37"/>
                  <a:gd name="T3" fmla="*/ 19 h 43"/>
                  <a:gd name="T4" fmla="*/ 22 w 37"/>
                  <a:gd name="T5" fmla="*/ 19 h 43"/>
                  <a:gd name="T6" fmla="*/ 27 w 37"/>
                  <a:gd name="T7" fmla="*/ 18 h 43"/>
                  <a:gd name="T8" fmla="*/ 28 w 37"/>
                  <a:gd name="T9" fmla="*/ 16 h 43"/>
                  <a:gd name="T10" fmla="*/ 29 w 37"/>
                  <a:gd name="T11" fmla="*/ 13 h 43"/>
                  <a:gd name="T12" fmla="*/ 30 w 37"/>
                  <a:gd name="T13" fmla="*/ 13 h 43"/>
                  <a:gd name="T14" fmla="*/ 30 w 37"/>
                  <a:gd name="T15" fmla="*/ 28 h 43"/>
                  <a:gd name="T16" fmla="*/ 29 w 37"/>
                  <a:gd name="T17" fmla="*/ 28 h 43"/>
                  <a:gd name="T18" fmla="*/ 28 w 37"/>
                  <a:gd name="T19" fmla="*/ 24 h 43"/>
                  <a:gd name="T20" fmla="*/ 26 w 37"/>
                  <a:gd name="T21" fmla="*/ 22 h 43"/>
                  <a:gd name="T22" fmla="*/ 22 w 37"/>
                  <a:gd name="T23" fmla="*/ 22 h 43"/>
                  <a:gd name="T24" fmla="*/ 13 w 37"/>
                  <a:gd name="T25" fmla="*/ 22 h 43"/>
                  <a:gd name="T26" fmla="*/ 13 w 37"/>
                  <a:gd name="T27" fmla="*/ 36 h 43"/>
                  <a:gd name="T28" fmla="*/ 13 w 37"/>
                  <a:gd name="T29" fmla="*/ 39 h 43"/>
                  <a:gd name="T30" fmla="*/ 14 w 37"/>
                  <a:gd name="T31" fmla="*/ 40 h 43"/>
                  <a:gd name="T32" fmla="*/ 16 w 37"/>
                  <a:gd name="T33" fmla="*/ 41 h 43"/>
                  <a:gd name="T34" fmla="*/ 23 w 37"/>
                  <a:gd name="T35" fmla="*/ 41 h 43"/>
                  <a:gd name="T36" fmla="*/ 29 w 37"/>
                  <a:gd name="T37" fmla="*/ 40 h 43"/>
                  <a:gd name="T38" fmla="*/ 32 w 37"/>
                  <a:gd name="T39" fmla="*/ 38 h 43"/>
                  <a:gd name="T40" fmla="*/ 36 w 37"/>
                  <a:gd name="T41" fmla="*/ 32 h 43"/>
                  <a:gd name="T42" fmla="*/ 37 w 37"/>
                  <a:gd name="T43" fmla="*/ 32 h 43"/>
                  <a:gd name="T44" fmla="*/ 33 w 37"/>
                  <a:gd name="T45" fmla="*/ 43 h 43"/>
                  <a:gd name="T46" fmla="*/ 0 w 37"/>
                  <a:gd name="T47" fmla="*/ 43 h 43"/>
                  <a:gd name="T48" fmla="*/ 0 w 37"/>
                  <a:gd name="T49" fmla="*/ 42 h 43"/>
                  <a:gd name="T50" fmla="*/ 2 w 37"/>
                  <a:gd name="T51" fmla="*/ 42 h 43"/>
                  <a:gd name="T52" fmla="*/ 5 w 37"/>
                  <a:gd name="T53" fmla="*/ 41 h 43"/>
                  <a:gd name="T54" fmla="*/ 6 w 37"/>
                  <a:gd name="T55" fmla="*/ 40 h 43"/>
                  <a:gd name="T56" fmla="*/ 6 w 37"/>
                  <a:gd name="T57" fmla="*/ 35 h 43"/>
                  <a:gd name="T58" fmla="*/ 6 w 37"/>
                  <a:gd name="T59" fmla="*/ 7 h 43"/>
                  <a:gd name="T60" fmla="*/ 6 w 37"/>
                  <a:gd name="T61" fmla="*/ 2 h 43"/>
                  <a:gd name="T62" fmla="*/ 2 w 37"/>
                  <a:gd name="T63" fmla="*/ 1 h 43"/>
                  <a:gd name="T64" fmla="*/ 0 w 37"/>
                  <a:gd name="T65" fmla="*/ 1 h 43"/>
                  <a:gd name="T66" fmla="*/ 0 w 37"/>
                  <a:gd name="T67" fmla="*/ 0 h 43"/>
                  <a:gd name="T68" fmla="*/ 33 w 37"/>
                  <a:gd name="T69" fmla="*/ 0 h 43"/>
                  <a:gd name="T70" fmla="*/ 34 w 37"/>
                  <a:gd name="T71" fmla="*/ 9 h 43"/>
                  <a:gd name="T72" fmla="*/ 33 w 37"/>
                  <a:gd name="T73" fmla="*/ 9 h 43"/>
                  <a:gd name="T74" fmla="*/ 31 w 37"/>
                  <a:gd name="T75" fmla="*/ 5 h 43"/>
                  <a:gd name="T76" fmla="*/ 29 w 37"/>
                  <a:gd name="T77" fmla="*/ 3 h 43"/>
                  <a:gd name="T78" fmla="*/ 24 w 37"/>
                  <a:gd name="T79" fmla="*/ 2 h 43"/>
                  <a:gd name="T80" fmla="*/ 13 w 37"/>
                  <a:gd name="T81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7" h="43">
                    <a:moveTo>
                      <a:pt x="13" y="2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4" y="19"/>
                      <a:pt x="26" y="19"/>
                      <a:pt x="27" y="18"/>
                    </a:cubicBezTo>
                    <a:cubicBezTo>
                      <a:pt x="27" y="18"/>
                      <a:pt x="28" y="17"/>
                      <a:pt x="28" y="16"/>
                    </a:cubicBezTo>
                    <a:cubicBezTo>
                      <a:pt x="29" y="15"/>
                      <a:pt x="29" y="14"/>
                      <a:pt x="29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8" y="25"/>
                      <a:pt x="28" y="24"/>
                    </a:cubicBezTo>
                    <a:cubicBezTo>
                      <a:pt x="27" y="23"/>
                      <a:pt x="27" y="23"/>
                      <a:pt x="26" y="22"/>
                    </a:cubicBezTo>
                    <a:cubicBezTo>
                      <a:pt x="25" y="22"/>
                      <a:pt x="24" y="22"/>
                      <a:pt x="22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8"/>
                      <a:pt x="13" y="39"/>
                      <a:pt x="13" y="39"/>
                    </a:cubicBezTo>
                    <a:cubicBezTo>
                      <a:pt x="13" y="40"/>
                      <a:pt x="13" y="40"/>
                      <a:pt x="14" y="40"/>
                    </a:cubicBezTo>
                    <a:cubicBezTo>
                      <a:pt x="14" y="41"/>
                      <a:pt x="15" y="41"/>
                      <a:pt x="16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6" y="41"/>
                      <a:pt x="28" y="41"/>
                      <a:pt x="29" y="40"/>
                    </a:cubicBezTo>
                    <a:cubicBezTo>
                      <a:pt x="30" y="40"/>
                      <a:pt x="31" y="39"/>
                      <a:pt x="32" y="38"/>
                    </a:cubicBezTo>
                    <a:cubicBezTo>
                      <a:pt x="33" y="37"/>
                      <a:pt x="35" y="35"/>
                      <a:pt x="36" y="32"/>
                    </a:cubicBezTo>
                    <a:cubicBezTo>
                      <a:pt x="37" y="32"/>
                      <a:pt x="37" y="32"/>
                      <a:pt x="37" y="32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3" y="42"/>
                      <a:pt x="4" y="42"/>
                      <a:pt x="5" y="41"/>
                    </a:cubicBezTo>
                    <a:cubicBezTo>
                      <a:pt x="5" y="41"/>
                      <a:pt x="6" y="40"/>
                      <a:pt x="6" y="40"/>
                    </a:cubicBezTo>
                    <a:cubicBezTo>
                      <a:pt x="6" y="39"/>
                      <a:pt x="6" y="38"/>
                      <a:pt x="6" y="35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5"/>
                      <a:pt x="6" y="3"/>
                      <a:pt x="6" y="2"/>
                    </a:cubicBezTo>
                    <a:cubicBezTo>
                      <a:pt x="5" y="2"/>
                      <a:pt x="4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2" y="7"/>
                      <a:pt x="32" y="5"/>
                      <a:pt x="31" y="5"/>
                    </a:cubicBezTo>
                    <a:cubicBezTo>
                      <a:pt x="31" y="4"/>
                      <a:pt x="30" y="3"/>
                      <a:pt x="29" y="3"/>
                    </a:cubicBezTo>
                    <a:cubicBezTo>
                      <a:pt x="28" y="2"/>
                      <a:pt x="27" y="2"/>
                      <a:pt x="24" y="2"/>
                    </a:cubicBezTo>
                    <a:lnTo>
                      <a:pt x="1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58"/>
              <p:cNvSpPr>
                <a:spLocks noEditPoints="1"/>
              </p:cNvSpPr>
              <p:nvPr/>
            </p:nvSpPr>
            <p:spPr bwMode="auto">
              <a:xfrm>
                <a:off x="3640138" y="996950"/>
                <a:ext cx="141287" cy="142875"/>
              </a:xfrm>
              <a:custGeom>
                <a:avLst/>
                <a:gdLst>
                  <a:gd name="T0" fmla="*/ 43 w 43"/>
                  <a:gd name="T1" fmla="*/ 43 h 43"/>
                  <a:gd name="T2" fmla="*/ 31 w 43"/>
                  <a:gd name="T3" fmla="*/ 43 h 43"/>
                  <a:gd name="T4" fmla="*/ 17 w 43"/>
                  <a:gd name="T5" fmla="*/ 23 h 43"/>
                  <a:gd name="T6" fmla="*/ 14 w 43"/>
                  <a:gd name="T7" fmla="*/ 23 h 43"/>
                  <a:gd name="T8" fmla="*/ 13 w 43"/>
                  <a:gd name="T9" fmla="*/ 23 h 43"/>
                  <a:gd name="T10" fmla="*/ 13 w 43"/>
                  <a:gd name="T11" fmla="*/ 23 h 43"/>
                  <a:gd name="T12" fmla="*/ 12 w 43"/>
                  <a:gd name="T13" fmla="*/ 23 h 43"/>
                  <a:gd name="T14" fmla="*/ 12 w 43"/>
                  <a:gd name="T15" fmla="*/ 35 h 43"/>
                  <a:gd name="T16" fmla="*/ 13 w 43"/>
                  <a:gd name="T17" fmla="*/ 40 h 43"/>
                  <a:gd name="T18" fmla="*/ 17 w 43"/>
                  <a:gd name="T19" fmla="*/ 42 h 43"/>
                  <a:gd name="T20" fmla="*/ 18 w 43"/>
                  <a:gd name="T21" fmla="*/ 42 h 43"/>
                  <a:gd name="T22" fmla="*/ 18 w 43"/>
                  <a:gd name="T23" fmla="*/ 43 h 43"/>
                  <a:gd name="T24" fmla="*/ 0 w 43"/>
                  <a:gd name="T25" fmla="*/ 43 h 43"/>
                  <a:gd name="T26" fmla="*/ 0 w 43"/>
                  <a:gd name="T27" fmla="*/ 42 h 43"/>
                  <a:gd name="T28" fmla="*/ 1 w 43"/>
                  <a:gd name="T29" fmla="*/ 42 h 43"/>
                  <a:gd name="T30" fmla="*/ 5 w 43"/>
                  <a:gd name="T31" fmla="*/ 40 h 43"/>
                  <a:gd name="T32" fmla="*/ 6 w 43"/>
                  <a:gd name="T33" fmla="*/ 35 h 43"/>
                  <a:gd name="T34" fmla="*/ 6 w 43"/>
                  <a:gd name="T35" fmla="*/ 8 h 43"/>
                  <a:gd name="T36" fmla="*/ 5 w 43"/>
                  <a:gd name="T37" fmla="*/ 2 h 43"/>
                  <a:gd name="T38" fmla="*/ 1 w 43"/>
                  <a:gd name="T39" fmla="*/ 1 h 43"/>
                  <a:gd name="T40" fmla="*/ 0 w 43"/>
                  <a:gd name="T41" fmla="*/ 1 h 43"/>
                  <a:gd name="T42" fmla="*/ 0 w 43"/>
                  <a:gd name="T43" fmla="*/ 0 h 43"/>
                  <a:gd name="T44" fmla="*/ 16 w 43"/>
                  <a:gd name="T45" fmla="*/ 0 h 43"/>
                  <a:gd name="T46" fmla="*/ 26 w 43"/>
                  <a:gd name="T47" fmla="*/ 1 h 43"/>
                  <a:gd name="T48" fmla="*/ 31 w 43"/>
                  <a:gd name="T49" fmla="*/ 5 h 43"/>
                  <a:gd name="T50" fmla="*/ 33 w 43"/>
                  <a:gd name="T51" fmla="*/ 11 h 43"/>
                  <a:gd name="T52" fmla="*/ 31 w 43"/>
                  <a:gd name="T53" fmla="*/ 18 h 43"/>
                  <a:gd name="T54" fmla="*/ 23 w 43"/>
                  <a:gd name="T55" fmla="*/ 22 h 43"/>
                  <a:gd name="T56" fmla="*/ 32 w 43"/>
                  <a:gd name="T57" fmla="*/ 34 h 43"/>
                  <a:gd name="T58" fmla="*/ 37 w 43"/>
                  <a:gd name="T59" fmla="*/ 40 h 43"/>
                  <a:gd name="T60" fmla="*/ 43 w 43"/>
                  <a:gd name="T61" fmla="*/ 42 h 43"/>
                  <a:gd name="T62" fmla="*/ 43 w 43"/>
                  <a:gd name="T63" fmla="*/ 43 h 43"/>
                  <a:gd name="T64" fmla="*/ 12 w 43"/>
                  <a:gd name="T65" fmla="*/ 21 h 43"/>
                  <a:gd name="T66" fmla="*/ 13 w 43"/>
                  <a:gd name="T67" fmla="*/ 21 h 43"/>
                  <a:gd name="T68" fmla="*/ 14 w 43"/>
                  <a:gd name="T69" fmla="*/ 21 h 43"/>
                  <a:gd name="T70" fmla="*/ 23 w 43"/>
                  <a:gd name="T71" fmla="*/ 18 h 43"/>
                  <a:gd name="T72" fmla="*/ 26 w 43"/>
                  <a:gd name="T73" fmla="*/ 11 h 43"/>
                  <a:gd name="T74" fmla="*/ 24 w 43"/>
                  <a:gd name="T75" fmla="*/ 5 h 43"/>
                  <a:gd name="T76" fmla="*/ 17 w 43"/>
                  <a:gd name="T77" fmla="*/ 2 h 43"/>
                  <a:gd name="T78" fmla="*/ 12 w 43"/>
                  <a:gd name="T79" fmla="*/ 3 h 43"/>
                  <a:gd name="T80" fmla="*/ 12 w 43"/>
                  <a:gd name="T81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3" h="43">
                    <a:moveTo>
                      <a:pt x="43" y="43"/>
                    </a:moveTo>
                    <a:cubicBezTo>
                      <a:pt x="31" y="43"/>
                      <a:pt x="31" y="43"/>
                      <a:pt x="31" y="4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2" y="23"/>
                      <a:pt x="12" y="23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8"/>
                      <a:pt x="12" y="40"/>
                      <a:pt x="13" y="40"/>
                    </a:cubicBezTo>
                    <a:cubicBezTo>
                      <a:pt x="14" y="41"/>
                      <a:pt x="15" y="42"/>
                      <a:pt x="17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3" y="42"/>
                      <a:pt x="5" y="41"/>
                      <a:pt x="5" y="40"/>
                    </a:cubicBezTo>
                    <a:cubicBezTo>
                      <a:pt x="6" y="39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3"/>
                      <a:pt x="5" y="2"/>
                    </a:cubicBezTo>
                    <a:cubicBezTo>
                      <a:pt x="4" y="2"/>
                      <a:pt x="3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0" y="0"/>
                      <a:pt x="24" y="0"/>
                      <a:pt x="26" y="1"/>
                    </a:cubicBezTo>
                    <a:cubicBezTo>
                      <a:pt x="28" y="2"/>
                      <a:pt x="30" y="3"/>
                      <a:pt x="31" y="5"/>
                    </a:cubicBezTo>
                    <a:cubicBezTo>
                      <a:pt x="33" y="6"/>
                      <a:pt x="33" y="9"/>
                      <a:pt x="33" y="11"/>
                    </a:cubicBezTo>
                    <a:cubicBezTo>
                      <a:pt x="33" y="14"/>
                      <a:pt x="33" y="16"/>
                      <a:pt x="31" y="18"/>
                    </a:cubicBezTo>
                    <a:cubicBezTo>
                      <a:pt x="29" y="20"/>
                      <a:pt x="26" y="21"/>
                      <a:pt x="23" y="22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4" y="37"/>
                      <a:pt x="36" y="39"/>
                      <a:pt x="37" y="40"/>
                    </a:cubicBezTo>
                    <a:cubicBezTo>
                      <a:pt x="38" y="41"/>
                      <a:pt x="40" y="42"/>
                      <a:pt x="43" y="42"/>
                    </a:cubicBezTo>
                    <a:lnTo>
                      <a:pt x="43" y="43"/>
                    </a:lnTo>
                    <a:close/>
                    <a:moveTo>
                      <a:pt x="12" y="21"/>
                    </a:move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8" y="21"/>
                      <a:pt x="21" y="20"/>
                      <a:pt x="23" y="18"/>
                    </a:cubicBezTo>
                    <a:cubicBezTo>
                      <a:pt x="25" y="16"/>
                      <a:pt x="26" y="14"/>
                      <a:pt x="26" y="11"/>
                    </a:cubicBezTo>
                    <a:cubicBezTo>
                      <a:pt x="26" y="9"/>
                      <a:pt x="25" y="7"/>
                      <a:pt x="24" y="5"/>
                    </a:cubicBezTo>
                    <a:cubicBezTo>
                      <a:pt x="22" y="3"/>
                      <a:pt x="20" y="2"/>
                      <a:pt x="17" y="2"/>
                    </a:cubicBezTo>
                    <a:cubicBezTo>
                      <a:pt x="16" y="2"/>
                      <a:pt x="14" y="3"/>
                      <a:pt x="12" y="3"/>
                    </a:cubicBezTo>
                    <a:lnTo>
                      <a:pt x="1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59"/>
              <p:cNvSpPr>
                <a:spLocks/>
              </p:cNvSpPr>
              <p:nvPr/>
            </p:nvSpPr>
            <p:spPr bwMode="auto">
              <a:xfrm>
                <a:off x="3792538" y="993775"/>
                <a:ext cx="95250" cy="149225"/>
              </a:xfrm>
              <a:custGeom>
                <a:avLst/>
                <a:gdLst>
                  <a:gd name="T0" fmla="*/ 26 w 29"/>
                  <a:gd name="T1" fmla="*/ 0 h 45"/>
                  <a:gd name="T2" fmla="*/ 26 w 29"/>
                  <a:gd name="T3" fmla="*/ 15 h 45"/>
                  <a:gd name="T4" fmla="*/ 25 w 29"/>
                  <a:gd name="T5" fmla="*/ 15 h 45"/>
                  <a:gd name="T6" fmla="*/ 24 w 29"/>
                  <a:gd name="T7" fmla="*/ 11 h 45"/>
                  <a:gd name="T8" fmla="*/ 23 w 29"/>
                  <a:gd name="T9" fmla="*/ 8 h 45"/>
                  <a:gd name="T10" fmla="*/ 19 w 29"/>
                  <a:gd name="T11" fmla="*/ 4 h 45"/>
                  <a:gd name="T12" fmla="*/ 13 w 29"/>
                  <a:gd name="T13" fmla="*/ 2 h 45"/>
                  <a:gd name="T14" fmla="*/ 7 w 29"/>
                  <a:gd name="T15" fmla="*/ 5 h 45"/>
                  <a:gd name="T16" fmla="*/ 5 w 29"/>
                  <a:gd name="T17" fmla="*/ 9 h 45"/>
                  <a:gd name="T18" fmla="*/ 7 w 29"/>
                  <a:gd name="T19" fmla="*/ 13 h 45"/>
                  <a:gd name="T20" fmla="*/ 16 w 29"/>
                  <a:gd name="T21" fmla="*/ 19 h 45"/>
                  <a:gd name="T22" fmla="*/ 24 w 29"/>
                  <a:gd name="T23" fmla="*/ 24 h 45"/>
                  <a:gd name="T24" fmla="*/ 28 w 29"/>
                  <a:gd name="T25" fmla="*/ 28 h 45"/>
                  <a:gd name="T26" fmla="*/ 29 w 29"/>
                  <a:gd name="T27" fmla="*/ 33 h 45"/>
                  <a:gd name="T28" fmla="*/ 25 w 29"/>
                  <a:gd name="T29" fmla="*/ 41 h 45"/>
                  <a:gd name="T30" fmla="*/ 15 w 29"/>
                  <a:gd name="T31" fmla="*/ 45 h 45"/>
                  <a:gd name="T32" fmla="*/ 12 w 29"/>
                  <a:gd name="T33" fmla="*/ 45 h 45"/>
                  <a:gd name="T34" fmla="*/ 8 w 29"/>
                  <a:gd name="T35" fmla="*/ 44 h 45"/>
                  <a:gd name="T36" fmla="*/ 4 w 29"/>
                  <a:gd name="T37" fmla="*/ 43 h 45"/>
                  <a:gd name="T38" fmla="*/ 2 w 29"/>
                  <a:gd name="T39" fmla="*/ 43 h 45"/>
                  <a:gd name="T40" fmla="*/ 2 w 29"/>
                  <a:gd name="T41" fmla="*/ 45 h 45"/>
                  <a:gd name="T42" fmla="*/ 1 w 29"/>
                  <a:gd name="T43" fmla="*/ 45 h 45"/>
                  <a:gd name="T44" fmla="*/ 1 w 29"/>
                  <a:gd name="T45" fmla="*/ 30 h 45"/>
                  <a:gd name="T46" fmla="*/ 2 w 29"/>
                  <a:gd name="T47" fmla="*/ 30 h 45"/>
                  <a:gd name="T48" fmla="*/ 3 w 29"/>
                  <a:gd name="T49" fmla="*/ 34 h 45"/>
                  <a:gd name="T50" fmla="*/ 4 w 29"/>
                  <a:gd name="T51" fmla="*/ 37 h 45"/>
                  <a:gd name="T52" fmla="*/ 8 w 29"/>
                  <a:gd name="T53" fmla="*/ 41 h 45"/>
                  <a:gd name="T54" fmla="*/ 15 w 29"/>
                  <a:gd name="T55" fmla="*/ 43 h 45"/>
                  <a:gd name="T56" fmla="*/ 21 w 29"/>
                  <a:gd name="T57" fmla="*/ 40 h 45"/>
                  <a:gd name="T58" fmla="*/ 23 w 29"/>
                  <a:gd name="T59" fmla="*/ 35 h 45"/>
                  <a:gd name="T60" fmla="*/ 22 w 29"/>
                  <a:gd name="T61" fmla="*/ 32 h 45"/>
                  <a:gd name="T62" fmla="*/ 20 w 29"/>
                  <a:gd name="T63" fmla="*/ 29 h 45"/>
                  <a:gd name="T64" fmla="*/ 13 w 29"/>
                  <a:gd name="T65" fmla="*/ 25 h 45"/>
                  <a:gd name="T66" fmla="*/ 8 w 29"/>
                  <a:gd name="T67" fmla="*/ 22 h 45"/>
                  <a:gd name="T68" fmla="*/ 5 w 29"/>
                  <a:gd name="T69" fmla="*/ 20 h 45"/>
                  <a:gd name="T70" fmla="*/ 1 w 29"/>
                  <a:gd name="T71" fmla="*/ 16 h 45"/>
                  <a:gd name="T72" fmla="*/ 0 w 29"/>
                  <a:gd name="T73" fmla="*/ 11 h 45"/>
                  <a:gd name="T74" fmla="*/ 4 w 29"/>
                  <a:gd name="T75" fmla="*/ 3 h 45"/>
                  <a:gd name="T76" fmla="*/ 13 w 29"/>
                  <a:gd name="T77" fmla="*/ 0 h 45"/>
                  <a:gd name="T78" fmla="*/ 20 w 29"/>
                  <a:gd name="T79" fmla="*/ 2 h 45"/>
                  <a:gd name="T80" fmla="*/ 22 w 29"/>
                  <a:gd name="T81" fmla="*/ 2 h 45"/>
                  <a:gd name="T82" fmla="*/ 23 w 29"/>
                  <a:gd name="T83" fmla="*/ 2 h 45"/>
                  <a:gd name="T84" fmla="*/ 24 w 29"/>
                  <a:gd name="T85" fmla="*/ 2 h 45"/>
                  <a:gd name="T86" fmla="*/ 25 w 29"/>
                  <a:gd name="T87" fmla="*/ 0 h 45"/>
                  <a:gd name="T88" fmla="*/ 26 w 29"/>
                  <a:gd name="T8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" h="45">
                    <a:moveTo>
                      <a:pt x="26" y="0"/>
                    </a:moveTo>
                    <a:cubicBezTo>
                      <a:pt x="26" y="15"/>
                      <a:pt x="26" y="15"/>
                      <a:pt x="26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3"/>
                      <a:pt x="24" y="12"/>
                      <a:pt x="24" y="11"/>
                    </a:cubicBezTo>
                    <a:cubicBezTo>
                      <a:pt x="24" y="10"/>
                      <a:pt x="23" y="9"/>
                      <a:pt x="23" y="8"/>
                    </a:cubicBezTo>
                    <a:cubicBezTo>
                      <a:pt x="22" y="6"/>
                      <a:pt x="20" y="5"/>
                      <a:pt x="19" y="4"/>
                    </a:cubicBezTo>
                    <a:cubicBezTo>
                      <a:pt x="17" y="3"/>
                      <a:pt x="15" y="2"/>
                      <a:pt x="13" y="2"/>
                    </a:cubicBezTo>
                    <a:cubicBezTo>
                      <a:pt x="11" y="2"/>
                      <a:pt x="9" y="3"/>
                      <a:pt x="7" y="5"/>
                    </a:cubicBezTo>
                    <a:cubicBezTo>
                      <a:pt x="6" y="6"/>
                      <a:pt x="5" y="7"/>
                      <a:pt x="5" y="9"/>
                    </a:cubicBezTo>
                    <a:cubicBezTo>
                      <a:pt x="5" y="10"/>
                      <a:pt x="6" y="12"/>
                      <a:pt x="7" y="13"/>
                    </a:cubicBezTo>
                    <a:cubicBezTo>
                      <a:pt x="8" y="14"/>
                      <a:pt x="11" y="16"/>
                      <a:pt x="16" y="19"/>
                    </a:cubicBezTo>
                    <a:cubicBezTo>
                      <a:pt x="20" y="21"/>
                      <a:pt x="23" y="23"/>
                      <a:pt x="24" y="24"/>
                    </a:cubicBezTo>
                    <a:cubicBezTo>
                      <a:pt x="26" y="25"/>
                      <a:pt x="27" y="27"/>
                      <a:pt x="28" y="28"/>
                    </a:cubicBezTo>
                    <a:cubicBezTo>
                      <a:pt x="28" y="30"/>
                      <a:pt x="29" y="31"/>
                      <a:pt x="29" y="33"/>
                    </a:cubicBezTo>
                    <a:cubicBezTo>
                      <a:pt x="29" y="36"/>
                      <a:pt x="28" y="39"/>
                      <a:pt x="25" y="41"/>
                    </a:cubicBezTo>
                    <a:cubicBezTo>
                      <a:pt x="23" y="44"/>
                      <a:pt x="19" y="45"/>
                      <a:pt x="15" y="45"/>
                    </a:cubicBezTo>
                    <a:cubicBezTo>
                      <a:pt x="14" y="45"/>
                      <a:pt x="13" y="45"/>
                      <a:pt x="12" y="45"/>
                    </a:cubicBezTo>
                    <a:cubicBezTo>
                      <a:pt x="11" y="45"/>
                      <a:pt x="10" y="44"/>
                      <a:pt x="8" y="44"/>
                    </a:cubicBezTo>
                    <a:cubicBezTo>
                      <a:pt x="6" y="43"/>
                      <a:pt x="4" y="43"/>
                      <a:pt x="4" y="43"/>
                    </a:cubicBezTo>
                    <a:cubicBezTo>
                      <a:pt x="3" y="43"/>
                      <a:pt x="3" y="43"/>
                      <a:pt x="2" y="43"/>
                    </a:cubicBezTo>
                    <a:cubicBezTo>
                      <a:pt x="2" y="43"/>
                      <a:pt x="2" y="44"/>
                      <a:pt x="2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2"/>
                      <a:pt x="2" y="33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9"/>
                      <a:pt x="6" y="40"/>
                      <a:pt x="8" y="41"/>
                    </a:cubicBezTo>
                    <a:cubicBezTo>
                      <a:pt x="10" y="42"/>
                      <a:pt x="12" y="43"/>
                      <a:pt x="15" y="43"/>
                    </a:cubicBezTo>
                    <a:cubicBezTo>
                      <a:pt x="17" y="43"/>
                      <a:pt x="19" y="42"/>
                      <a:pt x="21" y="40"/>
                    </a:cubicBezTo>
                    <a:cubicBezTo>
                      <a:pt x="22" y="39"/>
                      <a:pt x="23" y="37"/>
                      <a:pt x="23" y="35"/>
                    </a:cubicBezTo>
                    <a:cubicBezTo>
                      <a:pt x="23" y="34"/>
                      <a:pt x="23" y="33"/>
                      <a:pt x="22" y="32"/>
                    </a:cubicBezTo>
                    <a:cubicBezTo>
                      <a:pt x="22" y="31"/>
                      <a:pt x="21" y="30"/>
                      <a:pt x="20" y="29"/>
                    </a:cubicBezTo>
                    <a:cubicBezTo>
                      <a:pt x="19" y="29"/>
                      <a:pt x="17" y="27"/>
                      <a:pt x="13" y="25"/>
                    </a:cubicBezTo>
                    <a:cubicBezTo>
                      <a:pt x="11" y="24"/>
                      <a:pt x="10" y="23"/>
                      <a:pt x="8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3" y="19"/>
                      <a:pt x="2" y="18"/>
                      <a:pt x="1" y="16"/>
                    </a:cubicBezTo>
                    <a:cubicBezTo>
                      <a:pt x="1" y="15"/>
                      <a:pt x="0" y="13"/>
                      <a:pt x="0" y="11"/>
                    </a:cubicBezTo>
                    <a:cubicBezTo>
                      <a:pt x="0" y="8"/>
                      <a:pt x="1" y="6"/>
                      <a:pt x="4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5" y="0"/>
                      <a:pt x="18" y="1"/>
                      <a:pt x="20" y="2"/>
                    </a:cubicBezTo>
                    <a:cubicBezTo>
                      <a:pt x="21" y="2"/>
                      <a:pt x="21" y="2"/>
                      <a:pt x="22" y="2"/>
                    </a:cubicBezTo>
                    <a:cubicBezTo>
                      <a:pt x="22" y="2"/>
                      <a:pt x="22" y="2"/>
                      <a:pt x="23" y="2"/>
                    </a:cubicBezTo>
                    <a:cubicBezTo>
                      <a:pt x="23" y="2"/>
                      <a:pt x="24" y="2"/>
                      <a:pt x="24" y="2"/>
                    </a:cubicBezTo>
                    <a:cubicBezTo>
                      <a:pt x="24" y="2"/>
                      <a:pt x="25" y="1"/>
                      <a:pt x="25" y="0"/>
                    </a:cubicBez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60"/>
              <p:cNvSpPr>
                <a:spLocks/>
              </p:cNvSpPr>
              <p:nvPr/>
            </p:nvSpPr>
            <p:spPr bwMode="auto">
              <a:xfrm>
                <a:off x="3903663" y="996950"/>
                <a:ext cx="63500" cy="142875"/>
              </a:xfrm>
              <a:custGeom>
                <a:avLst/>
                <a:gdLst>
                  <a:gd name="T0" fmla="*/ 19 w 19"/>
                  <a:gd name="T1" fmla="*/ 42 h 43"/>
                  <a:gd name="T2" fmla="*/ 19 w 19"/>
                  <a:gd name="T3" fmla="*/ 43 h 43"/>
                  <a:gd name="T4" fmla="*/ 0 w 19"/>
                  <a:gd name="T5" fmla="*/ 43 h 43"/>
                  <a:gd name="T6" fmla="*/ 0 w 19"/>
                  <a:gd name="T7" fmla="*/ 42 h 43"/>
                  <a:gd name="T8" fmla="*/ 2 w 19"/>
                  <a:gd name="T9" fmla="*/ 42 h 43"/>
                  <a:gd name="T10" fmla="*/ 5 w 19"/>
                  <a:gd name="T11" fmla="*/ 40 h 43"/>
                  <a:gd name="T12" fmla="*/ 6 w 19"/>
                  <a:gd name="T13" fmla="*/ 35 h 43"/>
                  <a:gd name="T14" fmla="*/ 6 w 19"/>
                  <a:gd name="T15" fmla="*/ 8 h 43"/>
                  <a:gd name="T16" fmla="*/ 6 w 19"/>
                  <a:gd name="T17" fmla="*/ 3 h 43"/>
                  <a:gd name="T18" fmla="*/ 4 w 19"/>
                  <a:gd name="T19" fmla="*/ 2 h 43"/>
                  <a:gd name="T20" fmla="*/ 2 w 19"/>
                  <a:gd name="T21" fmla="*/ 1 h 43"/>
                  <a:gd name="T22" fmla="*/ 0 w 19"/>
                  <a:gd name="T23" fmla="*/ 1 h 43"/>
                  <a:gd name="T24" fmla="*/ 0 w 19"/>
                  <a:gd name="T25" fmla="*/ 0 h 43"/>
                  <a:gd name="T26" fmla="*/ 19 w 19"/>
                  <a:gd name="T27" fmla="*/ 0 h 43"/>
                  <a:gd name="T28" fmla="*/ 19 w 19"/>
                  <a:gd name="T29" fmla="*/ 1 h 43"/>
                  <a:gd name="T30" fmla="*/ 17 w 19"/>
                  <a:gd name="T31" fmla="*/ 1 h 43"/>
                  <a:gd name="T32" fmla="*/ 13 w 19"/>
                  <a:gd name="T33" fmla="*/ 3 h 43"/>
                  <a:gd name="T34" fmla="*/ 12 w 19"/>
                  <a:gd name="T35" fmla="*/ 8 h 43"/>
                  <a:gd name="T36" fmla="*/ 12 w 19"/>
                  <a:gd name="T37" fmla="*/ 35 h 43"/>
                  <a:gd name="T38" fmla="*/ 13 w 19"/>
                  <a:gd name="T39" fmla="*/ 40 h 43"/>
                  <a:gd name="T40" fmla="*/ 14 w 19"/>
                  <a:gd name="T41" fmla="*/ 41 h 43"/>
                  <a:gd name="T42" fmla="*/ 17 w 19"/>
                  <a:gd name="T43" fmla="*/ 42 h 43"/>
                  <a:gd name="T44" fmla="*/ 19 w 19"/>
                  <a:gd name="T4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" h="43">
                    <a:moveTo>
                      <a:pt x="19" y="42"/>
                    </a:moveTo>
                    <a:cubicBezTo>
                      <a:pt x="19" y="43"/>
                      <a:pt x="19" y="43"/>
                      <a:pt x="19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3" y="42"/>
                      <a:pt x="5" y="41"/>
                      <a:pt x="5" y="40"/>
                    </a:cubicBezTo>
                    <a:cubicBezTo>
                      <a:pt x="6" y="40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4"/>
                      <a:pt x="6" y="3"/>
                    </a:cubicBezTo>
                    <a:cubicBezTo>
                      <a:pt x="6" y="3"/>
                      <a:pt x="5" y="2"/>
                      <a:pt x="4" y="2"/>
                    </a:cubicBezTo>
                    <a:cubicBezTo>
                      <a:pt x="4" y="1"/>
                      <a:pt x="3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5" y="1"/>
                      <a:pt x="14" y="2"/>
                      <a:pt x="13" y="3"/>
                    </a:cubicBezTo>
                    <a:cubicBezTo>
                      <a:pt x="13" y="3"/>
                      <a:pt x="12" y="5"/>
                      <a:pt x="12" y="8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8"/>
                      <a:pt x="12" y="39"/>
                      <a:pt x="13" y="40"/>
                    </a:cubicBezTo>
                    <a:cubicBezTo>
                      <a:pt x="13" y="40"/>
                      <a:pt x="13" y="41"/>
                      <a:pt x="14" y="41"/>
                    </a:cubicBezTo>
                    <a:cubicBezTo>
                      <a:pt x="15" y="42"/>
                      <a:pt x="16" y="42"/>
                      <a:pt x="17" y="42"/>
                    </a:cubicBezTo>
                    <a:lnTo>
                      <a:pt x="19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61"/>
              <p:cNvSpPr>
                <a:spLocks/>
              </p:cNvSpPr>
              <p:nvPr/>
            </p:nvSpPr>
            <p:spPr bwMode="auto">
              <a:xfrm>
                <a:off x="3976688" y="996950"/>
                <a:ext cx="119062" cy="142875"/>
              </a:xfrm>
              <a:custGeom>
                <a:avLst/>
                <a:gdLst>
                  <a:gd name="T0" fmla="*/ 36 w 36"/>
                  <a:gd name="T1" fmla="*/ 0 h 43"/>
                  <a:gd name="T2" fmla="*/ 36 w 36"/>
                  <a:gd name="T3" fmla="*/ 10 h 43"/>
                  <a:gd name="T4" fmla="*/ 35 w 36"/>
                  <a:gd name="T5" fmla="*/ 10 h 43"/>
                  <a:gd name="T6" fmla="*/ 34 w 36"/>
                  <a:gd name="T7" fmla="*/ 6 h 43"/>
                  <a:gd name="T8" fmla="*/ 31 w 36"/>
                  <a:gd name="T9" fmla="*/ 3 h 43"/>
                  <a:gd name="T10" fmla="*/ 27 w 36"/>
                  <a:gd name="T11" fmla="*/ 3 h 43"/>
                  <a:gd name="T12" fmla="*/ 21 w 36"/>
                  <a:gd name="T13" fmla="*/ 3 h 43"/>
                  <a:gd name="T14" fmla="*/ 21 w 36"/>
                  <a:gd name="T15" fmla="*/ 36 h 43"/>
                  <a:gd name="T16" fmla="*/ 22 w 36"/>
                  <a:gd name="T17" fmla="*/ 41 h 43"/>
                  <a:gd name="T18" fmla="*/ 26 w 36"/>
                  <a:gd name="T19" fmla="*/ 42 h 43"/>
                  <a:gd name="T20" fmla="*/ 27 w 36"/>
                  <a:gd name="T21" fmla="*/ 42 h 43"/>
                  <a:gd name="T22" fmla="*/ 27 w 36"/>
                  <a:gd name="T23" fmla="*/ 43 h 43"/>
                  <a:gd name="T24" fmla="*/ 9 w 36"/>
                  <a:gd name="T25" fmla="*/ 43 h 43"/>
                  <a:gd name="T26" fmla="*/ 9 w 36"/>
                  <a:gd name="T27" fmla="*/ 42 h 43"/>
                  <a:gd name="T28" fmla="*/ 10 w 36"/>
                  <a:gd name="T29" fmla="*/ 42 h 43"/>
                  <a:gd name="T30" fmla="*/ 14 w 36"/>
                  <a:gd name="T31" fmla="*/ 40 h 43"/>
                  <a:gd name="T32" fmla="*/ 15 w 36"/>
                  <a:gd name="T33" fmla="*/ 39 h 43"/>
                  <a:gd name="T34" fmla="*/ 15 w 36"/>
                  <a:gd name="T35" fmla="*/ 36 h 43"/>
                  <a:gd name="T36" fmla="*/ 15 w 36"/>
                  <a:gd name="T37" fmla="*/ 3 h 43"/>
                  <a:gd name="T38" fmla="*/ 10 w 36"/>
                  <a:gd name="T39" fmla="*/ 3 h 43"/>
                  <a:gd name="T40" fmla="*/ 6 w 36"/>
                  <a:gd name="T41" fmla="*/ 3 h 43"/>
                  <a:gd name="T42" fmla="*/ 3 w 36"/>
                  <a:gd name="T43" fmla="*/ 5 h 43"/>
                  <a:gd name="T44" fmla="*/ 1 w 36"/>
                  <a:gd name="T45" fmla="*/ 10 h 43"/>
                  <a:gd name="T46" fmla="*/ 0 w 36"/>
                  <a:gd name="T47" fmla="*/ 10 h 43"/>
                  <a:gd name="T48" fmla="*/ 1 w 36"/>
                  <a:gd name="T49" fmla="*/ 0 h 43"/>
                  <a:gd name="T50" fmla="*/ 36 w 36"/>
                  <a:gd name="T5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" h="43">
                    <a:moveTo>
                      <a:pt x="36" y="0"/>
                    </a:moveTo>
                    <a:cubicBezTo>
                      <a:pt x="36" y="10"/>
                      <a:pt x="36" y="10"/>
                      <a:pt x="36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8"/>
                      <a:pt x="35" y="7"/>
                      <a:pt x="34" y="6"/>
                    </a:cubicBezTo>
                    <a:cubicBezTo>
                      <a:pt x="33" y="5"/>
                      <a:pt x="33" y="4"/>
                      <a:pt x="31" y="3"/>
                    </a:cubicBezTo>
                    <a:cubicBezTo>
                      <a:pt x="30" y="3"/>
                      <a:pt x="29" y="3"/>
                      <a:pt x="27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8"/>
                      <a:pt x="21" y="40"/>
                      <a:pt x="22" y="41"/>
                    </a:cubicBezTo>
                    <a:cubicBezTo>
                      <a:pt x="23" y="41"/>
                      <a:pt x="24" y="42"/>
                      <a:pt x="26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2" y="42"/>
                      <a:pt x="14" y="41"/>
                      <a:pt x="14" y="40"/>
                    </a:cubicBezTo>
                    <a:cubicBezTo>
                      <a:pt x="15" y="40"/>
                      <a:pt x="15" y="39"/>
                      <a:pt x="15" y="39"/>
                    </a:cubicBezTo>
                    <a:cubicBezTo>
                      <a:pt x="15" y="38"/>
                      <a:pt x="15" y="37"/>
                      <a:pt x="15" y="36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6" y="3"/>
                      <a:pt x="6" y="3"/>
                    </a:cubicBezTo>
                    <a:cubicBezTo>
                      <a:pt x="4" y="3"/>
                      <a:pt x="4" y="4"/>
                      <a:pt x="3" y="5"/>
                    </a:cubicBezTo>
                    <a:cubicBezTo>
                      <a:pt x="2" y="6"/>
                      <a:pt x="1" y="8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62"/>
              <p:cNvSpPr>
                <a:spLocks/>
              </p:cNvSpPr>
              <p:nvPr/>
            </p:nvSpPr>
            <p:spPr bwMode="auto">
              <a:xfrm>
                <a:off x="4105275" y="996950"/>
                <a:ext cx="149225" cy="142875"/>
              </a:xfrm>
              <a:custGeom>
                <a:avLst/>
                <a:gdLst>
                  <a:gd name="T0" fmla="*/ 30 w 45"/>
                  <a:gd name="T1" fmla="*/ 0 h 43"/>
                  <a:gd name="T2" fmla="*/ 45 w 45"/>
                  <a:gd name="T3" fmla="*/ 0 h 43"/>
                  <a:gd name="T4" fmla="*/ 45 w 45"/>
                  <a:gd name="T5" fmla="*/ 1 h 43"/>
                  <a:gd name="T6" fmla="*/ 44 w 45"/>
                  <a:gd name="T7" fmla="*/ 1 h 43"/>
                  <a:gd name="T8" fmla="*/ 42 w 45"/>
                  <a:gd name="T9" fmla="*/ 2 h 43"/>
                  <a:gd name="T10" fmla="*/ 39 w 45"/>
                  <a:gd name="T11" fmla="*/ 4 h 43"/>
                  <a:gd name="T12" fmla="*/ 36 w 45"/>
                  <a:gd name="T13" fmla="*/ 8 h 43"/>
                  <a:gd name="T14" fmla="*/ 25 w 45"/>
                  <a:gd name="T15" fmla="*/ 25 h 43"/>
                  <a:gd name="T16" fmla="*/ 25 w 45"/>
                  <a:gd name="T17" fmla="*/ 36 h 43"/>
                  <a:gd name="T18" fmla="*/ 26 w 45"/>
                  <a:gd name="T19" fmla="*/ 41 h 43"/>
                  <a:gd name="T20" fmla="*/ 30 w 45"/>
                  <a:gd name="T21" fmla="*/ 42 h 43"/>
                  <a:gd name="T22" fmla="*/ 31 w 45"/>
                  <a:gd name="T23" fmla="*/ 42 h 43"/>
                  <a:gd name="T24" fmla="*/ 31 w 45"/>
                  <a:gd name="T25" fmla="*/ 43 h 43"/>
                  <a:gd name="T26" fmla="*/ 13 w 45"/>
                  <a:gd name="T27" fmla="*/ 43 h 43"/>
                  <a:gd name="T28" fmla="*/ 13 w 45"/>
                  <a:gd name="T29" fmla="*/ 42 h 43"/>
                  <a:gd name="T30" fmla="*/ 15 w 45"/>
                  <a:gd name="T31" fmla="*/ 42 h 43"/>
                  <a:gd name="T32" fmla="*/ 18 w 45"/>
                  <a:gd name="T33" fmla="*/ 40 h 43"/>
                  <a:gd name="T34" fmla="*/ 19 w 45"/>
                  <a:gd name="T35" fmla="*/ 39 h 43"/>
                  <a:gd name="T36" fmla="*/ 19 w 45"/>
                  <a:gd name="T37" fmla="*/ 36 h 43"/>
                  <a:gd name="T38" fmla="*/ 19 w 45"/>
                  <a:gd name="T39" fmla="*/ 25 h 43"/>
                  <a:gd name="T40" fmla="*/ 7 w 45"/>
                  <a:gd name="T41" fmla="*/ 7 h 43"/>
                  <a:gd name="T42" fmla="*/ 4 w 45"/>
                  <a:gd name="T43" fmla="*/ 3 h 43"/>
                  <a:gd name="T44" fmla="*/ 1 w 45"/>
                  <a:gd name="T45" fmla="*/ 1 h 43"/>
                  <a:gd name="T46" fmla="*/ 0 w 45"/>
                  <a:gd name="T47" fmla="*/ 1 h 43"/>
                  <a:gd name="T48" fmla="*/ 0 w 45"/>
                  <a:gd name="T49" fmla="*/ 0 h 43"/>
                  <a:gd name="T50" fmla="*/ 18 w 45"/>
                  <a:gd name="T51" fmla="*/ 0 h 43"/>
                  <a:gd name="T52" fmla="*/ 18 w 45"/>
                  <a:gd name="T53" fmla="*/ 1 h 43"/>
                  <a:gd name="T54" fmla="*/ 17 w 45"/>
                  <a:gd name="T55" fmla="*/ 1 h 43"/>
                  <a:gd name="T56" fmla="*/ 14 w 45"/>
                  <a:gd name="T57" fmla="*/ 2 h 43"/>
                  <a:gd name="T58" fmla="*/ 13 w 45"/>
                  <a:gd name="T59" fmla="*/ 4 h 43"/>
                  <a:gd name="T60" fmla="*/ 15 w 45"/>
                  <a:gd name="T61" fmla="*/ 8 h 43"/>
                  <a:gd name="T62" fmla="*/ 24 w 45"/>
                  <a:gd name="T63" fmla="*/ 22 h 43"/>
                  <a:gd name="T64" fmla="*/ 32 w 45"/>
                  <a:gd name="T65" fmla="*/ 9 h 43"/>
                  <a:gd name="T66" fmla="*/ 34 w 45"/>
                  <a:gd name="T67" fmla="*/ 4 h 43"/>
                  <a:gd name="T68" fmla="*/ 34 w 45"/>
                  <a:gd name="T69" fmla="*/ 3 h 43"/>
                  <a:gd name="T70" fmla="*/ 33 w 45"/>
                  <a:gd name="T71" fmla="*/ 1 h 43"/>
                  <a:gd name="T72" fmla="*/ 30 w 45"/>
                  <a:gd name="T73" fmla="*/ 1 h 43"/>
                  <a:gd name="T74" fmla="*/ 30 w 45"/>
                  <a:gd name="T7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43">
                    <a:moveTo>
                      <a:pt x="30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3" y="1"/>
                      <a:pt x="42" y="2"/>
                    </a:cubicBezTo>
                    <a:cubicBezTo>
                      <a:pt x="41" y="2"/>
                      <a:pt x="40" y="3"/>
                      <a:pt x="39" y="4"/>
                    </a:cubicBezTo>
                    <a:cubicBezTo>
                      <a:pt x="38" y="5"/>
                      <a:pt x="37" y="6"/>
                      <a:pt x="36" y="8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5" y="38"/>
                      <a:pt x="26" y="40"/>
                      <a:pt x="26" y="41"/>
                    </a:cubicBezTo>
                    <a:cubicBezTo>
                      <a:pt x="27" y="41"/>
                      <a:pt x="28" y="42"/>
                      <a:pt x="30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2"/>
                      <a:pt x="18" y="41"/>
                      <a:pt x="18" y="40"/>
                    </a:cubicBezTo>
                    <a:cubicBezTo>
                      <a:pt x="19" y="40"/>
                      <a:pt x="19" y="39"/>
                      <a:pt x="19" y="39"/>
                    </a:cubicBezTo>
                    <a:cubicBezTo>
                      <a:pt x="19" y="38"/>
                      <a:pt x="19" y="37"/>
                      <a:pt x="19" y="36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5"/>
                      <a:pt x="5" y="4"/>
                      <a:pt x="4" y="3"/>
                    </a:cubicBezTo>
                    <a:cubicBezTo>
                      <a:pt x="4" y="3"/>
                      <a:pt x="3" y="2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5" y="1"/>
                      <a:pt x="14" y="2"/>
                    </a:cubicBezTo>
                    <a:cubicBezTo>
                      <a:pt x="13" y="2"/>
                      <a:pt x="13" y="3"/>
                      <a:pt x="13" y="4"/>
                    </a:cubicBezTo>
                    <a:cubicBezTo>
                      <a:pt x="13" y="5"/>
                      <a:pt x="14" y="6"/>
                      <a:pt x="15" y="8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4" y="7"/>
                      <a:pt x="34" y="5"/>
                      <a:pt x="34" y="4"/>
                    </a:cubicBezTo>
                    <a:cubicBezTo>
                      <a:pt x="34" y="4"/>
                      <a:pt x="34" y="3"/>
                      <a:pt x="34" y="3"/>
                    </a:cubicBezTo>
                    <a:cubicBezTo>
                      <a:pt x="34" y="2"/>
                      <a:pt x="33" y="2"/>
                      <a:pt x="33" y="1"/>
                    </a:cubicBezTo>
                    <a:cubicBezTo>
                      <a:pt x="32" y="1"/>
                      <a:pt x="31" y="1"/>
                      <a:pt x="30" y="1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984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22222E-6 L 3.75E-6 0.07361 " pathEditMode="relative" rAng="0" ptsTypes="AA">
                                      <p:cBhvr>
                                        <p:cTn id="30" dur="1000" spd="-100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4.16667E-6 0.07362 " pathEditMode="relative" rAng="0" ptsTypes="AA">
                                      <p:cBhvr>
                                        <p:cTn id="48" dur="1000" spd="-100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/>
      <p:bldP spid="281" grpId="0"/>
      <p:bldP spid="282" grpId="0" animBg="1"/>
      <p:bldP spid="282" grpId="1" animBg="1"/>
      <p:bldP spid="11" grpId="0" animBg="1"/>
      <p:bldP spid="16" grpId="0" animBg="1"/>
      <p:bldP spid="18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再多一个怎么样">
            <a:extLst>
              <a:ext uri="{FF2B5EF4-FFF2-40B4-BE49-F238E27FC236}">
                <a16:creationId xmlns:a16="http://schemas.microsoft.com/office/drawing/2014/main" id="{56B84150-BEE1-4F33-8FF0-44CE1EA6C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59" r="281"/>
          <a:stretch/>
        </p:blipFill>
        <p:spPr>
          <a:xfrm>
            <a:off x="6454775" y="2200275"/>
            <a:ext cx="4518026" cy="33591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E775F0-5954-4C42-AAD8-4A5DB7D3FB57}"/>
              </a:ext>
            </a:extLst>
          </p:cNvPr>
          <p:cNvSpPr txBox="1"/>
          <p:nvPr/>
        </p:nvSpPr>
        <p:spPr>
          <a:xfrm>
            <a:off x="6899157" y="161550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再多一个怎么样？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41A5DE2-3F03-48B3-A0EE-76500583295B}"/>
              </a:ext>
            </a:extLst>
          </p:cNvPr>
          <p:cNvGrpSpPr/>
          <p:nvPr/>
        </p:nvGrpSpPr>
        <p:grpSpPr>
          <a:xfrm>
            <a:off x="540984" y="2514600"/>
            <a:ext cx="6312135" cy="3044824"/>
            <a:chOff x="540984" y="2514600"/>
            <a:chExt cx="6312135" cy="30448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C7AEA34-2C03-4514-9964-BDE00F06F704}"/>
                </a:ext>
              </a:extLst>
            </p:cNvPr>
            <p:cNvGrpSpPr/>
            <p:nvPr/>
          </p:nvGrpSpPr>
          <p:grpSpPr>
            <a:xfrm>
              <a:off x="540984" y="2514600"/>
              <a:ext cx="6312135" cy="3044824"/>
              <a:chOff x="198084" y="2855161"/>
              <a:chExt cx="6312135" cy="3044824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A1724329-B9D7-42B4-94D0-DB9B6B422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98084" y="2855161"/>
                <a:ext cx="3555038" cy="3044824"/>
              </a:xfrm>
              <a:prstGeom prst="round2Same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5CFBDA32-1215-4D7D-A258-053ADD9380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3229247" y="3084511"/>
                <a:ext cx="3280972" cy="2811548"/>
              </a:xfrm>
              <a:prstGeom prst="rect">
                <a:avLst/>
              </a:prstGeom>
            </p:spPr>
          </p:pic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8DCFD36-6746-4EB5-922C-C8A43E7FFB6F}"/>
                </a:ext>
              </a:extLst>
            </p:cNvPr>
            <p:cNvSpPr txBox="1"/>
            <p:nvPr/>
          </p:nvSpPr>
          <p:spPr>
            <a:xfrm>
              <a:off x="2849732" y="2601157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好呀好呀！！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582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C723153-763D-4C39-9680-C45B656A2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5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/>
      </p:transition>
    </mc:Choice>
    <mc:Fallback xmlns="">
      <p:transition spd="slow">
        <p:blinds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01328" y="549021"/>
            <a:ext cx="4563448" cy="52322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面向对象与面向过程的区别</a:t>
            </a:r>
          </a:p>
        </p:txBody>
      </p:sp>
      <p:sp>
        <p:nvSpPr>
          <p:cNvPr id="33" name="Shape 4159"/>
          <p:cNvSpPr/>
          <p:nvPr/>
        </p:nvSpPr>
        <p:spPr>
          <a:xfrm rot="2218901">
            <a:off x="7797142" y="1738887"/>
            <a:ext cx="1269419" cy="1202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161" y="606"/>
                  <a:pt x="1961" y="7806"/>
                  <a:pt x="0" y="21600"/>
                </a:cubicBezTo>
              </a:path>
            </a:pathLst>
          </a:custGeom>
          <a:ln w="3175">
            <a:solidFill>
              <a:srgbClr val="53585F"/>
            </a:solidFill>
            <a:miter lim="400000"/>
            <a:headEnd type="triangle"/>
            <a:tailEnd type="oval"/>
          </a:ln>
        </p:spPr>
        <p:txBody>
          <a:bodyPr/>
          <a:lstStyle/>
          <a:p>
            <a:pPr lvl="0"/>
            <a:endParaRPr sz="1707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5" name="Shape 4159"/>
          <p:cNvSpPr/>
          <p:nvPr/>
        </p:nvSpPr>
        <p:spPr>
          <a:xfrm rot="19381099" flipH="1">
            <a:off x="3162079" y="1738887"/>
            <a:ext cx="1269419" cy="1202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161" y="606"/>
                  <a:pt x="1961" y="7806"/>
                  <a:pt x="0" y="21600"/>
                </a:cubicBezTo>
              </a:path>
            </a:pathLst>
          </a:custGeom>
          <a:ln w="3175">
            <a:solidFill>
              <a:srgbClr val="53585F"/>
            </a:solidFill>
            <a:miter lim="400000"/>
            <a:headEnd type="triangle"/>
            <a:tailEnd type="oval"/>
          </a:ln>
        </p:spPr>
        <p:txBody>
          <a:bodyPr/>
          <a:lstStyle/>
          <a:p>
            <a:pPr lvl="0"/>
            <a:endParaRPr sz="1707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7" name="Freeform 29"/>
          <p:cNvSpPr>
            <a:spLocks/>
          </p:cNvSpPr>
          <p:nvPr/>
        </p:nvSpPr>
        <p:spPr bwMode="auto">
          <a:xfrm>
            <a:off x="5656514" y="3961916"/>
            <a:ext cx="866728" cy="2362070"/>
          </a:xfrm>
          <a:custGeom>
            <a:avLst/>
            <a:gdLst>
              <a:gd name="T0" fmla="*/ 183 w 278"/>
              <a:gd name="T1" fmla="*/ 249 h 757"/>
              <a:gd name="T2" fmla="*/ 156 w 278"/>
              <a:gd name="T3" fmla="*/ 0 h 757"/>
              <a:gd name="T4" fmla="*/ 143 w 278"/>
              <a:gd name="T5" fmla="*/ 2 h 757"/>
              <a:gd name="T6" fmla="*/ 122 w 278"/>
              <a:gd name="T7" fmla="*/ 257 h 757"/>
              <a:gd name="T8" fmla="*/ 14 w 278"/>
              <a:gd name="T9" fmla="*/ 198 h 757"/>
              <a:gd name="T10" fmla="*/ 0 w 278"/>
              <a:gd name="T11" fmla="*/ 231 h 757"/>
              <a:gd name="T12" fmla="*/ 111 w 278"/>
              <a:gd name="T13" fmla="*/ 352 h 757"/>
              <a:gd name="T14" fmla="*/ 82 w 278"/>
              <a:gd name="T15" fmla="*/ 753 h 757"/>
              <a:gd name="T16" fmla="*/ 239 w 278"/>
              <a:gd name="T17" fmla="*/ 757 h 757"/>
              <a:gd name="T18" fmla="*/ 194 w 278"/>
              <a:gd name="T19" fmla="*/ 351 h 757"/>
              <a:gd name="T20" fmla="*/ 278 w 278"/>
              <a:gd name="T21" fmla="*/ 238 h 757"/>
              <a:gd name="T22" fmla="*/ 259 w 278"/>
              <a:gd name="T23" fmla="*/ 195 h 757"/>
              <a:gd name="T24" fmla="*/ 183 w 278"/>
              <a:gd name="T25" fmla="*/ 249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8" h="757">
                <a:moveTo>
                  <a:pt x="183" y="249"/>
                </a:moveTo>
                <a:cubicBezTo>
                  <a:pt x="183" y="249"/>
                  <a:pt x="178" y="167"/>
                  <a:pt x="156" y="0"/>
                </a:cubicBezTo>
                <a:cubicBezTo>
                  <a:pt x="152" y="1"/>
                  <a:pt x="148" y="2"/>
                  <a:pt x="143" y="2"/>
                </a:cubicBezTo>
                <a:cubicBezTo>
                  <a:pt x="136" y="75"/>
                  <a:pt x="124" y="201"/>
                  <a:pt x="122" y="257"/>
                </a:cubicBezTo>
                <a:cubicBezTo>
                  <a:pt x="121" y="263"/>
                  <a:pt x="85" y="221"/>
                  <a:pt x="14" y="198"/>
                </a:cubicBezTo>
                <a:cubicBezTo>
                  <a:pt x="10" y="209"/>
                  <a:pt x="5" y="220"/>
                  <a:pt x="0" y="231"/>
                </a:cubicBezTo>
                <a:cubicBezTo>
                  <a:pt x="46" y="263"/>
                  <a:pt x="98" y="308"/>
                  <a:pt x="111" y="352"/>
                </a:cubicBezTo>
                <a:cubicBezTo>
                  <a:pt x="111" y="352"/>
                  <a:pt x="110" y="624"/>
                  <a:pt x="82" y="753"/>
                </a:cubicBezTo>
                <a:cubicBezTo>
                  <a:pt x="82" y="753"/>
                  <a:pt x="179" y="727"/>
                  <a:pt x="239" y="757"/>
                </a:cubicBezTo>
                <a:cubicBezTo>
                  <a:pt x="203" y="698"/>
                  <a:pt x="194" y="351"/>
                  <a:pt x="194" y="351"/>
                </a:cubicBezTo>
                <a:cubicBezTo>
                  <a:pt x="207" y="304"/>
                  <a:pt x="241" y="266"/>
                  <a:pt x="278" y="238"/>
                </a:cubicBezTo>
                <a:cubicBezTo>
                  <a:pt x="271" y="224"/>
                  <a:pt x="264" y="209"/>
                  <a:pt x="259" y="195"/>
                </a:cubicBezTo>
                <a:cubicBezTo>
                  <a:pt x="231" y="206"/>
                  <a:pt x="203" y="223"/>
                  <a:pt x="183" y="24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endParaRPr lang="id-ID" sz="1707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38" name="Group 2"/>
          <p:cNvGrpSpPr/>
          <p:nvPr/>
        </p:nvGrpSpPr>
        <p:grpSpPr>
          <a:xfrm>
            <a:off x="3827814" y="1960189"/>
            <a:ext cx="4568574" cy="3152602"/>
            <a:chOff x="3827689" y="1960108"/>
            <a:chExt cx="4568825" cy="3152775"/>
          </a:xfrm>
        </p:grpSpPr>
        <p:sp>
          <p:nvSpPr>
            <p:cNvPr id="39" name="Freeform 30"/>
            <p:cNvSpPr>
              <a:spLocks/>
            </p:cNvSpPr>
            <p:nvPr/>
          </p:nvSpPr>
          <p:spPr bwMode="auto">
            <a:xfrm>
              <a:off x="5727927" y="1960108"/>
              <a:ext cx="736600" cy="1362075"/>
            </a:xfrm>
            <a:custGeom>
              <a:avLst/>
              <a:gdLst>
                <a:gd name="T0" fmla="*/ 123 w 236"/>
                <a:gd name="T1" fmla="*/ 0 h 436"/>
                <a:gd name="T2" fmla="*/ 6 w 236"/>
                <a:gd name="T3" fmla="*/ 218 h 436"/>
                <a:gd name="T4" fmla="*/ 0 w 236"/>
                <a:gd name="T5" fmla="*/ 219 h 436"/>
                <a:gd name="T6" fmla="*/ 105 w 236"/>
                <a:gd name="T7" fmla="*/ 5 h 436"/>
                <a:gd name="T8" fmla="*/ 105 w 236"/>
                <a:gd name="T9" fmla="*/ 432 h 436"/>
                <a:gd name="T10" fmla="*/ 116 w 236"/>
                <a:gd name="T11" fmla="*/ 436 h 436"/>
                <a:gd name="T12" fmla="*/ 236 w 236"/>
                <a:gd name="T13" fmla="*/ 218 h 436"/>
                <a:gd name="T14" fmla="*/ 123 w 236"/>
                <a:gd name="T15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436">
                  <a:moveTo>
                    <a:pt x="123" y="0"/>
                  </a:moveTo>
                  <a:cubicBezTo>
                    <a:pt x="123" y="0"/>
                    <a:pt x="6" y="98"/>
                    <a:pt x="6" y="218"/>
                  </a:cubicBezTo>
                  <a:cubicBezTo>
                    <a:pt x="6" y="219"/>
                    <a:pt x="0" y="219"/>
                    <a:pt x="0" y="219"/>
                  </a:cubicBezTo>
                  <a:cubicBezTo>
                    <a:pt x="0" y="113"/>
                    <a:pt x="85" y="25"/>
                    <a:pt x="105" y="5"/>
                  </a:cubicBezTo>
                  <a:cubicBezTo>
                    <a:pt x="105" y="432"/>
                    <a:pt x="105" y="432"/>
                    <a:pt x="105" y="432"/>
                  </a:cubicBezTo>
                  <a:cubicBezTo>
                    <a:pt x="121" y="435"/>
                    <a:pt x="116" y="436"/>
                    <a:pt x="116" y="436"/>
                  </a:cubicBezTo>
                  <a:cubicBezTo>
                    <a:pt x="116" y="436"/>
                    <a:pt x="236" y="339"/>
                    <a:pt x="236" y="218"/>
                  </a:cubicBezTo>
                  <a:cubicBezTo>
                    <a:pt x="236" y="98"/>
                    <a:pt x="123" y="0"/>
                    <a:pt x="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id-ID" sz="1707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0" name="Freeform 31"/>
            <p:cNvSpPr>
              <a:spLocks/>
            </p:cNvSpPr>
            <p:nvPr/>
          </p:nvSpPr>
          <p:spPr bwMode="auto">
            <a:xfrm>
              <a:off x="7459889" y="4195308"/>
              <a:ext cx="936625" cy="693738"/>
            </a:xfrm>
            <a:custGeom>
              <a:avLst/>
              <a:gdLst>
                <a:gd name="T0" fmla="*/ 180 w 300"/>
                <a:gd name="T1" fmla="*/ 31 h 222"/>
                <a:gd name="T2" fmla="*/ 0 w 300"/>
                <a:gd name="T3" fmla="*/ 55 h 222"/>
                <a:gd name="T4" fmla="*/ 120 w 300"/>
                <a:gd name="T5" fmla="*/ 191 h 222"/>
                <a:gd name="T6" fmla="*/ 300 w 300"/>
                <a:gd name="T7" fmla="*/ 167 h 222"/>
                <a:gd name="T8" fmla="*/ 180 w 300"/>
                <a:gd name="T9" fmla="*/ 3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22">
                  <a:moveTo>
                    <a:pt x="180" y="31"/>
                  </a:moveTo>
                  <a:cubicBezTo>
                    <a:pt x="97" y="0"/>
                    <a:pt x="0" y="55"/>
                    <a:pt x="0" y="55"/>
                  </a:cubicBezTo>
                  <a:cubicBezTo>
                    <a:pt x="0" y="55"/>
                    <a:pt x="37" y="160"/>
                    <a:pt x="120" y="191"/>
                  </a:cubicBezTo>
                  <a:cubicBezTo>
                    <a:pt x="202" y="222"/>
                    <a:pt x="300" y="167"/>
                    <a:pt x="300" y="167"/>
                  </a:cubicBezTo>
                  <a:cubicBezTo>
                    <a:pt x="300" y="167"/>
                    <a:pt x="263" y="62"/>
                    <a:pt x="180" y="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id-ID" sz="1707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1" name="Freeform 32"/>
            <p:cNvSpPr>
              <a:spLocks/>
            </p:cNvSpPr>
            <p:nvPr/>
          </p:nvSpPr>
          <p:spPr bwMode="auto">
            <a:xfrm>
              <a:off x="7472589" y="2682420"/>
              <a:ext cx="908050" cy="714375"/>
            </a:xfrm>
            <a:custGeom>
              <a:avLst/>
              <a:gdLst>
                <a:gd name="T0" fmla="*/ 181 w 291"/>
                <a:gd name="T1" fmla="*/ 192 h 229"/>
                <a:gd name="T2" fmla="*/ 291 w 291"/>
                <a:gd name="T3" fmla="*/ 48 h 229"/>
                <a:gd name="T4" fmla="*/ 110 w 291"/>
                <a:gd name="T5" fmla="*/ 36 h 229"/>
                <a:gd name="T6" fmla="*/ 0 w 291"/>
                <a:gd name="T7" fmla="*/ 180 h 229"/>
                <a:gd name="T8" fmla="*/ 181 w 291"/>
                <a:gd name="T9" fmla="*/ 19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29">
                  <a:moveTo>
                    <a:pt x="181" y="192"/>
                  </a:moveTo>
                  <a:cubicBezTo>
                    <a:pt x="261" y="156"/>
                    <a:pt x="291" y="48"/>
                    <a:pt x="291" y="48"/>
                  </a:cubicBezTo>
                  <a:cubicBezTo>
                    <a:pt x="291" y="48"/>
                    <a:pt x="191" y="0"/>
                    <a:pt x="110" y="36"/>
                  </a:cubicBezTo>
                  <a:cubicBezTo>
                    <a:pt x="30" y="73"/>
                    <a:pt x="0" y="180"/>
                    <a:pt x="0" y="180"/>
                  </a:cubicBezTo>
                  <a:cubicBezTo>
                    <a:pt x="0" y="180"/>
                    <a:pt x="100" y="229"/>
                    <a:pt x="181" y="1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id-ID" sz="1707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2" name="Freeform 32"/>
            <p:cNvSpPr>
              <a:spLocks/>
            </p:cNvSpPr>
            <p:nvPr/>
          </p:nvSpPr>
          <p:spPr bwMode="auto">
            <a:xfrm>
              <a:off x="6386739" y="4068308"/>
              <a:ext cx="1023938" cy="1044575"/>
            </a:xfrm>
            <a:custGeom>
              <a:avLst/>
              <a:gdLst>
                <a:gd name="T0" fmla="*/ 7 w 328"/>
                <a:gd name="T1" fmla="*/ 13 h 335"/>
                <a:gd name="T2" fmla="*/ 25 w 328"/>
                <a:gd name="T3" fmla="*/ 161 h 335"/>
                <a:gd name="T4" fmla="*/ 44 w 328"/>
                <a:gd name="T5" fmla="*/ 204 h 335"/>
                <a:gd name="T6" fmla="*/ 79 w 328"/>
                <a:gd name="T7" fmla="*/ 250 h 335"/>
                <a:gd name="T8" fmla="*/ 315 w 328"/>
                <a:gd name="T9" fmla="*/ 321 h 335"/>
                <a:gd name="T10" fmla="*/ 243 w 328"/>
                <a:gd name="T11" fmla="*/ 85 h 335"/>
                <a:gd name="T12" fmla="*/ 7 w 328"/>
                <a:gd name="T13" fmla="*/ 13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335">
                  <a:moveTo>
                    <a:pt x="7" y="13"/>
                  </a:moveTo>
                  <a:cubicBezTo>
                    <a:pt x="7" y="13"/>
                    <a:pt x="0" y="87"/>
                    <a:pt x="25" y="161"/>
                  </a:cubicBezTo>
                  <a:cubicBezTo>
                    <a:pt x="30" y="175"/>
                    <a:pt x="37" y="190"/>
                    <a:pt x="44" y="204"/>
                  </a:cubicBezTo>
                  <a:cubicBezTo>
                    <a:pt x="54" y="220"/>
                    <a:pt x="65" y="236"/>
                    <a:pt x="79" y="250"/>
                  </a:cubicBezTo>
                  <a:cubicBezTo>
                    <a:pt x="164" y="335"/>
                    <a:pt x="315" y="321"/>
                    <a:pt x="315" y="321"/>
                  </a:cubicBezTo>
                  <a:cubicBezTo>
                    <a:pt x="315" y="321"/>
                    <a:pt x="328" y="170"/>
                    <a:pt x="243" y="85"/>
                  </a:cubicBezTo>
                  <a:cubicBezTo>
                    <a:pt x="158" y="0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id-ID" sz="1707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3" name="Freeform 34"/>
            <p:cNvSpPr>
              <a:spLocks/>
            </p:cNvSpPr>
            <p:nvPr/>
          </p:nvSpPr>
          <p:spPr bwMode="auto">
            <a:xfrm>
              <a:off x="6386739" y="2463345"/>
              <a:ext cx="1044575" cy="1046163"/>
            </a:xfrm>
            <a:custGeom>
              <a:avLst/>
              <a:gdLst>
                <a:gd name="T0" fmla="*/ 13 w 335"/>
                <a:gd name="T1" fmla="*/ 321 h 335"/>
                <a:gd name="T2" fmla="*/ 250 w 335"/>
                <a:gd name="T3" fmla="*/ 249 h 335"/>
                <a:gd name="T4" fmla="*/ 322 w 335"/>
                <a:gd name="T5" fmla="*/ 13 h 335"/>
                <a:gd name="T6" fmla="*/ 85 w 335"/>
                <a:gd name="T7" fmla="*/ 85 h 335"/>
                <a:gd name="T8" fmla="*/ 13 w 335"/>
                <a:gd name="T9" fmla="*/ 321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335">
                  <a:moveTo>
                    <a:pt x="13" y="321"/>
                  </a:moveTo>
                  <a:cubicBezTo>
                    <a:pt x="13" y="321"/>
                    <a:pt x="165" y="335"/>
                    <a:pt x="250" y="249"/>
                  </a:cubicBezTo>
                  <a:cubicBezTo>
                    <a:pt x="335" y="164"/>
                    <a:pt x="322" y="13"/>
                    <a:pt x="322" y="13"/>
                  </a:cubicBezTo>
                  <a:cubicBezTo>
                    <a:pt x="322" y="13"/>
                    <a:pt x="170" y="0"/>
                    <a:pt x="85" y="85"/>
                  </a:cubicBezTo>
                  <a:cubicBezTo>
                    <a:pt x="0" y="170"/>
                    <a:pt x="13" y="321"/>
                    <a:pt x="13" y="3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id-ID" sz="1707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5718402" y="1975983"/>
              <a:ext cx="338138" cy="1339850"/>
            </a:xfrm>
            <a:custGeom>
              <a:avLst/>
              <a:gdLst>
                <a:gd name="T0" fmla="*/ 3 w 108"/>
                <a:gd name="T1" fmla="*/ 214 h 429"/>
                <a:gd name="T2" fmla="*/ 0 w 108"/>
                <a:gd name="T3" fmla="*/ 214 h 429"/>
                <a:gd name="T4" fmla="*/ 108 w 108"/>
                <a:gd name="T5" fmla="*/ 429 h 429"/>
                <a:gd name="T6" fmla="*/ 108 w 108"/>
                <a:gd name="T7" fmla="*/ 427 h 429"/>
                <a:gd name="T8" fmla="*/ 108 w 108"/>
                <a:gd name="T9" fmla="*/ 0 h 429"/>
                <a:gd name="T10" fmla="*/ 3 w 108"/>
                <a:gd name="T11" fmla="*/ 214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429">
                  <a:moveTo>
                    <a:pt x="3" y="214"/>
                  </a:moveTo>
                  <a:cubicBezTo>
                    <a:pt x="3" y="214"/>
                    <a:pt x="0" y="214"/>
                    <a:pt x="0" y="214"/>
                  </a:cubicBezTo>
                  <a:cubicBezTo>
                    <a:pt x="0" y="321"/>
                    <a:pt x="88" y="409"/>
                    <a:pt x="108" y="429"/>
                  </a:cubicBezTo>
                  <a:cubicBezTo>
                    <a:pt x="108" y="427"/>
                    <a:pt x="108" y="427"/>
                    <a:pt x="108" y="427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88" y="20"/>
                    <a:pt x="3" y="108"/>
                    <a:pt x="3" y="2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id-ID" sz="1707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5" name="Freeform 52"/>
            <p:cNvSpPr>
              <a:spLocks/>
            </p:cNvSpPr>
            <p:nvPr/>
          </p:nvSpPr>
          <p:spPr bwMode="auto">
            <a:xfrm>
              <a:off x="3827689" y="2699883"/>
              <a:ext cx="936625" cy="693738"/>
            </a:xfrm>
            <a:custGeom>
              <a:avLst/>
              <a:gdLst>
                <a:gd name="T0" fmla="*/ 180 w 300"/>
                <a:gd name="T1" fmla="*/ 30 h 222"/>
                <a:gd name="T2" fmla="*/ 0 w 300"/>
                <a:gd name="T3" fmla="*/ 54 h 222"/>
                <a:gd name="T4" fmla="*/ 0 w 300"/>
                <a:gd name="T5" fmla="*/ 54 h 222"/>
                <a:gd name="T6" fmla="*/ 120 w 300"/>
                <a:gd name="T7" fmla="*/ 191 h 222"/>
                <a:gd name="T8" fmla="*/ 300 w 300"/>
                <a:gd name="T9" fmla="*/ 167 h 222"/>
                <a:gd name="T10" fmla="*/ 299 w 300"/>
                <a:gd name="T11" fmla="*/ 165 h 222"/>
                <a:gd name="T12" fmla="*/ 180 w 300"/>
                <a:gd name="T13" fmla="*/ 3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222">
                  <a:moveTo>
                    <a:pt x="180" y="30"/>
                  </a:moveTo>
                  <a:cubicBezTo>
                    <a:pt x="99" y="0"/>
                    <a:pt x="5" y="51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37" y="160"/>
                    <a:pt x="120" y="191"/>
                  </a:cubicBezTo>
                  <a:cubicBezTo>
                    <a:pt x="203" y="222"/>
                    <a:pt x="300" y="167"/>
                    <a:pt x="300" y="167"/>
                  </a:cubicBezTo>
                  <a:cubicBezTo>
                    <a:pt x="300" y="167"/>
                    <a:pt x="299" y="166"/>
                    <a:pt x="299" y="165"/>
                  </a:cubicBezTo>
                  <a:cubicBezTo>
                    <a:pt x="294" y="153"/>
                    <a:pt x="257" y="59"/>
                    <a:pt x="180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id-ID" sz="1707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6" name="Freeform 53"/>
            <p:cNvSpPr>
              <a:spLocks/>
            </p:cNvSpPr>
            <p:nvPr/>
          </p:nvSpPr>
          <p:spPr bwMode="auto">
            <a:xfrm>
              <a:off x="3840389" y="4201658"/>
              <a:ext cx="911225" cy="711200"/>
            </a:xfrm>
            <a:custGeom>
              <a:avLst/>
              <a:gdLst>
                <a:gd name="T0" fmla="*/ 111 w 292"/>
                <a:gd name="T1" fmla="*/ 35 h 228"/>
                <a:gd name="T2" fmla="*/ 1 w 292"/>
                <a:gd name="T3" fmla="*/ 177 h 228"/>
                <a:gd name="T4" fmla="*/ 0 w 292"/>
                <a:gd name="T5" fmla="*/ 180 h 228"/>
                <a:gd name="T6" fmla="*/ 181 w 292"/>
                <a:gd name="T7" fmla="*/ 192 h 228"/>
                <a:gd name="T8" fmla="*/ 292 w 292"/>
                <a:gd name="T9" fmla="*/ 47 h 228"/>
                <a:gd name="T10" fmla="*/ 291 w 292"/>
                <a:gd name="T11" fmla="*/ 47 h 228"/>
                <a:gd name="T12" fmla="*/ 111 w 292"/>
                <a:gd name="T13" fmla="*/ 3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2" h="228">
                  <a:moveTo>
                    <a:pt x="111" y="35"/>
                  </a:moveTo>
                  <a:cubicBezTo>
                    <a:pt x="39" y="68"/>
                    <a:pt x="7" y="158"/>
                    <a:pt x="1" y="177"/>
                  </a:cubicBezTo>
                  <a:cubicBezTo>
                    <a:pt x="1" y="179"/>
                    <a:pt x="0" y="180"/>
                    <a:pt x="0" y="180"/>
                  </a:cubicBezTo>
                  <a:cubicBezTo>
                    <a:pt x="0" y="180"/>
                    <a:pt x="101" y="228"/>
                    <a:pt x="181" y="192"/>
                  </a:cubicBezTo>
                  <a:cubicBezTo>
                    <a:pt x="262" y="155"/>
                    <a:pt x="292" y="47"/>
                    <a:pt x="292" y="47"/>
                  </a:cubicBezTo>
                  <a:cubicBezTo>
                    <a:pt x="292" y="47"/>
                    <a:pt x="291" y="47"/>
                    <a:pt x="291" y="47"/>
                  </a:cubicBezTo>
                  <a:cubicBezTo>
                    <a:pt x="282" y="43"/>
                    <a:pt x="187" y="0"/>
                    <a:pt x="11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id-ID" sz="1707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7" name="Freeform 54"/>
            <p:cNvSpPr>
              <a:spLocks/>
            </p:cNvSpPr>
            <p:nvPr/>
          </p:nvSpPr>
          <p:spPr bwMode="auto">
            <a:xfrm>
              <a:off x="4819877" y="2444295"/>
              <a:ext cx="968375" cy="1049338"/>
            </a:xfrm>
            <a:custGeom>
              <a:avLst/>
              <a:gdLst>
                <a:gd name="T0" fmla="*/ 1 w 310"/>
                <a:gd name="T1" fmla="*/ 13 h 336"/>
                <a:gd name="T2" fmla="*/ 0 w 310"/>
                <a:gd name="T3" fmla="*/ 38 h 336"/>
                <a:gd name="T4" fmla="*/ 73 w 310"/>
                <a:gd name="T5" fmla="*/ 251 h 336"/>
                <a:gd name="T6" fmla="*/ 310 w 310"/>
                <a:gd name="T7" fmla="*/ 323 h 336"/>
                <a:gd name="T8" fmla="*/ 310 w 310"/>
                <a:gd name="T9" fmla="*/ 298 h 336"/>
                <a:gd name="T10" fmla="*/ 238 w 310"/>
                <a:gd name="T11" fmla="*/ 85 h 336"/>
                <a:gd name="T12" fmla="*/ 1 w 310"/>
                <a:gd name="T13" fmla="*/ 1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336">
                  <a:moveTo>
                    <a:pt x="1" y="13"/>
                  </a:moveTo>
                  <a:cubicBezTo>
                    <a:pt x="1" y="13"/>
                    <a:pt x="0" y="22"/>
                    <a:pt x="0" y="38"/>
                  </a:cubicBezTo>
                  <a:cubicBezTo>
                    <a:pt x="1" y="84"/>
                    <a:pt x="9" y="186"/>
                    <a:pt x="73" y="251"/>
                  </a:cubicBezTo>
                  <a:cubicBezTo>
                    <a:pt x="158" y="336"/>
                    <a:pt x="310" y="323"/>
                    <a:pt x="310" y="323"/>
                  </a:cubicBezTo>
                  <a:cubicBezTo>
                    <a:pt x="310" y="323"/>
                    <a:pt x="310" y="313"/>
                    <a:pt x="310" y="298"/>
                  </a:cubicBezTo>
                  <a:cubicBezTo>
                    <a:pt x="310" y="251"/>
                    <a:pt x="301" y="149"/>
                    <a:pt x="238" y="85"/>
                  </a:cubicBezTo>
                  <a:cubicBezTo>
                    <a:pt x="153" y="0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id-ID" sz="1707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8" name="Freeform 55"/>
            <p:cNvSpPr>
              <a:spLocks/>
            </p:cNvSpPr>
            <p:nvPr/>
          </p:nvSpPr>
          <p:spPr bwMode="auto">
            <a:xfrm>
              <a:off x="4283302" y="3406320"/>
              <a:ext cx="1360488" cy="730250"/>
            </a:xfrm>
            <a:custGeom>
              <a:avLst/>
              <a:gdLst>
                <a:gd name="T0" fmla="*/ 218 w 436"/>
                <a:gd name="T1" fmla="*/ 0 h 234"/>
                <a:gd name="T2" fmla="*/ 1 w 436"/>
                <a:gd name="T3" fmla="*/ 116 h 234"/>
                <a:gd name="T4" fmla="*/ 0 w 436"/>
                <a:gd name="T5" fmla="*/ 117 h 234"/>
                <a:gd name="T6" fmla="*/ 218 w 436"/>
                <a:gd name="T7" fmla="*/ 234 h 234"/>
                <a:gd name="T8" fmla="*/ 436 w 436"/>
                <a:gd name="T9" fmla="*/ 117 h 234"/>
                <a:gd name="T10" fmla="*/ 434 w 436"/>
                <a:gd name="T11" fmla="*/ 116 h 234"/>
                <a:gd name="T12" fmla="*/ 218 w 436"/>
                <a:gd name="T1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6" h="234">
                  <a:moveTo>
                    <a:pt x="218" y="0"/>
                  </a:moveTo>
                  <a:cubicBezTo>
                    <a:pt x="104" y="0"/>
                    <a:pt x="12" y="103"/>
                    <a:pt x="1" y="116"/>
                  </a:cubicBezTo>
                  <a:cubicBezTo>
                    <a:pt x="0" y="116"/>
                    <a:pt x="0" y="117"/>
                    <a:pt x="0" y="117"/>
                  </a:cubicBezTo>
                  <a:cubicBezTo>
                    <a:pt x="0" y="117"/>
                    <a:pt x="97" y="234"/>
                    <a:pt x="218" y="234"/>
                  </a:cubicBezTo>
                  <a:cubicBezTo>
                    <a:pt x="338" y="234"/>
                    <a:pt x="436" y="117"/>
                    <a:pt x="436" y="117"/>
                  </a:cubicBezTo>
                  <a:cubicBezTo>
                    <a:pt x="436" y="117"/>
                    <a:pt x="435" y="116"/>
                    <a:pt x="434" y="116"/>
                  </a:cubicBezTo>
                  <a:cubicBezTo>
                    <a:pt x="424" y="103"/>
                    <a:pt x="331" y="0"/>
                    <a:pt x="2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id-ID" sz="1707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9" name="Freeform 56"/>
            <p:cNvSpPr>
              <a:spLocks/>
            </p:cNvSpPr>
            <p:nvPr/>
          </p:nvSpPr>
          <p:spPr bwMode="auto">
            <a:xfrm>
              <a:off x="4800827" y="4055608"/>
              <a:ext cx="968375" cy="1050925"/>
            </a:xfrm>
            <a:custGeom>
              <a:avLst/>
              <a:gdLst>
                <a:gd name="T0" fmla="*/ 310 w 310"/>
                <a:gd name="T1" fmla="*/ 36 h 337"/>
                <a:gd name="T2" fmla="*/ 309 w 310"/>
                <a:gd name="T3" fmla="*/ 14 h 337"/>
                <a:gd name="T4" fmla="*/ 72 w 310"/>
                <a:gd name="T5" fmla="*/ 86 h 337"/>
                <a:gd name="T6" fmla="*/ 0 w 310"/>
                <a:gd name="T7" fmla="*/ 298 h 337"/>
                <a:gd name="T8" fmla="*/ 1 w 310"/>
                <a:gd name="T9" fmla="*/ 323 h 337"/>
                <a:gd name="T10" fmla="*/ 237 w 310"/>
                <a:gd name="T11" fmla="*/ 251 h 337"/>
                <a:gd name="T12" fmla="*/ 274 w 310"/>
                <a:gd name="T13" fmla="*/ 201 h 337"/>
                <a:gd name="T14" fmla="*/ 288 w 310"/>
                <a:gd name="T15" fmla="*/ 168 h 337"/>
                <a:gd name="T16" fmla="*/ 310 w 310"/>
                <a:gd name="T17" fmla="*/ 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0" h="337">
                  <a:moveTo>
                    <a:pt x="310" y="36"/>
                  </a:moveTo>
                  <a:cubicBezTo>
                    <a:pt x="310" y="22"/>
                    <a:pt x="309" y="14"/>
                    <a:pt x="309" y="14"/>
                  </a:cubicBezTo>
                  <a:cubicBezTo>
                    <a:pt x="309" y="14"/>
                    <a:pt x="158" y="0"/>
                    <a:pt x="72" y="86"/>
                  </a:cubicBezTo>
                  <a:cubicBezTo>
                    <a:pt x="9" y="150"/>
                    <a:pt x="0" y="251"/>
                    <a:pt x="0" y="298"/>
                  </a:cubicBezTo>
                  <a:cubicBezTo>
                    <a:pt x="0" y="313"/>
                    <a:pt x="1" y="323"/>
                    <a:pt x="1" y="323"/>
                  </a:cubicBezTo>
                  <a:cubicBezTo>
                    <a:pt x="1" y="323"/>
                    <a:pt x="152" y="337"/>
                    <a:pt x="237" y="251"/>
                  </a:cubicBezTo>
                  <a:cubicBezTo>
                    <a:pt x="252" y="236"/>
                    <a:pt x="264" y="219"/>
                    <a:pt x="274" y="201"/>
                  </a:cubicBezTo>
                  <a:cubicBezTo>
                    <a:pt x="279" y="190"/>
                    <a:pt x="284" y="179"/>
                    <a:pt x="288" y="168"/>
                  </a:cubicBezTo>
                  <a:cubicBezTo>
                    <a:pt x="307" y="117"/>
                    <a:pt x="310" y="65"/>
                    <a:pt x="310" y="3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id-ID" sz="1707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0" name="Freeform 55"/>
            <p:cNvSpPr>
              <a:spLocks/>
            </p:cNvSpPr>
            <p:nvPr/>
          </p:nvSpPr>
          <p:spPr bwMode="auto">
            <a:xfrm>
              <a:off x="6547642" y="3406320"/>
              <a:ext cx="1360488" cy="730250"/>
            </a:xfrm>
            <a:custGeom>
              <a:avLst/>
              <a:gdLst>
                <a:gd name="T0" fmla="*/ 218 w 436"/>
                <a:gd name="T1" fmla="*/ 0 h 234"/>
                <a:gd name="T2" fmla="*/ 1 w 436"/>
                <a:gd name="T3" fmla="*/ 116 h 234"/>
                <a:gd name="T4" fmla="*/ 0 w 436"/>
                <a:gd name="T5" fmla="*/ 117 h 234"/>
                <a:gd name="T6" fmla="*/ 218 w 436"/>
                <a:gd name="T7" fmla="*/ 234 h 234"/>
                <a:gd name="T8" fmla="*/ 436 w 436"/>
                <a:gd name="T9" fmla="*/ 117 h 234"/>
                <a:gd name="T10" fmla="*/ 434 w 436"/>
                <a:gd name="T11" fmla="*/ 116 h 234"/>
                <a:gd name="T12" fmla="*/ 218 w 436"/>
                <a:gd name="T1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6" h="234">
                  <a:moveTo>
                    <a:pt x="218" y="0"/>
                  </a:moveTo>
                  <a:cubicBezTo>
                    <a:pt x="104" y="0"/>
                    <a:pt x="12" y="103"/>
                    <a:pt x="1" y="116"/>
                  </a:cubicBezTo>
                  <a:cubicBezTo>
                    <a:pt x="0" y="116"/>
                    <a:pt x="0" y="117"/>
                    <a:pt x="0" y="117"/>
                  </a:cubicBezTo>
                  <a:cubicBezTo>
                    <a:pt x="0" y="117"/>
                    <a:pt x="97" y="234"/>
                    <a:pt x="218" y="234"/>
                  </a:cubicBezTo>
                  <a:cubicBezTo>
                    <a:pt x="338" y="234"/>
                    <a:pt x="436" y="117"/>
                    <a:pt x="436" y="117"/>
                  </a:cubicBezTo>
                  <a:cubicBezTo>
                    <a:pt x="436" y="117"/>
                    <a:pt x="435" y="116"/>
                    <a:pt x="434" y="116"/>
                  </a:cubicBezTo>
                  <a:cubicBezTo>
                    <a:pt x="424" y="103"/>
                    <a:pt x="331" y="0"/>
                    <a:pt x="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id-ID" sz="1707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grpSp>
          <p:nvGrpSpPr>
            <p:cNvPr id="51" name="Group 53"/>
            <p:cNvGrpSpPr/>
            <p:nvPr/>
          </p:nvGrpSpPr>
          <p:grpSpPr>
            <a:xfrm>
              <a:off x="5959985" y="3684603"/>
              <a:ext cx="304800" cy="290513"/>
              <a:chOff x="5935663" y="4418013"/>
              <a:chExt cx="304800" cy="290513"/>
            </a:xfrm>
          </p:grpSpPr>
          <p:sp>
            <p:nvSpPr>
              <p:cNvPr id="52" name="Freeform 41"/>
              <p:cNvSpPr>
                <a:spLocks/>
              </p:cNvSpPr>
              <p:nvPr/>
            </p:nvSpPr>
            <p:spPr bwMode="auto">
              <a:xfrm>
                <a:off x="5945188" y="4418013"/>
                <a:ext cx="295275" cy="290513"/>
              </a:xfrm>
              <a:custGeom>
                <a:avLst/>
                <a:gdLst>
                  <a:gd name="T0" fmla="*/ 77 w 95"/>
                  <a:gd name="T1" fmla="*/ 80 h 93"/>
                  <a:gd name="T2" fmla="*/ 77 w 95"/>
                  <a:gd name="T3" fmla="*/ 17 h 93"/>
                  <a:gd name="T4" fmla="*/ 15 w 95"/>
                  <a:gd name="T5" fmla="*/ 17 h 93"/>
                  <a:gd name="T6" fmla="*/ 2 w 95"/>
                  <a:gd name="T7" fmla="*/ 50 h 93"/>
                  <a:gd name="T8" fmla="*/ 8 w 95"/>
                  <a:gd name="T9" fmla="*/ 20 h 93"/>
                  <a:gd name="T10" fmla="*/ 31 w 95"/>
                  <a:gd name="T11" fmla="*/ 7 h 93"/>
                  <a:gd name="T12" fmla="*/ 31 w 95"/>
                  <a:gd name="T13" fmla="*/ 93 h 93"/>
                  <a:gd name="T14" fmla="*/ 40 w 95"/>
                  <a:gd name="T15" fmla="*/ 93 h 93"/>
                  <a:gd name="T16" fmla="*/ 56 w 95"/>
                  <a:gd name="T17" fmla="*/ 91 h 93"/>
                  <a:gd name="T18" fmla="*/ 77 w 95"/>
                  <a:gd name="T19" fmla="*/ 8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93">
                    <a:moveTo>
                      <a:pt x="77" y="80"/>
                    </a:moveTo>
                    <a:cubicBezTo>
                      <a:pt x="95" y="63"/>
                      <a:pt x="95" y="35"/>
                      <a:pt x="77" y="17"/>
                    </a:cubicBezTo>
                    <a:cubicBezTo>
                      <a:pt x="60" y="0"/>
                      <a:pt x="32" y="0"/>
                      <a:pt x="15" y="17"/>
                    </a:cubicBezTo>
                    <a:cubicBezTo>
                      <a:pt x="6" y="26"/>
                      <a:pt x="1" y="38"/>
                      <a:pt x="2" y="50"/>
                    </a:cubicBezTo>
                    <a:cubicBezTo>
                      <a:pt x="2" y="39"/>
                      <a:pt x="0" y="28"/>
                      <a:pt x="8" y="20"/>
                    </a:cubicBezTo>
                    <a:cubicBezTo>
                      <a:pt x="16" y="12"/>
                      <a:pt x="31" y="7"/>
                      <a:pt x="31" y="7"/>
                    </a:cubicBezTo>
                    <a:cubicBezTo>
                      <a:pt x="31" y="93"/>
                      <a:pt x="31" y="93"/>
                      <a:pt x="31" y="93"/>
                    </a:cubicBezTo>
                    <a:cubicBezTo>
                      <a:pt x="31" y="93"/>
                      <a:pt x="39" y="93"/>
                      <a:pt x="40" y="93"/>
                    </a:cubicBezTo>
                    <a:cubicBezTo>
                      <a:pt x="44" y="93"/>
                      <a:pt x="52" y="92"/>
                      <a:pt x="56" y="91"/>
                    </a:cubicBezTo>
                    <a:cubicBezTo>
                      <a:pt x="63" y="89"/>
                      <a:pt x="72" y="85"/>
                      <a:pt x="77" y="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707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3" name="Freeform 60"/>
              <p:cNvSpPr>
                <a:spLocks/>
              </p:cNvSpPr>
              <p:nvPr/>
            </p:nvSpPr>
            <p:spPr bwMode="auto">
              <a:xfrm>
                <a:off x="5935663" y="4440238"/>
                <a:ext cx="106363" cy="265113"/>
              </a:xfrm>
              <a:custGeom>
                <a:avLst/>
                <a:gdLst>
                  <a:gd name="T0" fmla="*/ 11 w 34"/>
                  <a:gd name="T1" fmla="*/ 13 h 89"/>
                  <a:gd name="T2" fmla="*/ 1 w 34"/>
                  <a:gd name="T3" fmla="*/ 43 h 89"/>
                  <a:gd name="T4" fmla="*/ 9 w 34"/>
                  <a:gd name="T5" fmla="*/ 76 h 89"/>
                  <a:gd name="T6" fmla="*/ 34 w 34"/>
                  <a:gd name="T7" fmla="*/ 89 h 89"/>
                  <a:gd name="T8" fmla="*/ 34 w 34"/>
                  <a:gd name="T9" fmla="*/ 86 h 89"/>
                  <a:gd name="T10" fmla="*/ 34 w 34"/>
                  <a:gd name="T11" fmla="*/ 0 h 89"/>
                  <a:gd name="T12" fmla="*/ 11 w 34"/>
                  <a:gd name="T13" fmla="*/ 13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9">
                    <a:moveTo>
                      <a:pt x="11" y="13"/>
                    </a:moveTo>
                    <a:cubicBezTo>
                      <a:pt x="3" y="21"/>
                      <a:pt x="2" y="32"/>
                      <a:pt x="1" y="43"/>
                    </a:cubicBezTo>
                    <a:cubicBezTo>
                      <a:pt x="1" y="55"/>
                      <a:pt x="0" y="67"/>
                      <a:pt x="9" y="76"/>
                    </a:cubicBezTo>
                    <a:cubicBezTo>
                      <a:pt x="18" y="84"/>
                      <a:pt x="34" y="88"/>
                      <a:pt x="34" y="89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19" y="5"/>
                      <a:pt x="11" y="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707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</p:grpSp>
      <p:sp>
        <p:nvSpPr>
          <p:cNvPr id="54" name="Text Placeholder 7"/>
          <p:cNvSpPr txBox="1">
            <a:spLocks/>
          </p:cNvSpPr>
          <p:nvPr/>
        </p:nvSpPr>
        <p:spPr>
          <a:xfrm>
            <a:off x="9264073" y="2343234"/>
            <a:ext cx="1527532" cy="339227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4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zh-CN" altLang="en-US" sz="2800" b="0" dirty="0">
                <a:solidFill>
                  <a:schemeClr val="accent2"/>
                </a:solidFill>
                <a:latin typeface="+mj-ea"/>
                <a:ea typeface="+mj-ea"/>
                <a:cs typeface="+mn-cs"/>
              </a:rPr>
              <a:t>面向过程</a:t>
            </a:r>
          </a:p>
        </p:txBody>
      </p:sp>
      <p:sp>
        <p:nvSpPr>
          <p:cNvPr id="55" name="Text Placeholder 2"/>
          <p:cNvSpPr txBox="1">
            <a:spLocks/>
          </p:cNvSpPr>
          <p:nvPr/>
        </p:nvSpPr>
        <p:spPr>
          <a:xfrm>
            <a:off x="9015104" y="3032178"/>
            <a:ext cx="2410747" cy="9229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en-US" altLang="zh-CN" sz="1800" dirty="0">
                <a:solidFill>
                  <a:schemeClr val="tx2"/>
                </a:solidFill>
                <a:latin typeface="+mn-ea"/>
                <a:cs typeface="+mn-cs"/>
              </a:rPr>
              <a:t>1.</a:t>
            </a:r>
            <a:r>
              <a:rPr lang="zh-CN" altLang="en-US" sz="1800" dirty="0">
                <a:solidFill>
                  <a:schemeClr val="tx2"/>
                </a:solidFill>
                <a:latin typeface="+mn-ea"/>
                <a:cs typeface="+mn-cs"/>
              </a:rPr>
              <a:t>自己学习航海知识，学会看航海图</a:t>
            </a:r>
            <a:endParaRPr lang="en-US" altLang="zh-CN" sz="1800" dirty="0">
              <a:solidFill>
                <a:schemeClr val="tx2"/>
              </a:solidFill>
              <a:latin typeface="+mn-ea"/>
              <a:cs typeface="+mn-cs"/>
            </a:endParaRPr>
          </a:p>
          <a:p>
            <a:pPr defTabSz="914400">
              <a:defRPr/>
            </a:pPr>
            <a:endParaRPr lang="en-US" altLang="zh-CN" sz="1800" dirty="0">
              <a:solidFill>
                <a:schemeClr val="tx2"/>
              </a:solidFill>
              <a:latin typeface="+mn-ea"/>
              <a:cs typeface="+mn-cs"/>
            </a:endParaRPr>
          </a:p>
          <a:p>
            <a:pPr defTabSz="914400">
              <a:defRPr/>
            </a:pPr>
            <a:r>
              <a:rPr lang="en-US" altLang="zh-CN" sz="1800" dirty="0">
                <a:solidFill>
                  <a:schemeClr val="tx2"/>
                </a:solidFill>
                <a:latin typeface="+mn-ea"/>
                <a:cs typeface="+mn-cs"/>
              </a:rPr>
              <a:t>2.</a:t>
            </a:r>
            <a:r>
              <a:rPr lang="zh-CN" altLang="en-US" sz="1800" dirty="0">
                <a:solidFill>
                  <a:schemeClr val="tx2"/>
                </a:solidFill>
                <a:latin typeface="+mn-ea"/>
                <a:cs typeface="+mn-cs"/>
              </a:rPr>
              <a:t>要女儿国岛的登岛许可，层层找世界政府</a:t>
            </a:r>
            <a:endParaRPr lang="en-US" altLang="zh-CN" sz="1800" dirty="0">
              <a:solidFill>
                <a:schemeClr val="tx2"/>
              </a:solidFill>
              <a:latin typeface="+mn-ea"/>
              <a:cs typeface="+mn-cs"/>
            </a:endParaRPr>
          </a:p>
          <a:p>
            <a:pPr defTabSz="914400">
              <a:defRPr/>
            </a:pPr>
            <a:endParaRPr lang="en-US" altLang="zh-CN" sz="1800" dirty="0">
              <a:solidFill>
                <a:schemeClr val="tx2"/>
              </a:solidFill>
              <a:latin typeface="+mn-ea"/>
              <a:cs typeface="+mn-cs"/>
            </a:endParaRPr>
          </a:p>
          <a:p>
            <a:pPr defTabSz="914400">
              <a:defRPr/>
            </a:pPr>
            <a:r>
              <a:rPr lang="en-US" altLang="zh-CN" sz="1800" dirty="0">
                <a:solidFill>
                  <a:schemeClr val="tx2"/>
                </a:solidFill>
                <a:latin typeface="+mn-ea"/>
                <a:cs typeface="+mn-cs"/>
              </a:rPr>
              <a:t>3.</a:t>
            </a:r>
            <a:r>
              <a:rPr lang="zh-CN" altLang="en-US" sz="1800" dirty="0">
                <a:solidFill>
                  <a:schemeClr val="tx2"/>
                </a:solidFill>
                <a:latin typeface="+mn-ea"/>
                <a:cs typeface="+mn-cs"/>
              </a:rPr>
              <a:t>上岛前学习庞杂的考古学知识</a:t>
            </a:r>
          </a:p>
        </p:txBody>
      </p:sp>
      <p:sp>
        <p:nvSpPr>
          <p:cNvPr id="56" name="矩形 55"/>
          <p:cNvSpPr/>
          <p:nvPr/>
        </p:nvSpPr>
        <p:spPr>
          <a:xfrm>
            <a:off x="619125" y="3050001"/>
            <a:ext cx="2802495" cy="2390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solidFill>
                  <a:schemeClr val="tx2"/>
                </a:solidFill>
                <a:latin typeface="+mn-ea"/>
              </a:rPr>
              <a:t>1.</a:t>
            </a:r>
            <a:r>
              <a:rPr lang="zh-CN" altLang="en-US" dirty="0">
                <a:solidFill>
                  <a:schemeClr val="tx2"/>
                </a:solidFill>
                <a:latin typeface="+mn-ea"/>
              </a:rPr>
              <a:t>航海找娜美（航海士）</a:t>
            </a:r>
            <a:endParaRPr lang="en-US" altLang="zh-CN" dirty="0">
              <a:solidFill>
                <a:schemeClr val="tx2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endParaRPr lang="en-US" altLang="zh-CN" dirty="0">
              <a:solidFill>
                <a:schemeClr val="tx2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solidFill>
                  <a:schemeClr val="tx2"/>
                </a:solidFill>
                <a:latin typeface="+mn-ea"/>
              </a:rPr>
              <a:t>2.</a:t>
            </a:r>
            <a:r>
              <a:rPr lang="zh-CN" altLang="en-US" dirty="0">
                <a:solidFill>
                  <a:schemeClr val="tx2"/>
                </a:solidFill>
                <a:latin typeface="+mn-ea"/>
              </a:rPr>
              <a:t>考古找罗宾（考古学家）</a:t>
            </a:r>
            <a:endParaRPr lang="en-US" altLang="zh-CN" dirty="0">
              <a:solidFill>
                <a:schemeClr val="tx2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endParaRPr lang="en-US" altLang="zh-CN" dirty="0">
              <a:solidFill>
                <a:schemeClr val="tx2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solidFill>
                  <a:schemeClr val="tx2"/>
                </a:solidFill>
                <a:latin typeface="+mn-ea"/>
              </a:rPr>
              <a:t>3.</a:t>
            </a:r>
            <a:r>
              <a:rPr lang="zh-CN" altLang="en-US" dirty="0">
                <a:solidFill>
                  <a:schemeClr val="tx2"/>
                </a:solidFill>
                <a:latin typeface="+mn-ea"/>
              </a:rPr>
              <a:t>登女儿国岛找女帝（如果怕死还是最好找路飞，通过路飞找女帝）</a:t>
            </a:r>
          </a:p>
        </p:txBody>
      </p:sp>
      <p:sp>
        <p:nvSpPr>
          <p:cNvPr id="57" name="矩形 56"/>
          <p:cNvSpPr/>
          <p:nvPr/>
        </p:nvSpPr>
        <p:spPr>
          <a:xfrm>
            <a:off x="1280936" y="2330663"/>
            <a:ext cx="1436292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面向对象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675F759-A512-4D94-BF8B-B2647AF7F6F4}"/>
              </a:ext>
            </a:extLst>
          </p:cNvPr>
          <p:cNvSpPr/>
          <p:nvPr/>
        </p:nvSpPr>
        <p:spPr>
          <a:xfrm>
            <a:off x="3660196" y="1280579"/>
            <a:ext cx="560862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想要航行到女儿国岛去考古（目的）</a:t>
            </a:r>
          </a:p>
        </p:txBody>
      </p:sp>
    </p:spTree>
    <p:extLst>
      <p:ext uri="{BB962C8B-B14F-4D97-AF65-F5344CB8AC3E}">
        <p14:creationId xmlns:p14="http://schemas.microsoft.com/office/powerpoint/2010/main" val="370676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54" grpId="0"/>
      <p:bldP spid="55" grpId="0"/>
      <p:bldP spid="56" grpId="0"/>
      <p:bldP spid="57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00" y="1973943"/>
            <a:ext cx="12193201" cy="3414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85"/>
          </a:p>
        </p:txBody>
      </p:sp>
      <p:sp>
        <p:nvSpPr>
          <p:cNvPr id="18" name="椭圆 17"/>
          <p:cNvSpPr/>
          <p:nvPr/>
        </p:nvSpPr>
        <p:spPr>
          <a:xfrm>
            <a:off x="5112202" y="828740"/>
            <a:ext cx="1967594" cy="1967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02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10896" y="3107571"/>
            <a:ext cx="35702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+mj-ea"/>
                <a:ea typeface="+mj-ea"/>
              </a:rPr>
              <a:t>三大特征</a:t>
            </a:r>
          </a:p>
        </p:txBody>
      </p:sp>
      <p:sp>
        <p:nvSpPr>
          <p:cNvPr id="20" name="矩形 19"/>
          <p:cNvSpPr/>
          <p:nvPr/>
        </p:nvSpPr>
        <p:spPr>
          <a:xfrm>
            <a:off x="2709636" y="4432905"/>
            <a:ext cx="6772729" cy="402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</a:rPr>
              <a:t>The Three Major Characteristics of Object-Oriented Programming </a:t>
            </a:r>
          </a:p>
        </p:txBody>
      </p:sp>
    </p:spTree>
    <p:extLst>
      <p:ext uri="{BB962C8B-B14F-4D97-AF65-F5344CB8AC3E}">
        <p14:creationId xmlns:p14="http://schemas.microsoft.com/office/powerpoint/2010/main" val="95534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01328" y="546454"/>
            <a:ext cx="3214889" cy="52322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三大特征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228991" y="2273716"/>
            <a:ext cx="5807435" cy="1034105"/>
            <a:chOff x="6228991" y="2273716"/>
            <a:chExt cx="5807435" cy="1034105"/>
          </a:xfrm>
        </p:grpSpPr>
        <p:sp>
          <p:nvSpPr>
            <p:cNvPr id="4" name="圆角矩形 2"/>
            <p:cNvSpPr/>
            <p:nvPr/>
          </p:nvSpPr>
          <p:spPr>
            <a:xfrm>
              <a:off x="6228991" y="2273716"/>
              <a:ext cx="4799371" cy="1034105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449741" y="2480035"/>
              <a:ext cx="631349" cy="6313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1"/>
                  </a:solidFill>
                  <a:latin typeface="DINCond-Medium" pitchFamily="50" charset="0"/>
                </a:rPr>
                <a:t>01</a:t>
              </a:r>
              <a:endParaRPr lang="zh-CN" altLang="en-US" sz="2800" dirty="0">
                <a:solidFill>
                  <a:schemeClr val="accent1"/>
                </a:solidFill>
                <a:latin typeface="DINCond-Medium" pitchFamily="50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346475" y="2589354"/>
              <a:ext cx="103926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+mj-ea"/>
                  <a:ea typeface="+mj-ea"/>
                </a:rPr>
                <a:t>封装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089154" y="2506607"/>
              <a:ext cx="3947272" cy="565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  </a:t>
              </a:r>
              <a:r>
                <a:rPr lang="zh-CN" altLang="en-US" sz="2800" dirty="0">
                  <a:solidFill>
                    <a:schemeClr val="bg1"/>
                  </a:solidFill>
                  <a:latin typeface="+mn-ea"/>
                </a:rPr>
                <a:t>分</a:t>
              </a:r>
            </a:p>
          </p:txBody>
        </p:sp>
      </p:grpSp>
      <p:sp>
        <p:nvSpPr>
          <p:cNvPr id="8" name="圆角矩形 109"/>
          <p:cNvSpPr/>
          <p:nvPr/>
        </p:nvSpPr>
        <p:spPr>
          <a:xfrm flipH="1">
            <a:off x="1163638" y="2273716"/>
            <a:ext cx="4916880" cy="3493672"/>
          </a:xfrm>
          <a:prstGeom prst="roundRect">
            <a:avLst>
              <a:gd name="adj" fmla="val 0"/>
            </a:avLst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228991" y="3503499"/>
            <a:ext cx="5967489" cy="1034105"/>
            <a:chOff x="6228991" y="2273716"/>
            <a:chExt cx="5967489" cy="1034105"/>
          </a:xfrm>
        </p:grpSpPr>
        <p:sp>
          <p:nvSpPr>
            <p:cNvPr id="11" name="圆角矩形 2"/>
            <p:cNvSpPr/>
            <p:nvPr/>
          </p:nvSpPr>
          <p:spPr>
            <a:xfrm>
              <a:off x="6228991" y="2273716"/>
              <a:ext cx="4799371" cy="1034105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449741" y="2480035"/>
              <a:ext cx="631349" cy="6313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2"/>
                  </a:solidFill>
                  <a:latin typeface="DINCond-Medium" pitchFamily="50" charset="0"/>
                </a:rPr>
                <a:t>02</a:t>
              </a:r>
              <a:endParaRPr lang="zh-CN" altLang="en-US" sz="2800" dirty="0">
                <a:solidFill>
                  <a:schemeClr val="accent2"/>
                </a:solidFill>
                <a:latin typeface="DINCond-Medium" pitchFamily="50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346475" y="2562782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+mj-ea"/>
                  <a:ea typeface="+mj-ea"/>
                </a:rPr>
                <a:t>继承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8089154" y="2480035"/>
              <a:ext cx="4107326" cy="565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  </a:t>
              </a:r>
              <a:r>
                <a:rPr lang="zh-CN" altLang="en-US" sz="2800" dirty="0">
                  <a:solidFill>
                    <a:schemeClr val="bg1"/>
                  </a:solidFill>
                  <a:latin typeface="+mn-ea"/>
                </a:rPr>
                <a:t>隔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228991" y="4733282"/>
            <a:ext cx="5958861" cy="1034105"/>
            <a:chOff x="6228991" y="2273716"/>
            <a:chExt cx="5958861" cy="1034105"/>
          </a:xfrm>
        </p:grpSpPr>
        <p:sp>
          <p:nvSpPr>
            <p:cNvPr id="16" name="圆角矩形 2"/>
            <p:cNvSpPr/>
            <p:nvPr/>
          </p:nvSpPr>
          <p:spPr>
            <a:xfrm>
              <a:off x="6228991" y="2273716"/>
              <a:ext cx="4799371" cy="1034105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449741" y="2480035"/>
              <a:ext cx="631349" cy="6313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3"/>
                  </a:solidFill>
                  <a:latin typeface="DINCond-Medium" pitchFamily="50" charset="0"/>
                </a:rPr>
                <a:t>03</a:t>
              </a:r>
              <a:endParaRPr lang="zh-CN" altLang="en-US" sz="2800" dirty="0">
                <a:solidFill>
                  <a:schemeClr val="accent3"/>
                </a:solidFill>
                <a:latin typeface="DINCond-Medium" pitchFamily="50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356526" y="2537092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+mj-ea"/>
                  <a:ea typeface="+mj-ea"/>
                </a:rPr>
                <a:t>多态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8089154" y="2454345"/>
              <a:ext cx="4098698" cy="565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  </a:t>
              </a:r>
              <a:r>
                <a:rPr lang="zh-CN" altLang="en-US" sz="2800" dirty="0">
                  <a:solidFill>
                    <a:schemeClr val="bg1"/>
                  </a:solidFill>
                  <a:latin typeface="+mn-ea"/>
                </a:rPr>
                <a:t>多样性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859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82EFD9-E951-46E5-8153-01D4F8B54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/>
      </p:transition>
    </mc:Choice>
    <mc:Fallback xmlns="">
      <p:transition spd="slow">
        <p:blinds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01328" y="546454"/>
            <a:ext cx="3214889" cy="52322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三大特征</a:t>
            </a:r>
          </a:p>
        </p:txBody>
      </p:sp>
      <p:sp>
        <p:nvSpPr>
          <p:cNvPr id="3" name="矩形 2"/>
          <p:cNvSpPr/>
          <p:nvPr/>
        </p:nvSpPr>
        <p:spPr>
          <a:xfrm>
            <a:off x="1163638" y="1920875"/>
            <a:ext cx="3116262" cy="1901825"/>
          </a:xfrm>
          <a:prstGeom prst="rect">
            <a:avLst/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63638" y="4041775"/>
            <a:ext cx="3116262" cy="1901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37869" y="1920875"/>
            <a:ext cx="3116262" cy="19018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37869" y="4041775"/>
            <a:ext cx="3116262" cy="1901825"/>
          </a:xfrm>
          <a:prstGeom prst="rect">
            <a:avLst/>
          </a:prstGeom>
          <a:blipFill dpi="0"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12100" y="1920875"/>
            <a:ext cx="3116262" cy="1901825"/>
          </a:xfrm>
          <a:prstGeom prst="rect">
            <a:avLst/>
          </a:prstGeom>
          <a:blipFill dpi="0"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12100" y="4041775"/>
            <a:ext cx="3116262" cy="19018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49854" y="2179729"/>
            <a:ext cx="2692291" cy="953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继承：使用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船员类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来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*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隔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*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离船长类与具体上船船员的变化</a:t>
            </a:r>
          </a:p>
        </p:txBody>
      </p:sp>
      <p:sp>
        <p:nvSpPr>
          <p:cNvPr id="11" name="任意多边形: 形状 10"/>
          <p:cNvSpPr/>
          <p:nvPr/>
        </p:nvSpPr>
        <p:spPr>
          <a:xfrm>
            <a:off x="5918749" y="3285412"/>
            <a:ext cx="354501" cy="325962"/>
          </a:xfrm>
          <a:custGeom>
            <a:avLst/>
            <a:gdLst>
              <a:gd name="connsiteX0" fmla="*/ 190208 w 354501"/>
              <a:gd name="connsiteY0" fmla="*/ 0 h 325962"/>
              <a:gd name="connsiteX1" fmla="*/ 185831 w 354501"/>
              <a:gd name="connsiteY1" fmla="*/ 286410 h 325962"/>
              <a:gd name="connsiteX2" fmla="*/ 325799 w 354501"/>
              <a:gd name="connsiteY2" fmla="*/ 146441 h 325962"/>
              <a:gd name="connsiteX3" fmla="*/ 340370 w 354501"/>
              <a:gd name="connsiteY3" fmla="*/ 131871 h 325962"/>
              <a:gd name="connsiteX4" fmla="*/ 354501 w 354501"/>
              <a:gd name="connsiteY4" fmla="*/ 146002 h 325962"/>
              <a:gd name="connsiteX5" fmla="*/ 174542 w 354501"/>
              <a:gd name="connsiteY5" fmla="*/ 325962 h 325962"/>
              <a:gd name="connsiteX6" fmla="*/ 0 w 354501"/>
              <a:gd name="connsiteY6" fmla="*/ 151420 h 325962"/>
              <a:gd name="connsiteX7" fmla="*/ 14570 w 354501"/>
              <a:gd name="connsiteY7" fmla="*/ 136850 h 325962"/>
              <a:gd name="connsiteX8" fmla="*/ 28702 w 354501"/>
              <a:gd name="connsiteY8" fmla="*/ 150982 h 325962"/>
              <a:gd name="connsiteX9" fmla="*/ 165358 w 354501"/>
              <a:gd name="connsiteY9" fmla="*/ 287638 h 325962"/>
              <a:gd name="connsiteX10" fmla="*/ 169750 w 354501"/>
              <a:gd name="connsiteY10" fmla="*/ 312 h 3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4501" h="325962">
                <a:moveTo>
                  <a:pt x="190208" y="0"/>
                </a:moveTo>
                <a:lnTo>
                  <a:pt x="185831" y="286410"/>
                </a:lnTo>
                <a:lnTo>
                  <a:pt x="325799" y="146441"/>
                </a:lnTo>
                <a:lnTo>
                  <a:pt x="340370" y="131871"/>
                </a:lnTo>
                <a:lnTo>
                  <a:pt x="354501" y="146002"/>
                </a:lnTo>
                <a:lnTo>
                  <a:pt x="174542" y="325962"/>
                </a:lnTo>
                <a:lnTo>
                  <a:pt x="0" y="151420"/>
                </a:lnTo>
                <a:lnTo>
                  <a:pt x="14570" y="136850"/>
                </a:lnTo>
                <a:lnTo>
                  <a:pt x="28702" y="150982"/>
                </a:lnTo>
                <a:lnTo>
                  <a:pt x="165358" y="287638"/>
                </a:lnTo>
                <a:lnTo>
                  <a:pt x="169750" y="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80353" y="4756282"/>
            <a:ext cx="2692291" cy="953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封装：根据航海目标划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*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分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*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为多个类：航海士类、厨师类、狙击手类、船匠类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……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10800000">
            <a:off x="2544519" y="4320783"/>
            <a:ext cx="354501" cy="325962"/>
          </a:xfrm>
          <a:custGeom>
            <a:avLst/>
            <a:gdLst>
              <a:gd name="connsiteX0" fmla="*/ 190208 w 354501"/>
              <a:gd name="connsiteY0" fmla="*/ 0 h 325962"/>
              <a:gd name="connsiteX1" fmla="*/ 185831 w 354501"/>
              <a:gd name="connsiteY1" fmla="*/ 286410 h 325962"/>
              <a:gd name="connsiteX2" fmla="*/ 325799 w 354501"/>
              <a:gd name="connsiteY2" fmla="*/ 146441 h 325962"/>
              <a:gd name="connsiteX3" fmla="*/ 340370 w 354501"/>
              <a:gd name="connsiteY3" fmla="*/ 131871 h 325962"/>
              <a:gd name="connsiteX4" fmla="*/ 354501 w 354501"/>
              <a:gd name="connsiteY4" fmla="*/ 146002 h 325962"/>
              <a:gd name="connsiteX5" fmla="*/ 174542 w 354501"/>
              <a:gd name="connsiteY5" fmla="*/ 325962 h 325962"/>
              <a:gd name="connsiteX6" fmla="*/ 0 w 354501"/>
              <a:gd name="connsiteY6" fmla="*/ 151420 h 325962"/>
              <a:gd name="connsiteX7" fmla="*/ 14570 w 354501"/>
              <a:gd name="connsiteY7" fmla="*/ 136850 h 325962"/>
              <a:gd name="connsiteX8" fmla="*/ 28702 w 354501"/>
              <a:gd name="connsiteY8" fmla="*/ 150982 h 325962"/>
              <a:gd name="connsiteX9" fmla="*/ 165358 w 354501"/>
              <a:gd name="connsiteY9" fmla="*/ 287638 h 325962"/>
              <a:gd name="connsiteX10" fmla="*/ 169750 w 354501"/>
              <a:gd name="connsiteY10" fmla="*/ 312 h 3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4501" h="325962">
                <a:moveTo>
                  <a:pt x="190208" y="0"/>
                </a:moveTo>
                <a:lnTo>
                  <a:pt x="185831" y="286410"/>
                </a:lnTo>
                <a:lnTo>
                  <a:pt x="325799" y="146441"/>
                </a:lnTo>
                <a:lnTo>
                  <a:pt x="340370" y="131871"/>
                </a:lnTo>
                <a:lnTo>
                  <a:pt x="354501" y="146002"/>
                </a:lnTo>
                <a:lnTo>
                  <a:pt x="174542" y="325962"/>
                </a:lnTo>
                <a:lnTo>
                  <a:pt x="0" y="151420"/>
                </a:lnTo>
                <a:lnTo>
                  <a:pt x="14570" y="136850"/>
                </a:lnTo>
                <a:lnTo>
                  <a:pt x="28702" y="150982"/>
                </a:lnTo>
                <a:lnTo>
                  <a:pt x="165358" y="287638"/>
                </a:lnTo>
                <a:lnTo>
                  <a:pt x="169750" y="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28816" y="4756282"/>
            <a:ext cx="2692291" cy="953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多态：船长类找船员类，具体船员承担不同的职责与责任，根据需求寻找具体船员</a:t>
            </a:r>
          </a:p>
        </p:txBody>
      </p:sp>
      <p:sp>
        <p:nvSpPr>
          <p:cNvPr id="15" name="任意多边形: 形状 14"/>
          <p:cNvSpPr/>
          <p:nvPr/>
        </p:nvSpPr>
        <p:spPr>
          <a:xfrm rot="10800000">
            <a:off x="9292982" y="4320783"/>
            <a:ext cx="354501" cy="325962"/>
          </a:xfrm>
          <a:custGeom>
            <a:avLst/>
            <a:gdLst>
              <a:gd name="connsiteX0" fmla="*/ 190208 w 354501"/>
              <a:gd name="connsiteY0" fmla="*/ 0 h 325962"/>
              <a:gd name="connsiteX1" fmla="*/ 185831 w 354501"/>
              <a:gd name="connsiteY1" fmla="*/ 286410 h 325962"/>
              <a:gd name="connsiteX2" fmla="*/ 325799 w 354501"/>
              <a:gd name="connsiteY2" fmla="*/ 146441 h 325962"/>
              <a:gd name="connsiteX3" fmla="*/ 340370 w 354501"/>
              <a:gd name="connsiteY3" fmla="*/ 131871 h 325962"/>
              <a:gd name="connsiteX4" fmla="*/ 354501 w 354501"/>
              <a:gd name="connsiteY4" fmla="*/ 146002 h 325962"/>
              <a:gd name="connsiteX5" fmla="*/ 174542 w 354501"/>
              <a:gd name="connsiteY5" fmla="*/ 325962 h 325962"/>
              <a:gd name="connsiteX6" fmla="*/ 0 w 354501"/>
              <a:gd name="connsiteY6" fmla="*/ 151420 h 325962"/>
              <a:gd name="connsiteX7" fmla="*/ 14570 w 354501"/>
              <a:gd name="connsiteY7" fmla="*/ 136850 h 325962"/>
              <a:gd name="connsiteX8" fmla="*/ 28702 w 354501"/>
              <a:gd name="connsiteY8" fmla="*/ 150982 h 325962"/>
              <a:gd name="connsiteX9" fmla="*/ 165358 w 354501"/>
              <a:gd name="connsiteY9" fmla="*/ 287638 h 325962"/>
              <a:gd name="connsiteX10" fmla="*/ 169750 w 354501"/>
              <a:gd name="connsiteY10" fmla="*/ 312 h 3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4501" h="325962">
                <a:moveTo>
                  <a:pt x="190208" y="0"/>
                </a:moveTo>
                <a:lnTo>
                  <a:pt x="185831" y="286410"/>
                </a:lnTo>
                <a:lnTo>
                  <a:pt x="325799" y="146441"/>
                </a:lnTo>
                <a:lnTo>
                  <a:pt x="340370" y="131871"/>
                </a:lnTo>
                <a:lnTo>
                  <a:pt x="354501" y="146002"/>
                </a:lnTo>
                <a:lnTo>
                  <a:pt x="174542" y="325962"/>
                </a:lnTo>
                <a:lnTo>
                  <a:pt x="0" y="151420"/>
                </a:lnTo>
                <a:lnTo>
                  <a:pt x="14570" y="136850"/>
                </a:lnTo>
                <a:lnTo>
                  <a:pt x="28702" y="150982"/>
                </a:lnTo>
                <a:lnTo>
                  <a:pt x="165358" y="287638"/>
                </a:lnTo>
                <a:lnTo>
                  <a:pt x="169750" y="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5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450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95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75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375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1" grpId="0" animBg="1"/>
      <p:bldP spid="12" grpId="0"/>
      <p:bldP spid="13" grpId="0" animBg="1"/>
      <p:bldP spid="14" grpId="0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00" y="1973943"/>
            <a:ext cx="12193201" cy="3414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85"/>
          </a:p>
        </p:txBody>
      </p:sp>
      <p:sp>
        <p:nvSpPr>
          <p:cNvPr id="18" name="椭圆 17"/>
          <p:cNvSpPr/>
          <p:nvPr/>
        </p:nvSpPr>
        <p:spPr>
          <a:xfrm>
            <a:off x="5112202" y="828740"/>
            <a:ext cx="1967594" cy="1967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03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10896" y="3107571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+mj-ea"/>
                <a:ea typeface="+mj-ea"/>
              </a:rPr>
              <a:t>六大原则</a:t>
            </a:r>
          </a:p>
        </p:txBody>
      </p:sp>
      <p:sp>
        <p:nvSpPr>
          <p:cNvPr id="20" name="矩形 19"/>
          <p:cNvSpPr/>
          <p:nvPr/>
        </p:nvSpPr>
        <p:spPr>
          <a:xfrm>
            <a:off x="2709636" y="4432905"/>
            <a:ext cx="6772729" cy="402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</a:rPr>
              <a:t>The Three Major Principles of Object-Oriented Programming </a:t>
            </a:r>
          </a:p>
        </p:txBody>
      </p:sp>
    </p:spTree>
    <p:extLst>
      <p:ext uri="{BB962C8B-B14F-4D97-AF65-F5344CB8AC3E}">
        <p14:creationId xmlns:p14="http://schemas.microsoft.com/office/powerpoint/2010/main" val="285317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01328" y="546454"/>
            <a:ext cx="3214889" cy="52322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800">
                <a:solidFill>
                  <a:schemeClr val="accent1"/>
                </a:solidFill>
                <a:latin typeface="+mj-ea"/>
                <a:ea typeface="+mj-ea"/>
              </a:rPr>
              <a:t>六大原则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38250" y="3111422"/>
            <a:ext cx="2913958" cy="32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一个类有且只有一个改变它的原因。</a:t>
            </a: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1387472" y="2618582"/>
            <a:ext cx="2661438" cy="433211"/>
          </a:xfrm>
          <a:custGeom>
            <a:avLst/>
            <a:gdLst>
              <a:gd name="T0" fmla="*/ 351 w 351"/>
              <a:gd name="T1" fmla="*/ 65 h 65"/>
              <a:gd name="T2" fmla="*/ 0 w 351"/>
              <a:gd name="T3" fmla="*/ 65 h 65"/>
              <a:gd name="T4" fmla="*/ 0 w 351"/>
              <a:gd name="T5" fmla="*/ 16 h 65"/>
              <a:gd name="T6" fmla="*/ 16 w 351"/>
              <a:gd name="T7" fmla="*/ 0 h 65"/>
              <a:gd name="T8" fmla="*/ 336 w 351"/>
              <a:gd name="T9" fmla="*/ 0 h 65"/>
              <a:gd name="T10" fmla="*/ 351 w 351"/>
              <a:gd name="T11" fmla="*/ 16 h 65"/>
              <a:gd name="T12" fmla="*/ 351 w 351"/>
              <a:gd name="T13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1" h="65">
                <a:moveTo>
                  <a:pt x="351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336" y="0"/>
                  <a:pt x="336" y="0"/>
                  <a:pt x="336" y="0"/>
                </a:cubicBezTo>
                <a:cubicBezTo>
                  <a:pt x="344" y="0"/>
                  <a:pt x="351" y="7"/>
                  <a:pt x="351" y="16"/>
                </a:cubicBezTo>
                <a:lnTo>
                  <a:pt x="351" y="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单一原则</a:t>
            </a:r>
          </a:p>
        </p:txBody>
      </p:sp>
      <p:sp>
        <p:nvSpPr>
          <p:cNvPr id="5" name="矩形 4"/>
          <p:cNvSpPr/>
          <p:nvPr/>
        </p:nvSpPr>
        <p:spPr>
          <a:xfrm>
            <a:off x="4757347" y="3111422"/>
            <a:ext cx="2677307" cy="846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客户端代码</a:t>
            </a:r>
            <a:r>
              <a:rPr lang="en-US" altLang="zh-CN" sz="1400" dirty="0">
                <a:solidFill>
                  <a:schemeClr val="tx2"/>
                </a:solidFill>
                <a:latin typeface="+mn-ea"/>
              </a:rPr>
              <a:t>(</a:t>
            </a: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调用的类</a:t>
            </a:r>
            <a:r>
              <a:rPr lang="en-US" altLang="zh-CN" sz="1400" dirty="0">
                <a:solidFill>
                  <a:schemeClr val="tx2"/>
                </a:solidFill>
                <a:latin typeface="+mn-ea"/>
              </a:rPr>
              <a:t>)</a:t>
            </a: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尽量依赖</a:t>
            </a:r>
            <a:r>
              <a:rPr lang="en-US" altLang="zh-CN" sz="1400" dirty="0">
                <a:solidFill>
                  <a:schemeClr val="tx2"/>
                </a:solidFill>
                <a:latin typeface="+mn-ea"/>
              </a:rPr>
              <a:t>(</a:t>
            </a: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使用</a:t>
            </a:r>
            <a:r>
              <a:rPr lang="en-US" altLang="zh-CN" sz="1400" dirty="0">
                <a:solidFill>
                  <a:schemeClr val="tx2"/>
                </a:solidFill>
                <a:latin typeface="+mn-ea"/>
              </a:rPr>
              <a:t>)</a:t>
            </a: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抽象。抽象不应该依赖细节，细节应该依赖抽象。</a:t>
            </a: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765281" y="2618582"/>
            <a:ext cx="2661438" cy="433211"/>
          </a:xfrm>
          <a:custGeom>
            <a:avLst/>
            <a:gdLst>
              <a:gd name="T0" fmla="*/ 351 w 351"/>
              <a:gd name="T1" fmla="*/ 65 h 65"/>
              <a:gd name="T2" fmla="*/ 0 w 351"/>
              <a:gd name="T3" fmla="*/ 65 h 65"/>
              <a:gd name="T4" fmla="*/ 0 w 351"/>
              <a:gd name="T5" fmla="*/ 16 h 65"/>
              <a:gd name="T6" fmla="*/ 16 w 351"/>
              <a:gd name="T7" fmla="*/ 0 h 65"/>
              <a:gd name="T8" fmla="*/ 336 w 351"/>
              <a:gd name="T9" fmla="*/ 0 h 65"/>
              <a:gd name="T10" fmla="*/ 351 w 351"/>
              <a:gd name="T11" fmla="*/ 16 h 65"/>
              <a:gd name="T12" fmla="*/ 351 w 351"/>
              <a:gd name="T13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1" h="65">
                <a:moveTo>
                  <a:pt x="351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336" y="0"/>
                  <a:pt x="336" y="0"/>
                  <a:pt x="336" y="0"/>
                </a:cubicBezTo>
                <a:cubicBezTo>
                  <a:pt x="344" y="0"/>
                  <a:pt x="351" y="7"/>
                  <a:pt x="351" y="16"/>
                </a:cubicBezTo>
                <a:lnTo>
                  <a:pt x="351" y="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依赖倒置原则</a:t>
            </a:r>
          </a:p>
        </p:txBody>
      </p:sp>
      <p:sp>
        <p:nvSpPr>
          <p:cNvPr id="7" name="矩形 6"/>
          <p:cNvSpPr/>
          <p:nvPr/>
        </p:nvSpPr>
        <p:spPr>
          <a:xfrm>
            <a:off x="7961721" y="3171723"/>
            <a:ext cx="3247219" cy="58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对扩展开放，对修改关闭。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增加新功能，不改变原有代码。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8143090" y="2618582"/>
            <a:ext cx="2661438" cy="433211"/>
          </a:xfrm>
          <a:custGeom>
            <a:avLst/>
            <a:gdLst>
              <a:gd name="T0" fmla="*/ 351 w 351"/>
              <a:gd name="T1" fmla="*/ 65 h 65"/>
              <a:gd name="T2" fmla="*/ 0 w 351"/>
              <a:gd name="T3" fmla="*/ 65 h 65"/>
              <a:gd name="T4" fmla="*/ 0 w 351"/>
              <a:gd name="T5" fmla="*/ 16 h 65"/>
              <a:gd name="T6" fmla="*/ 16 w 351"/>
              <a:gd name="T7" fmla="*/ 0 h 65"/>
              <a:gd name="T8" fmla="*/ 336 w 351"/>
              <a:gd name="T9" fmla="*/ 0 h 65"/>
              <a:gd name="T10" fmla="*/ 351 w 351"/>
              <a:gd name="T11" fmla="*/ 16 h 65"/>
              <a:gd name="T12" fmla="*/ 351 w 351"/>
              <a:gd name="T13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1" h="65">
                <a:moveTo>
                  <a:pt x="351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336" y="0"/>
                  <a:pt x="336" y="0"/>
                  <a:pt x="336" y="0"/>
                </a:cubicBezTo>
                <a:cubicBezTo>
                  <a:pt x="344" y="0"/>
                  <a:pt x="351" y="7"/>
                  <a:pt x="351" y="16"/>
                </a:cubicBezTo>
                <a:lnTo>
                  <a:pt x="351" y="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开闭原则</a:t>
            </a:r>
          </a:p>
        </p:txBody>
      </p:sp>
      <p:sp>
        <p:nvSpPr>
          <p:cNvPr id="9" name="矩形 8"/>
          <p:cNvSpPr/>
          <p:nvPr/>
        </p:nvSpPr>
        <p:spPr>
          <a:xfrm>
            <a:off x="1379538" y="5237616"/>
            <a:ext cx="2677307" cy="846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如果仅仅为了代码复用优先选择组合复用，而非继承复用。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组合的耦合性相对继承低。</a:t>
            </a: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1387472" y="4744776"/>
            <a:ext cx="2661438" cy="433211"/>
          </a:xfrm>
          <a:custGeom>
            <a:avLst/>
            <a:gdLst>
              <a:gd name="T0" fmla="*/ 351 w 351"/>
              <a:gd name="T1" fmla="*/ 65 h 65"/>
              <a:gd name="T2" fmla="*/ 0 w 351"/>
              <a:gd name="T3" fmla="*/ 65 h 65"/>
              <a:gd name="T4" fmla="*/ 0 w 351"/>
              <a:gd name="T5" fmla="*/ 16 h 65"/>
              <a:gd name="T6" fmla="*/ 16 w 351"/>
              <a:gd name="T7" fmla="*/ 0 h 65"/>
              <a:gd name="T8" fmla="*/ 336 w 351"/>
              <a:gd name="T9" fmla="*/ 0 h 65"/>
              <a:gd name="T10" fmla="*/ 351 w 351"/>
              <a:gd name="T11" fmla="*/ 16 h 65"/>
              <a:gd name="T12" fmla="*/ 351 w 351"/>
              <a:gd name="T13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1" h="65">
                <a:moveTo>
                  <a:pt x="351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336" y="0"/>
                  <a:pt x="336" y="0"/>
                  <a:pt x="336" y="0"/>
                </a:cubicBezTo>
                <a:cubicBezTo>
                  <a:pt x="344" y="0"/>
                  <a:pt x="351" y="7"/>
                  <a:pt x="351" y="16"/>
                </a:cubicBezTo>
                <a:lnTo>
                  <a:pt x="351" y="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组合复用原则</a:t>
            </a:r>
          </a:p>
        </p:txBody>
      </p:sp>
      <p:sp>
        <p:nvSpPr>
          <p:cNvPr id="12" name="矩形 11"/>
          <p:cNvSpPr/>
          <p:nvPr/>
        </p:nvSpPr>
        <p:spPr>
          <a:xfrm>
            <a:off x="4757347" y="5237616"/>
            <a:ext cx="2677307" cy="110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不要和陌生人说话。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类与类交互时，在满足功能要求的基础上，传递的数据量越少越好。因为这样可能降低耦合度。</a:t>
            </a: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4765281" y="4744776"/>
            <a:ext cx="2661438" cy="433211"/>
          </a:xfrm>
          <a:custGeom>
            <a:avLst/>
            <a:gdLst>
              <a:gd name="T0" fmla="*/ 351 w 351"/>
              <a:gd name="T1" fmla="*/ 65 h 65"/>
              <a:gd name="T2" fmla="*/ 0 w 351"/>
              <a:gd name="T3" fmla="*/ 65 h 65"/>
              <a:gd name="T4" fmla="*/ 0 w 351"/>
              <a:gd name="T5" fmla="*/ 16 h 65"/>
              <a:gd name="T6" fmla="*/ 16 w 351"/>
              <a:gd name="T7" fmla="*/ 0 h 65"/>
              <a:gd name="T8" fmla="*/ 336 w 351"/>
              <a:gd name="T9" fmla="*/ 0 h 65"/>
              <a:gd name="T10" fmla="*/ 351 w 351"/>
              <a:gd name="T11" fmla="*/ 16 h 65"/>
              <a:gd name="T12" fmla="*/ 351 w 351"/>
              <a:gd name="T13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1" h="65">
                <a:moveTo>
                  <a:pt x="351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336" y="0"/>
                  <a:pt x="336" y="0"/>
                  <a:pt x="336" y="0"/>
                </a:cubicBezTo>
                <a:cubicBezTo>
                  <a:pt x="344" y="0"/>
                  <a:pt x="351" y="7"/>
                  <a:pt x="351" y="16"/>
                </a:cubicBezTo>
                <a:lnTo>
                  <a:pt x="351" y="6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迪米特法则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407456" y="1957309"/>
            <a:ext cx="616999" cy="491004"/>
            <a:chOff x="2407456" y="1957309"/>
            <a:chExt cx="616999" cy="491004"/>
          </a:xfrm>
        </p:grpSpPr>
        <p:sp>
          <p:nvSpPr>
            <p:cNvPr id="15" name="任意多边形: 形状 14"/>
            <p:cNvSpPr/>
            <p:nvPr/>
          </p:nvSpPr>
          <p:spPr>
            <a:xfrm>
              <a:off x="2407456" y="1957309"/>
              <a:ext cx="616999" cy="288981"/>
            </a:xfrm>
            <a:custGeom>
              <a:avLst/>
              <a:gdLst/>
              <a:ahLst/>
              <a:cxnLst/>
              <a:rect l="l" t="t" r="r" b="b"/>
              <a:pathLst>
                <a:path w="616999" h="288981">
                  <a:moveTo>
                    <a:pt x="308500" y="0"/>
                  </a:moveTo>
                  <a:cubicBezTo>
                    <a:pt x="319726" y="0"/>
                    <a:pt x="329421" y="3317"/>
                    <a:pt x="337585" y="9950"/>
                  </a:cubicBezTo>
                  <a:lnTo>
                    <a:pt x="430964" y="88021"/>
                  </a:lnTo>
                  <a:lnTo>
                    <a:pt x="430964" y="13394"/>
                  </a:lnTo>
                  <a:cubicBezTo>
                    <a:pt x="430964" y="9822"/>
                    <a:pt x="432112" y="6888"/>
                    <a:pt x="434408" y="4592"/>
                  </a:cubicBezTo>
                  <a:cubicBezTo>
                    <a:pt x="436705" y="2296"/>
                    <a:pt x="439639" y="1148"/>
                    <a:pt x="443211" y="1148"/>
                  </a:cubicBezTo>
                  <a:lnTo>
                    <a:pt x="516689" y="1148"/>
                  </a:lnTo>
                  <a:cubicBezTo>
                    <a:pt x="520261" y="1148"/>
                    <a:pt x="523195" y="2296"/>
                    <a:pt x="525491" y="4592"/>
                  </a:cubicBezTo>
                  <a:cubicBezTo>
                    <a:pt x="527787" y="6888"/>
                    <a:pt x="528936" y="9822"/>
                    <a:pt x="528936" y="13394"/>
                  </a:cubicBezTo>
                  <a:lnTo>
                    <a:pt x="528936" y="169536"/>
                  </a:lnTo>
                  <a:lnTo>
                    <a:pt x="612747" y="239188"/>
                  </a:lnTo>
                  <a:cubicBezTo>
                    <a:pt x="615298" y="241229"/>
                    <a:pt x="616702" y="243972"/>
                    <a:pt x="616957" y="247416"/>
                  </a:cubicBezTo>
                  <a:cubicBezTo>
                    <a:pt x="617212" y="250860"/>
                    <a:pt x="616319" y="253858"/>
                    <a:pt x="614278" y="256409"/>
                  </a:cubicBezTo>
                  <a:lnTo>
                    <a:pt x="590550" y="284729"/>
                  </a:lnTo>
                  <a:cubicBezTo>
                    <a:pt x="588509" y="287026"/>
                    <a:pt x="585830" y="288429"/>
                    <a:pt x="582514" y="288939"/>
                  </a:cubicBezTo>
                  <a:lnTo>
                    <a:pt x="581366" y="288939"/>
                  </a:lnTo>
                  <a:cubicBezTo>
                    <a:pt x="578049" y="288939"/>
                    <a:pt x="575370" y="288046"/>
                    <a:pt x="573329" y="286260"/>
                  </a:cubicBezTo>
                  <a:lnTo>
                    <a:pt x="308500" y="65442"/>
                  </a:lnTo>
                  <a:lnTo>
                    <a:pt x="43671" y="286260"/>
                  </a:lnTo>
                  <a:cubicBezTo>
                    <a:pt x="40609" y="288301"/>
                    <a:pt x="37548" y="289194"/>
                    <a:pt x="34486" y="288939"/>
                  </a:cubicBezTo>
                  <a:cubicBezTo>
                    <a:pt x="31169" y="288429"/>
                    <a:pt x="28490" y="287026"/>
                    <a:pt x="26449" y="284729"/>
                  </a:cubicBezTo>
                  <a:lnTo>
                    <a:pt x="2722" y="256409"/>
                  </a:lnTo>
                  <a:cubicBezTo>
                    <a:pt x="681" y="253858"/>
                    <a:pt x="-212" y="250860"/>
                    <a:pt x="43" y="247416"/>
                  </a:cubicBezTo>
                  <a:cubicBezTo>
                    <a:pt x="298" y="243972"/>
                    <a:pt x="1701" y="241229"/>
                    <a:pt x="4253" y="239188"/>
                  </a:cubicBezTo>
                  <a:lnTo>
                    <a:pt x="279415" y="9950"/>
                  </a:lnTo>
                  <a:cubicBezTo>
                    <a:pt x="287579" y="3317"/>
                    <a:pt x="297274" y="0"/>
                    <a:pt x="30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400" dirty="0">
                <a:solidFill>
                  <a:schemeClr val="accent1"/>
                </a:solidFill>
                <a:latin typeface="FontAwesome" pitchFamily="2" charset="0"/>
              </a:endParaRPr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2495519" y="2056427"/>
              <a:ext cx="440872" cy="391886"/>
            </a:xfrm>
            <a:custGeom>
              <a:avLst/>
              <a:gdLst/>
              <a:ahLst/>
              <a:cxnLst/>
              <a:rect l="l" t="t" r="r" b="b"/>
              <a:pathLst>
                <a:path w="440872" h="391886">
                  <a:moveTo>
                    <a:pt x="220436" y="0"/>
                  </a:moveTo>
                  <a:lnTo>
                    <a:pt x="440489" y="181401"/>
                  </a:lnTo>
                  <a:cubicBezTo>
                    <a:pt x="440744" y="181911"/>
                    <a:pt x="440872" y="182676"/>
                    <a:pt x="440872" y="183697"/>
                  </a:cubicBezTo>
                  <a:lnTo>
                    <a:pt x="440872" y="367393"/>
                  </a:lnTo>
                  <a:cubicBezTo>
                    <a:pt x="440872" y="374027"/>
                    <a:pt x="438448" y="379767"/>
                    <a:pt x="433600" y="384615"/>
                  </a:cubicBezTo>
                  <a:cubicBezTo>
                    <a:pt x="428753" y="389462"/>
                    <a:pt x="423012" y="391886"/>
                    <a:pt x="416379" y="391886"/>
                  </a:cubicBezTo>
                  <a:lnTo>
                    <a:pt x="269422" y="391886"/>
                  </a:lnTo>
                  <a:lnTo>
                    <a:pt x="269422" y="244929"/>
                  </a:lnTo>
                  <a:lnTo>
                    <a:pt x="171450" y="244929"/>
                  </a:lnTo>
                  <a:lnTo>
                    <a:pt x="171450" y="391886"/>
                  </a:lnTo>
                  <a:lnTo>
                    <a:pt x="24493" y="391886"/>
                  </a:lnTo>
                  <a:cubicBezTo>
                    <a:pt x="17859" y="391886"/>
                    <a:pt x="12119" y="389462"/>
                    <a:pt x="7271" y="384615"/>
                  </a:cubicBezTo>
                  <a:cubicBezTo>
                    <a:pt x="2424" y="379767"/>
                    <a:pt x="0" y="374027"/>
                    <a:pt x="0" y="367393"/>
                  </a:cubicBezTo>
                  <a:lnTo>
                    <a:pt x="0" y="183697"/>
                  </a:lnTo>
                  <a:cubicBezTo>
                    <a:pt x="0" y="183442"/>
                    <a:pt x="64" y="183059"/>
                    <a:pt x="191" y="182549"/>
                  </a:cubicBezTo>
                  <a:cubicBezTo>
                    <a:pt x="319" y="182038"/>
                    <a:pt x="383" y="181656"/>
                    <a:pt x="383" y="181401"/>
                  </a:cubicBezTo>
                  <a:lnTo>
                    <a:pt x="2204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400" dirty="0">
                <a:solidFill>
                  <a:schemeClr val="accent1"/>
                </a:solidFill>
                <a:latin typeface="FontAwesome" pitchFamily="2" charset="0"/>
              </a:endParaRPr>
            </a:p>
          </p:txBody>
        </p:sp>
      </p:grpSp>
      <p:sp>
        <p:nvSpPr>
          <p:cNvPr id="17" name="任意多边形: 形状 16"/>
          <p:cNvSpPr/>
          <p:nvPr/>
        </p:nvSpPr>
        <p:spPr>
          <a:xfrm>
            <a:off x="5794375" y="1909471"/>
            <a:ext cx="587828" cy="587829"/>
          </a:xfrm>
          <a:custGeom>
            <a:avLst/>
            <a:gdLst/>
            <a:ahLst/>
            <a:cxnLst/>
            <a:rect l="l" t="t" r="r" b="b"/>
            <a:pathLst>
              <a:path w="587828" h="587829">
                <a:moveTo>
                  <a:pt x="293914" y="0"/>
                </a:moveTo>
                <a:cubicBezTo>
                  <a:pt x="347237" y="0"/>
                  <a:pt x="396414" y="13140"/>
                  <a:pt x="441445" y="39418"/>
                </a:cubicBezTo>
                <a:cubicBezTo>
                  <a:pt x="486476" y="65697"/>
                  <a:pt x="522131" y="101352"/>
                  <a:pt x="548410" y="146383"/>
                </a:cubicBezTo>
                <a:cubicBezTo>
                  <a:pt x="574689" y="191415"/>
                  <a:pt x="587828" y="240592"/>
                  <a:pt x="587828" y="293915"/>
                </a:cubicBezTo>
                <a:cubicBezTo>
                  <a:pt x="587828" y="347238"/>
                  <a:pt x="574689" y="396415"/>
                  <a:pt x="548410" y="441446"/>
                </a:cubicBezTo>
                <a:cubicBezTo>
                  <a:pt x="522131" y="486477"/>
                  <a:pt x="486476" y="522132"/>
                  <a:pt x="441445" y="548411"/>
                </a:cubicBezTo>
                <a:cubicBezTo>
                  <a:pt x="396414" y="574689"/>
                  <a:pt x="347237" y="587829"/>
                  <a:pt x="293914" y="587829"/>
                </a:cubicBezTo>
                <a:cubicBezTo>
                  <a:pt x="240591" y="587829"/>
                  <a:pt x="191414" y="574689"/>
                  <a:pt x="146383" y="548411"/>
                </a:cubicBezTo>
                <a:cubicBezTo>
                  <a:pt x="101352" y="522132"/>
                  <a:pt x="65697" y="486477"/>
                  <a:pt x="39418" y="441446"/>
                </a:cubicBezTo>
                <a:cubicBezTo>
                  <a:pt x="13139" y="396415"/>
                  <a:pt x="0" y="347238"/>
                  <a:pt x="0" y="293915"/>
                </a:cubicBezTo>
                <a:cubicBezTo>
                  <a:pt x="0" y="240592"/>
                  <a:pt x="13139" y="191415"/>
                  <a:pt x="39418" y="146383"/>
                </a:cubicBezTo>
                <a:cubicBezTo>
                  <a:pt x="65697" y="101352"/>
                  <a:pt x="101352" y="65697"/>
                  <a:pt x="146383" y="39418"/>
                </a:cubicBezTo>
                <a:cubicBezTo>
                  <a:pt x="191414" y="13140"/>
                  <a:pt x="240591" y="0"/>
                  <a:pt x="293914" y="0"/>
                </a:cubicBezTo>
                <a:close/>
                <a:moveTo>
                  <a:pt x="301568" y="97972"/>
                </a:moveTo>
                <a:cubicBezTo>
                  <a:pt x="239571" y="97972"/>
                  <a:pt x="192243" y="125143"/>
                  <a:pt x="159586" y="179487"/>
                </a:cubicBezTo>
                <a:cubicBezTo>
                  <a:pt x="155759" y="185610"/>
                  <a:pt x="156780" y="190968"/>
                  <a:pt x="162648" y="195560"/>
                </a:cubicBezTo>
                <a:lnTo>
                  <a:pt x="213164" y="233831"/>
                </a:lnTo>
                <a:cubicBezTo>
                  <a:pt x="214950" y="235361"/>
                  <a:pt x="217374" y="236127"/>
                  <a:pt x="220435" y="236127"/>
                </a:cubicBezTo>
                <a:cubicBezTo>
                  <a:pt x="224518" y="236127"/>
                  <a:pt x="227707" y="234596"/>
                  <a:pt x="230003" y="231534"/>
                </a:cubicBezTo>
                <a:cubicBezTo>
                  <a:pt x="243525" y="214185"/>
                  <a:pt x="254496" y="202449"/>
                  <a:pt x="262915" y="196326"/>
                </a:cubicBezTo>
                <a:cubicBezTo>
                  <a:pt x="271590" y="190203"/>
                  <a:pt x="282561" y="187141"/>
                  <a:pt x="295828" y="187141"/>
                </a:cubicBezTo>
                <a:cubicBezTo>
                  <a:pt x="308074" y="187141"/>
                  <a:pt x="318981" y="190458"/>
                  <a:pt x="328548" y="197091"/>
                </a:cubicBezTo>
                <a:cubicBezTo>
                  <a:pt x="338116" y="203725"/>
                  <a:pt x="342900" y="211251"/>
                  <a:pt x="342900" y="219671"/>
                </a:cubicBezTo>
                <a:cubicBezTo>
                  <a:pt x="342900" y="229366"/>
                  <a:pt x="340348" y="237147"/>
                  <a:pt x="335246" y="243015"/>
                </a:cubicBezTo>
                <a:cubicBezTo>
                  <a:pt x="330143" y="248883"/>
                  <a:pt x="321468" y="254624"/>
                  <a:pt x="309222" y="260237"/>
                </a:cubicBezTo>
                <a:cubicBezTo>
                  <a:pt x="293149" y="267381"/>
                  <a:pt x="278415" y="278415"/>
                  <a:pt x="265020" y="293341"/>
                </a:cubicBezTo>
                <a:cubicBezTo>
                  <a:pt x="251626" y="308266"/>
                  <a:pt x="244928" y="324276"/>
                  <a:pt x="244928" y="341369"/>
                </a:cubicBezTo>
                <a:lnTo>
                  <a:pt x="244928" y="355147"/>
                </a:lnTo>
                <a:cubicBezTo>
                  <a:pt x="244928" y="358719"/>
                  <a:pt x="246076" y="361653"/>
                  <a:pt x="248373" y="363949"/>
                </a:cubicBezTo>
                <a:cubicBezTo>
                  <a:pt x="250669" y="366245"/>
                  <a:pt x="253603" y="367393"/>
                  <a:pt x="257175" y="367393"/>
                </a:cubicBezTo>
                <a:lnTo>
                  <a:pt x="330653" y="367393"/>
                </a:lnTo>
                <a:cubicBezTo>
                  <a:pt x="334225" y="367393"/>
                  <a:pt x="337159" y="366245"/>
                  <a:pt x="339455" y="363949"/>
                </a:cubicBezTo>
                <a:cubicBezTo>
                  <a:pt x="341752" y="361653"/>
                  <a:pt x="342900" y="358719"/>
                  <a:pt x="342900" y="355147"/>
                </a:cubicBezTo>
                <a:cubicBezTo>
                  <a:pt x="342900" y="350299"/>
                  <a:pt x="345642" y="343985"/>
                  <a:pt x="351128" y="336203"/>
                </a:cubicBezTo>
                <a:cubicBezTo>
                  <a:pt x="356613" y="328421"/>
                  <a:pt x="363566" y="322107"/>
                  <a:pt x="371985" y="317259"/>
                </a:cubicBezTo>
                <a:cubicBezTo>
                  <a:pt x="380149" y="312667"/>
                  <a:pt x="386400" y="309031"/>
                  <a:pt x="390737" y="306352"/>
                </a:cubicBezTo>
                <a:cubicBezTo>
                  <a:pt x="395075" y="303673"/>
                  <a:pt x="400943" y="299209"/>
                  <a:pt x="408342" y="292958"/>
                </a:cubicBezTo>
                <a:cubicBezTo>
                  <a:pt x="415740" y="286707"/>
                  <a:pt x="421417" y="280584"/>
                  <a:pt x="425372" y="274588"/>
                </a:cubicBezTo>
                <a:cubicBezTo>
                  <a:pt x="429326" y="268593"/>
                  <a:pt x="432898" y="260875"/>
                  <a:pt x="436087" y="251435"/>
                </a:cubicBezTo>
                <a:cubicBezTo>
                  <a:pt x="439277" y="241995"/>
                  <a:pt x="440871" y="231662"/>
                  <a:pt x="440871" y="220436"/>
                </a:cubicBezTo>
                <a:cubicBezTo>
                  <a:pt x="440871" y="197984"/>
                  <a:pt x="433791" y="177191"/>
                  <a:pt x="419631" y="158056"/>
                </a:cubicBezTo>
                <a:cubicBezTo>
                  <a:pt x="405471" y="138921"/>
                  <a:pt x="387803" y="124123"/>
                  <a:pt x="366627" y="113662"/>
                </a:cubicBezTo>
                <a:cubicBezTo>
                  <a:pt x="345451" y="103202"/>
                  <a:pt x="323765" y="97972"/>
                  <a:pt x="301568" y="97972"/>
                </a:cubicBezTo>
                <a:close/>
                <a:moveTo>
                  <a:pt x="257175" y="391886"/>
                </a:moveTo>
                <a:cubicBezTo>
                  <a:pt x="253603" y="391886"/>
                  <a:pt x="250669" y="393034"/>
                  <a:pt x="248373" y="395330"/>
                </a:cubicBezTo>
                <a:cubicBezTo>
                  <a:pt x="246076" y="397627"/>
                  <a:pt x="244928" y="400561"/>
                  <a:pt x="244928" y="404132"/>
                </a:cubicBezTo>
                <a:lnTo>
                  <a:pt x="244928" y="477611"/>
                </a:lnTo>
                <a:cubicBezTo>
                  <a:pt x="244928" y="481183"/>
                  <a:pt x="246076" y="484117"/>
                  <a:pt x="248373" y="486413"/>
                </a:cubicBezTo>
                <a:cubicBezTo>
                  <a:pt x="250669" y="488709"/>
                  <a:pt x="253603" y="489857"/>
                  <a:pt x="257175" y="489857"/>
                </a:cubicBezTo>
                <a:lnTo>
                  <a:pt x="330653" y="489857"/>
                </a:lnTo>
                <a:cubicBezTo>
                  <a:pt x="334225" y="489857"/>
                  <a:pt x="337159" y="488709"/>
                  <a:pt x="339455" y="486413"/>
                </a:cubicBezTo>
                <a:cubicBezTo>
                  <a:pt x="341752" y="484117"/>
                  <a:pt x="342900" y="481183"/>
                  <a:pt x="342900" y="477611"/>
                </a:cubicBezTo>
                <a:lnTo>
                  <a:pt x="342900" y="404132"/>
                </a:lnTo>
                <a:cubicBezTo>
                  <a:pt x="342900" y="400561"/>
                  <a:pt x="341752" y="397627"/>
                  <a:pt x="339455" y="395330"/>
                </a:cubicBezTo>
                <a:cubicBezTo>
                  <a:pt x="337159" y="393034"/>
                  <a:pt x="334225" y="391886"/>
                  <a:pt x="330653" y="391886"/>
                </a:cubicBezTo>
                <a:lnTo>
                  <a:pt x="257175" y="39188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FontAwesome" pitchFamily="2" charset="0"/>
            </a:endParaRPr>
          </a:p>
        </p:txBody>
      </p:sp>
      <p:sp>
        <p:nvSpPr>
          <p:cNvPr id="18" name="任意多边形: 形状 17"/>
          <p:cNvSpPr/>
          <p:nvPr/>
        </p:nvSpPr>
        <p:spPr>
          <a:xfrm>
            <a:off x="9248385" y="1909471"/>
            <a:ext cx="440871" cy="538843"/>
          </a:xfrm>
          <a:custGeom>
            <a:avLst/>
            <a:gdLst/>
            <a:ahLst/>
            <a:cxnLst/>
            <a:rect l="l" t="t" r="r" b="b"/>
            <a:pathLst>
              <a:path w="440871" h="538843">
                <a:moveTo>
                  <a:pt x="220435" y="0"/>
                </a:moveTo>
                <a:cubicBezTo>
                  <a:pt x="267380" y="0"/>
                  <a:pt x="307691" y="16839"/>
                  <a:pt x="341369" y="50517"/>
                </a:cubicBezTo>
                <a:cubicBezTo>
                  <a:pt x="375046" y="84194"/>
                  <a:pt x="391885" y="124506"/>
                  <a:pt x="391885" y="171450"/>
                </a:cubicBezTo>
                <a:lnTo>
                  <a:pt x="391885" y="244929"/>
                </a:lnTo>
                <a:lnTo>
                  <a:pt x="404132" y="244929"/>
                </a:lnTo>
                <a:cubicBezTo>
                  <a:pt x="414337" y="244929"/>
                  <a:pt x="423012" y="248501"/>
                  <a:pt x="430155" y="255645"/>
                </a:cubicBezTo>
                <a:cubicBezTo>
                  <a:pt x="437299" y="262788"/>
                  <a:pt x="440871" y="271463"/>
                  <a:pt x="440871" y="281668"/>
                </a:cubicBezTo>
                <a:lnTo>
                  <a:pt x="440871" y="502104"/>
                </a:lnTo>
                <a:cubicBezTo>
                  <a:pt x="440871" y="512309"/>
                  <a:pt x="437299" y="520984"/>
                  <a:pt x="430155" y="528128"/>
                </a:cubicBezTo>
                <a:cubicBezTo>
                  <a:pt x="423012" y="535271"/>
                  <a:pt x="414337" y="538843"/>
                  <a:pt x="404132" y="538843"/>
                </a:cubicBezTo>
                <a:lnTo>
                  <a:pt x="36739" y="538843"/>
                </a:lnTo>
                <a:cubicBezTo>
                  <a:pt x="26533" y="538843"/>
                  <a:pt x="17859" y="535271"/>
                  <a:pt x="10715" y="528128"/>
                </a:cubicBezTo>
                <a:cubicBezTo>
                  <a:pt x="3571" y="520984"/>
                  <a:pt x="0" y="512309"/>
                  <a:pt x="0" y="502104"/>
                </a:cubicBezTo>
                <a:lnTo>
                  <a:pt x="0" y="281668"/>
                </a:lnTo>
                <a:cubicBezTo>
                  <a:pt x="0" y="271463"/>
                  <a:pt x="3571" y="262788"/>
                  <a:pt x="10715" y="255645"/>
                </a:cubicBezTo>
                <a:cubicBezTo>
                  <a:pt x="17859" y="248501"/>
                  <a:pt x="26533" y="244929"/>
                  <a:pt x="36739" y="244929"/>
                </a:cubicBezTo>
                <a:lnTo>
                  <a:pt x="48985" y="244929"/>
                </a:lnTo>
                <a:lnTo>
                  <a:pt x="48985" y="171450"/>
                </a:lnTo>
                <a:cubicBezTo>
                  <a:pt x="48985" y="124506"/>
                  <a:pt x="65824" y="84194"/>
                  <a:pt x="99502" y="50517"/>
                </a:cubicBezTo>
                <a:cubicBezTo>
                  <a:pt x="133179" y="16839"/>
                  <a:pt x="173491" y="0"/>
                  <a:pt x="220435" y="0"/>
                </a:cubicBezTo>
                <a:close/>
                <a:moveTo>
                  <a:pt x="220435" y="73479"/>
                </a:moveTo>
                <a:cubicBezTo>
                  <a:pt x="193391" y="73479"/>
                  <a:pt x="170301" y="83046"/>
                  <a:pt x="151166" y="102181"/>
                </a:cubicBezTo>
                <a:cubicBezTo>
                  <a:pt x="132031" y="121316"/>
                  <a:pt x="122464" y="144406"/>
                  <a:pt x="122464" y="171450"/>
                </a:cubicBezTo>
                <a:lnTo>
                  <a:pt x="122464" y="244929"/>
                </a:lnTo>
                <a:lnTo>
                  <a:pt x="318407" y="244929"/>
                </a:lnTo>
                <a:lnTo>
                  <a:pt x="318407" y="171450"/>
                </a:lnTo>
                <a:cubicBezTo>
                  <a:pt x="318407" y="144406"/>
                  <a:pt x="308839" y="121316"/>
                  <a:pt x="289704" y="102181"/>
                </a:cubicBezTo>
                <a:cubicBezTo>
                  <a:pt x="270569" y="83046"/>
                  <a:pt x="247479" y="73479"/>
                  <a:pt x="220435" y="734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dirty="0">
              <a:solidFill>
                <a:schemeClr val="accent1"/>
              </a:solidFill>
              <a:latin typeface="FontAwesome" pitchFamily="2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445174" y="4035665"/>
            <a:ext cx="538843" cy="587829"/>
            <a:chOff x="2445174" y="4035665"/>
            <a:chExt cx="538843" cy="587829"/>
          </a:xfrm>
          <a:solidFill>
            <a:schemeClr val="accent4"/>
          </a:solidFill>
        </p:grpSpPr>
        <p:sp>
          <p:nvSpPr>
            <p:cNvPr id="20" name="任意多边形: 形状 19"/>
            <p:cNvSpPr/>
            <p:nvPr/>
          </p:nvSpPr>
          <p:spPr>
            <a:xfrm>
              <a:off x="2567637" y="4035665"/>
              <a:ext cx="293914" cy="293915"/>
            </a:xfrm>
            <a:custGeom>
              <a:avLst/>
              <a:gdLst/>
              <a:ahLst/>
              <a:cxnLst/>
              <a:rect l="l" t="t" r="r" b="b"/>
              <a:pathLst>
                <a:path w="293914" h="293915">
                  <a:moveTo>
                    <a:pt x="146957" y="0"/>
                  </a:moveTo>
                  <a:cubicBezTo>
                    <a:pt x="187523" y="0"/>
                    <a:pt x="222158" y="14352"/>
                    <a:pt x="250860" y="43054"/>
                  </a:cubicBezTo>
                  <a:cubicBezTo>
                    <a:pt x="279563" y="71757"/>
                    <a:pt x="293914" y="106391"/>
                    <a:pt x="293914" y="146957"/>
                  </a:cubicBezTo>
                  <a:cubicBezTo>
                    <a:pt x="293914" y="187524"/>
                    <a:pt x="279563" y="222158"/>
                    <a:pt x="250860" y="250861"/>
                  </a:cubicBezTo>
                  <a:cubicBezTo>
                    <a:pt x="222158" y="279563"/>
                    <a:pt x="187523" y="293915"/>
                    <a:pt x="146957" y="293915"/>
                  </a:cubicBezTo>
                  <a:cubicBezTo>
                    <a:pt x="106391" y="293915"/>
                    <a:pt x="71756" y="279563"/>
                    <a:pt x="43054" y="250861"/>
                  </a:cubicBezTo>
                  <a:cubicBezTo>
                    <a:pt x="14351" y="222158"/>
                    <a:pt x="0" y="187524"/>
                    <a:pt x="0" y="146957"/>
                  </a:cubicBezTo>
                  <a:cubicBezTo>
                    <a:pt x="0" y="106391"/>
                    <a:pt x="14351" y="71757"/>
                    <a:pt x="43054" y="43054"/>
                  </a:cubicBezTo>
                  <a:cubicBezTo>
                    <a:pt x="71756" y="14352"/>
                    <a:pt x="106391" y="0"/>
                    <a:pt x="14695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2445174" y="4305087"/>
              <a:ext cx="538843" cy="318407"/>
            </a:xfrm>
            <a:custGeom>
              <a:avLst/>
              <a:gdLst/>
              <a:ahLst/>
              <a:cxnLst/>
              <a:rect l="l" t="t" r="r" b="b"/>
              <a:pathLst>
                <a:path w="538843" h="318407">
                  <a:moveTo>
                    <a:pt x="132414" y="0"/>
                  </a:moveTo>
                  <a:cubicBezTo>
                    <a:pt x="134710" y="0"/>
                    <a:pt x="140068" y="2743"/>
                    <a:pt x="148488" y="8228"/>
                  </a:cubicBezTo>
                  <a:cubicBezTo>
                    <a:pt x="156907" y="13713"/>
                    <a:pt x="166411" y="19836"/>
                    <a:pt x="176999" y="26598"/>
                  </a:cubicBezTo>
                  <a:cubicBezTo>
                    <a:pt x="187587" y="33359"/>
                    <a:pt x="201364" y="39482"/>
                    <a:pt x="218330" y="44967"/>
                  </a:cubicBezTo>
                  <a:cubicBezTo>
                    <a:pt x="235297" y="50453"/>
                    <a:pt x="252327" y="53195"/>
                    <a:pt x="269421" y="53195"/>
                  </a:cubicBezTo>
                  <a:cubicBezTo>
                    <a:pt x="286515" y="53195"/>
                    <a:pt x="303545" y="50453"/>
                    <a:pt x="320512" y="44967"/>
                  </a:cubicBezTo>
                  <a:cubicBezTo>
                    <a:pt x="337478" y="39482"/>
                    <a:pt x="351255" y="33359"/>
                    <a:pt x="361843" y="26598"/>
                  </a:cubicBezTo>
                  <a:cubicBezTo>
                    <a:pt x="372431" y="19836"/>
                    <a:pt x="381935" y="13713"/>
                    <a:pt x="390355" y="8228"/>
                  </a:cubicBezTo>
                  <a:cubicBezTo>
                    <a:pt x="398774" y="2743"/>
                    <a:pt x="404132" y="0"/>
                    <a:pt x="406428" y="0"/>
                  </a:cubicBezTo>
                  <a:cubicBezTo>
                    <a:pt x="421991" y="0"/>
                    <a:pt x="436215" y="2551"/>
                    <a:pt x="449099" y="7654"/>
                  </a:cubicBezTo>
                  <a:cubicBezTo>
                    <a:pt x="461983" y="12756"/>
                    <a:pt x="472890" y="19581"/>
                    <a:pt x="481820" y="28128"/>
                  </a:cubicBezTo>
                  <a:cubicBezTo>
                    <a:pt x="490750" y="36675"/>
                    <a:pt x="498659" y="47008"/>
                    <a:pt x="505548" y="59127"/>
                  </a:cubicBezTo>
                  <a:cubicBezTo>
                    <a:pt x="512436" y="71246"/>
                    <a:pt x="517922" y="83684"/>
                    <a:pt x="522004" y="96440"/>
                  </a:cubicBezTo>
                  <a:cubicBezTo>
                    <a:pt x="526086" y="109197"/>
                    <a:pt x="529466" y="123038"/>
                    <a:pt x="532145" y="137963"/>
                  </a:cubicBezTo>
                  <a:cubicBezTo>
                    <a:pt x="534824" y="152889"/>
                    <a:pt x="536610" y="166794"/>
                    <a:pt x="537503" y="179678"/>
                  </a:cubicBezTo>
                  <a:cubicBezTo>
                    <a:pt x="538396" y="192562"/>
                    <a:pt x="538843" y="205765"/>
                    <a:pt x="538843" y="219287"/>
                  </a:cubicBezTo>
                  <a:cubicBezTo>
                    <a:pt x="538843" y="249903"/>
                    <a:pt x="529530" y="274077"/>
                    <a:pt x="510905" y="291809"/>
                  </a:cubicBezTo>
                  <a:cubicBezTo>
                    <a:pt x="492281" y="309541"/>
                    <a:pt x="467533" y="318407"/>
                    <a:pt x="436661" y="318407"/>
                  </a:cubicBezTo>
                  <a:lnTo>
                    <a:pt x="102181" y="318407"/>
                  </a:lnTo>
                  <a:cubicBezTo>
                    <a:pt x="71310" y="318407"/>
                    <a:pt x="46562" y="309541"/>
                    <a:pt x="27937" y="291809"/>
                  </a:cubicBezTo>
                  <a:cubicBezTo>
                    <a:pt x="9312" y="274077"/>
                    <a:pt x="0" y="249903"/>
                    <a:pt x="0" y="219287"/>
                  </a:cubicBezTo>
                  <a:cubicBezTo>
                    <a:pt x="0" y="205765"/>
                    <a:pt x="446" y="192562"/>
                    <a:pt x="1339" y="179678"/>
                  </a:cubicBezTo>
                  <a:cubicBezTo>
                    <a:pt x="2232" y="166794"/>
                    <a:pt x="4018" y="152889"/>
                    <a:pt x="6697" y="137963"/>
                  </a:cubicBezTo>
                  <a:cubicBezTo>
                    <a:pt x="9376" y="123038"/>
                    <a:pt x="12756" y="109197"/>
                    <a:pt x="16838" y="96440"/>
                  </a:cubicBezTo>
                  <a:cubicBezTo>
                    <a:pt x="20921" y="83684"/>
                    <a:pt x="26406" y="71246"/>
                    <a:pt x="33295" y="59127"/>
                  </a:cubicBezTo>
                  <a:cubicBezTo>
                    <a:pt x="40183" y="47008"/>
                    <a:pt x="48092" y="36675"/>
                    <a:pt x="57022" y="28128"/>
                  </a:cubicBezTo>
                  <a:cubicBezTo>
                    <a:pt x="65952" y="19581"/>
                    <a:pt x="76859" y="12756"/>
                    <a:pt x="89743" y="7654"/>
                  </a:cubicBezTo>
                  <a:cubicBezTo>
                    <a:pt x="102627" y="2551"/>
                    <a:pt x="116851" y="0"/>
                    <a:pt x="13241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endParaRPr>
            </a:p>
          </p:txBody>
        </p:sp>
      </p:grpSp>
      <p:sp>
        <p:nvSpPr>
          <p:cNvPr id="22" name="任意多边形: 形状 21"/>
          <p:cNvSpPr/>
          <p:nvPr/>
        </p:nvSpPr>
        <p:spPr>
          <a:xfrm>
            <a:off x="5794375" y="4035665"/>
            <a:ext cx="587828" cy="587829"/>
          </a:xfrm>
          <a:custGeom>
            <a:avLst/>
            <a:gdLst/>
            <a:ahLst/>
            <a:cxnLst/>
            <a:rect l="l" t="t" r="r" b="b"/>
            <a:pathLst>
              <a:path w="587828" h="587829">
                <a:moveTo>
                  <a:pt x="293914" y="0"/>
                </a:moveTo>
                <a:cubicBezTo>
                  <a:pt x="347237" y="0"/>
                  <a:pt x="396414" y="13140"/>
                  <a:pt x="441445" y="39418"/>
                </a:cubicBezTo>
                <a:cubicBezTo>
                  <a:pt x="486476" y="65697"/>
                  <a:pt x="522131" y="101352"/>
                  <a:pt x="548410" y="146383"/>
                </a:cubicBezTo>
                <a:cubicBezTo>
                  <a:pt x="574689" y="191415"/>
                  <a:pt x="587828" y="240592"/>
                  <a:pt x="587828" y="293915"/>
                </a:cubicBezTo>
                <a:cubicBezTo>
                  <a:pt x="587828" y="347238"/>
                  <a:pt x="574689" y="396415"/>
                  <a:pt x="548410" y="441446"/>
                </a:cubicBezTo>
                <a:cubicBezTo>
                  <a:pt x="522131" y="486477"/>
                  <a:pt x="486476" y="522132"/>
                  <a:pt x="441445" y="548411"/>
                </a:cubicBezTo>
                <a:cubicBezTo>
                  <a:pt x="396414" y="574690"/>
                  <a:pt x="347237" y="587829"/>
                  <a:pt x="293914" y="587829"/>
                </a:cubicBezTo>
                <a:cubicBezTo>
                  <a:pt x="240591" y="587829"/>
                  <a:pt x="191414" y="574690"/>
                  <a:pt x="146383" y="548411"/>
                </a:cubicBezTo>
                <a:cubicBezTo>
                  <a:pt x="101352" y="522132"/>
                  <a:pt x="65697" y="486477"/>
                  <a:pt x="39418" y="441446"/>
                </a:cubicBezTo>
                <a:cubicBezTo>
                  <a:pt x="13139" y="396415"/>
                  <a:pt x="0" y="347238"/>
                  <a:pt x="0" y="293915"/>
                </a:cubicBezTo>
                <a:cubicBezTo>
                  <a:pt x="0" y="240592"/>
                  <a:pt x="13139" y="191415"/>
                  <a:pt x="39418" y="146383"/>
                </a:cubicBezTo>
                <a:cubicBezTo>
                  <a:pt x="65697" y="101352"/>
                  <a:pt x="101352" y="65697"/>
                  <a:pt x="146383" y="39418"/>
                </a:cubicBezTo>
                <a:cubicBezTo>
                  <a:pt x="191414" y="13140"/>
                  <a:pt x="240591" y="0"/>
                  <a:pt x="293914" y="0"/>
                </a:cubicBezTo>
                <a:close/>
                <a:moveTo>
                  <a:pt x="251817" y="97972"/>
                </a:moveTo>
                <a:cubicBezTo>
                  <a:pt x="248245" y="97972"/>
                  <a:pt x="245183" y="98992"/>
                  <a:pt x="242632" y="101033"/>
                </a:cubicBezTo>
                <a:cubicBezTo>
                  <a:pt x="240081" y="102564"/>
                  <a:pt x="238805" y="104860"/>
                  <a:pt x="238805" y="107922"/>
                </a:cubicBezTo>
                <a:lnTo>
                  <a:pt x="245311" y="345579"/>
                </a:lnTo>
                <a:cubicBezTo>
                  <a:pt x="245311" y="348131"/>
                  <a:pt x="246587" y="350363"/>
                  <a:pt x="249138" y="352277"/>
                </a:cubicBezTo>
                <a:cubicBezTo>
                  <a:pt x="251689" y="354190"/>
                  <a:pt x="254751" y="355147"/>
                  <a:pt x="258323" y="355147"/>
                </a:cubicBezTo>
                <a:lnTo>
                  <a:pt x="329122" y="355147"/>
                </a:lnTo>
                <a:cubicBezTo>
                  <a:pt x="332694" y="355147"/>
                  <a:pt x="335692" y="354190"/>
                  <a:pt x="338116" y="352277"/>
                </a:cubicBezTo>
                <a:cubicBezTo>
                  <a:pt x="340540" y="350363"/>
                  <a:pt x="341879" y="348131"/>
                  <a:pt x="342134" y="345579"/>
                </a:cubicBezTo>
                <a:lnTo>
                  <a:pt x="349023" y="107922"/>
                </a:lnTo>
                <a:cubicBezTo>
                  <a:pt x="349023" y="104860"/>
                  <a:pt x="347747" y="102564"/>
                  <a:pt x="345196" y="101033"/>
                </a:cubicBezTo>
                <a:cubicBezTo>
                  <a:pt x="342645" y="98992"/>
                  <a:pt x="339583" y="97972"/>
                  <a:pt x="336011" y="97972"/>
                </a:cubicBezTo>
                <a:lnTo>
                  <a:pt x="251817" y="97972"/>
                </a:lnTo>
                <a:close/>
                <a:moveTo>
                  <a:pt x="257557" y="391886"/>
                </a:moveTo>
                <a:cubicBezTo>
                  <a:pt x="254241" y="391886"/>
                  <a:pt x="251307" y="393162"/>
                  <a:pt x="248755" y="395713"/>
                </a:cubicBezTo>
                <a:cubicBezTo>
                  <a:pt x="246204" y="398264"/>
                  <a:pt x="244928" y="401198"/>
                  <a:pt x="244928" y="404515"/>
                </a:cubicBezTo>
                <a:lnTo>
                  <a:pt x="244928" y="477228"/>
                </a:lnTo>
                <a:cubicBezTo>
                  <a:pt x="244928" y="480545"/>
                  <a:pt x="246204" y="483479"/>
                  <a:pt x="248755" y="486030"/>
                </a:cubicBezTo>
                <a:cubicBezTo>
                  <a:pt x="251307" y="488582"/>
                  <a:pt x="254241" y="489857"/>
                  <a:pt x="257557" y="489857"/>
                </a:cubicBezTo>
                <a:lnTo>
                  <a:pt x="331036" y="489857"/>
                </a:lnTo>
                <a:cubicBezTo>
                  <a:pt x="334353" y="489857"/>
                  <a:pt x="337159" y="488646"/>
                  <a:pt x="339455" y="486222"/>
                </a:cubicBezTo>
                <a:cubicBezTo>
                  <a:pt x="341752" y="483798"/>
                  <a:pt x="342900" y="480800"/>
                  <a:pt x="342900" y="477228"/>
                </a:cubicBezTo>
                <a:lnTo>
                  <a:pt x="342900" y="404515"/>
                </a:lnTo>
                <a:cubicBezTo>
                  <a:pt x="342900" y="400943"/>
                  <a:pt x="341752" y="397946"/>
                  <a:pt x="339455" y="395522"/>
                </a:cubicBezTo>
                <a:cubicBezTo>
                  <a:pt x="337159" y="393098"/>
                  <a:pt x="334353" y="391886"/>
                  <a:pt x="331036" y="391886"/>
                </a:cubicBezTo>
                <a:lnTo>
                  <a:pt x="257557" y="39188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dirty="0">
              <a:solidFill>
                <a:schemeClr val="accent1"/>
              </a:solidFill>
              <a:latin typeface="FontAwesome" pitchFamily="2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9124560" y="4084651"/>
            <a:ext cx="685799" cy="538885"/>
            <a:chOff x="9124560" y="4084651"/>
            <a:chExt cx="685799" cy="538885"/>
          </a:xfrm>
          <a:solidFill>
            <a:schemeClr val="accent1"/>
          </a:solidFill>
        </p:grpSpPr>
        <p:sp>
          <p:nvSpPr>
            <p:cNvPr id="24" name="任意多边形: 形状 23"/>
            <p:cNvSpPr/>
            <p:nvPr/>
          </p:nvSpPr>
          <p:spPr>
            <a:xfrm>
              <a:off x="9124560" y="4084651"/>
              <a:ext cx="538843" cy="440871"/>
            </a:xfrm>
            <a:custGeom>
              <a:avLst/>
              <a:gdLst/>
              <a:ahLst/>
              <a:cxnLst/>
              <a:rect l="l" t="t" r="r" b="b"/>
              <a:pathLst>
                <a:path w="538843" h="440871">
                  <a:moveTo>
                    <a:pt x="269421" y="0"/>
                  </a:moveTo>
                  <a:cubicBezTo>
                    <a:pt x="318152" y="0"/>
                    <a:pt x="363247" y="8738"/>
                    <a:pt x="404706" y="26215"/>
                  </a:cubicBezTo>
                  <a:cubicBezTo>
                    <a:pt x="446165" y="43692"/>
                    <a:pt x="478886" y="67483"/>
                    <a:pt x="502869" y="97589"/>
                  </a:cubicBezTo>
                  <a:cubicBezTo>
                    <a:pt x="526852" y="127695"/>
                    <a:pt x="538843" y="160479"/>
                    <a:pt x="538843" y="195943"/>
                  </a:cubicBezTo>
                  <a:cubicBezTo>
                    <a:pt x="538843" y="231407"/>
                    <a:pt x="526852" y="264191"/>
                    <a:pt x="502869" y="294297"/>
                  </a:cubicBezTo>
                  <a:cubicBezTo>
                    <a:pt x="478886" y="324403"/>
                    <a:pt x="446165" y="348194"/>
                    <a:pt x="404706" y="365671"/>
                  </a:cubicBezTo>
                  <a:cubicBezTo>
                    <a:pt x="363247" y="383147"/>
                    <a:pt x="318152" y="391886"/>
                    <a:pt x="269421" y="391886"/>
                  </a:cubicBezTo>
                  <a:cubicBezTo>
                    <a:pt x="247480" y="391886"/>
                    <a:pt x="225028" y="389845"/>
                    <a:pt x="202066" y="385763"/>
                  </a:cubicBezTo>
                  <a:cubicBezTo>
                    <a:pt x="170429" y="408214"/>
                    <a:pt x="134966" y="424543"/>
                    <a:pt x="95675" y="434748"/>
                  </a:cubicBezTo>
                  <a:cubicBezTo>
                    <a:pt x="86490" y="437044"/>
                    <a:pt x="75520" y="439086"/>
                    <a:pt x="62763" y="440871"/>
                  </a:cubicBezTo>
                  <a:lnTo>
                    <a:pt x="61615" y="440871"/>
                  </a:lnTo>
                  <a:cubicBezTo>
                    <a:pt x="58808" y="440871"/>
                    <a:pt x="56193" y="439851"/>
                    <a:pt x="53769" y="437810"/>
                  </a:cubicBezTo>
                  <a:cubicBezTo>
                    <a:pt x="51346" y="435769"/>
                    <a:pt x="49879" y="433090"/>
                    <a:pt x="49368" y="429773"/>
                  </a:cubicBezTo>
                  <a:cubicBezTo>
                    <a:pt x="49113" y="429008"/>
                    <a:pt x="48986" y="428179"/>
                    <a:pt x="48986" y="427286"/>
                  </a:cubicBezTo>
                  <a:cubicBezTo>
                    <a:pt x="48986" y="426393"/>
                    <a:pt x="49050" y="425563"/>
                    <a:pt x="49177" y="424798"/>
                  </a:cubicBezTo>
                  <a:cubicBezTo>
                    <a:pt x="49305" y="424033"/>
                    <a:pt x="49560" y="423267"/>
                    <a:pt x="49942" y="422502"/>
                  </a:cubicBezTo>
                  <a:cubicBezTo>
                    <a:pt x="50325" y="421736"/>
                    <a:pt x="50644" y="421099"/>
                    <a:pt x="50899" y="420588"/>
                  </a:cubicBezTo>
                  <a:cubicBezTo>
                    <a:pt x="51154" y="420078"/>
                    <a:pt x="51601" y="419376"/>
                    <a:pt x="52239" y="418483"/>
                  </a:cubicBezTo>
                  <a:cubicBezTo>
                    <a:pt x="52877" y="417591"/>
                    <a:pt x="53387" y="416953"/>
                    <a:pt x="53769" y="416570"/>
                  </a:cubicBezTo>
                  <a:cubicBezTo>
                    <a:pt x="54152" y="416187"/>
                    <a:pt x="54726" y="415549"/>
                    <a:pt x="55492" y="414657"/>
                  </a:cubicBezTo>
                  <a:cubicBezTo>
                    <a:pt x="56257" y="413764"/>
                    <a:pt x="56767" y="413189"/>
                    <a:pt x="57022" y="412934"/>
                  </a:cubicBezTo>
                  <a:cubicBezTo>
                    <a:pt x="58298" y="411404"/>
                    <a:pt x="61232" y="408214"/>
                    <a:pt x="65825" y="403367"/>
                  </a:cubicBezTo>
                  <a:cubicBezTo>
                    <a:pt x="70417" y="398519"/>
                    <a:pt x="73734" y="394756"/>
                    <a:pt x="75775" y="392077"/>
                  </a:cubicBezTo>
                  <a:cubicBezTo>
                    <a:pt x="77816" y="389398"/>
                    <a:pt x="80686" y="385699"/>
                    <a:pt x="84386" y="380979"/>
                  </a:cubicBezTo>
                  <a:cubicBezTo>
                    <a:pt x="88085" y="376259"/>
                    <a:pt x="91274" y="371348"/>
                    <a:pt x="93953" y="366245"/>
                  </a:cubicBezTo>
                  <a:cubicBezTo>
                    <a:pt x="96632" y="361142"/>
                    <a:pt x="99247" y="355529"/>
                    <a:pt x="101798" y="349406"/>
                  </a:cubicBezTo>
                  <a:cubicBezTo>
                    <a:pt x="70162" y="331036"/>
                    <a:pt x="45286" y="308457"/>
                    <a:pt x="27172" y="281668"/>
                  </a:cubicBezTo>
                  <a:cubicBezTo>
                    <a:pt x="9057" y="254879"/>
                    <a:pt x="0" y="226304"/>
                    <a:pt x="0" y="195943"/>
                  </a:cubicBezTo>
                  <a:cubicBezTo>
                    <a:pt x="0" y="160479"/>
                    <a:pt x="11991" y="127695"/>
                    <a:pt x="35974" y="97589"/>
                  </a:cubicBezTo>
                  <a:cubicBezTo>
                    <a:pt x="59956" y="67483"/>
                    <a:pt x="92677" y="43692"/>
                    <a:pt x="134137" y="26215"/>
                  </a:cubicBezTo>
                  <a:cubicBezTo>
                    <a:pt x="175596" y="8738"/>
                    <a:pt x="220691" y="0"/>
                    <a:pt x="26942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9360303" y="4222423"/>
              <a:ext cx="450056" cy="401113"/>
            </a:xfrm>
            <a:custGeom>
              <a:avLst/>
              <a:gdLst/>
              <a:ahLst/>
              <a:cxnLst/>
              <a:rect l="l" t="t" r="r" b="b"/>
              <a:pathLst>
                <a:path w="450056" h="401113">
                  <a:moveTo>
                    <a:pt x="343282" y="0"/>
                  </a:moveTo>
                  <a:cubicBezTo>
                    <a:pt x="376195" y="18115"/>
                    <a:pt x="402218" y="40822"/>
                    <a:pt x="421353" y="68121"/>
                  </a:cubicBezTo>
                  <a:cubicBezTo>
                    <a:pt x="440489" y="95420"/>
                    <a:pt x="450056" y="124761"/>
                    <a:pt x="450056" y="156142"/>
                  </a:cubicBezTo>
                  <a:cubicBezTo>
                    <a:pt x="450056" y="186758"/>
                    <a:pt x="440999" y="215397"/>
                    <a:pt x="422884" y="242059"/>
                  </a:cubicBezTo>
                  <a:cubicBezTo>
                    <a:pt x="404770" y="268720"/>
                    <a:pt x="379894" y="291236"/>
                    <a:pt x="348258" y="309605"/>
                  </a:cubicBezTo>
                  <a:cubicBezTo>
                    <a:pt x="350809" y="315729"/>
                    <a:pt x="353424" y="321342"/>
                    <a:pt x="356103" y="326444"/>
                  </a:cubicBezTo>
                  <a:cubicBezTo>
                    <a:pt x="358782" y="331547"/>
                    <a:pt x="361971" y="336458"/>
                    <a:pt x="365671" y="341178"/>
                  </a:cubicBezTo>
                  <a:cubicBezTo>
                    <a:pt x="369370" y="345898"/>
                    <a:pt x="372240" y="349598"/>
                    <a:pt x="374281" y="352277"/>
                  </a:cubicBezTo>
                  <a:cubicBezTo>
                    <a:pt x="376322" y="354955"/>
                    <a:pt x="379639" y="358719"/>
                    <a:pt x="384231" y="363566"/>
                  </a:cubicBezTo>
                  <a:cubicBezTo>
                    <a:pt x="388824" y="368414"/>
                    <a:pt x="391758" y="371603"/>
                    <a:pt x="393034" y="373134"/>
                  </a:cubicBezTo>
                  <a:cubicBezTo>
                    <a:pt x="393289" y="373389"/>
                    <a:pt x="393799" y="373963"/>
                    <a:pt x="394564" y="374856"/>
                  </a:cubicBezTo>
                  <a:cubicBezTo>
                    <a:pt x="395330" y="375749"/>
                    <a:pt x="395904" y="376387"/>
                    <a:pt x="396287" y="376769"/>
                  </a:cubicBezTo>
                  <a:cubicBezTo>
                    <a:pt x="396669" y="377152"/>
                    <a:pt x="397179" y="377790"/>
                    <a:pt x="397817" y="378683"/>
                  </a:cubicBezTo>
                  <a:cubicBezTo>
                    <a:pt x="398455" y="379576"/>
                    <a:pt x="398902" y="380277"/>
                    <a:pt x="399157" y="380788"/>
                  </a:cubicBezTo>
                  <a:cubicBezTo>
                    <a:pt x="399412" y="381298"/>
                    <a:pt x="399731" y="381936"/>
                    <a:pt x="400114" y="382701"/>
                  </a:cubicBezTo>
                  <a:cubicBezTo>
                    <a:pt x="400496" y="383467"/>
                    <a:pt x="400751" y="384232"/>
                    <a:pt x="400879" y="384997"/>
                  </a:cubicBezTo>
                  <a:cubicBezTo>
                    <a:pt x="401007" y="385763"/>
                    <a:pt x="401070" y="386592"/>
                    <a:pt x="401070" y="387485"/>
                  </a:cubicBezTo>
                  <a:cubicBezTo>
                    <a:pt x="401070" y="388378"/>
                    <a:pt x="400943" y="389207"/>
                    <a:pt x="400688" y="389973"/>
                  </a:cubicBezTo>
                  <a:cubicBezTo>
                    <a:pt x="399922" y="393544"/>
                    <a:pt x="398264" y="396351"/>
                    <a:pt x="395712" y="398392"/>
                  </a:cubicBezTo>
                  <a:cubicBezTo>
                    <a:pt x="393161" y="400433"/>
                    <a:pt x="390355" y="401326"/>
                    <a:pt x="387293" y="401071"/>
                  </a:cubicBezTo>
                  <a:cubicBezTo>
                    <a:pt x="374536" y="399285"/>
                    <a:pt x="363566" y="397244"/>
                    <a:pt x="354381" y="394948"/>
                  </a:cubicBezTo>
                  <a:cubicBezTo>
                    <a:pt x="315090" y="384742"/>
                    <a:pt x="279627" y="368414"/>
                    <a:pt x="247990" y="345962"/>
                  </a:cubicBezTo>
                  <a:cubicBezTo>
                    <a:pt x="225028" y="350044"/>
                    <a:pt x="202576" y="352085"/>
                    <a:pt x="180635" y="352085"/>
                  </a:cubicBezTo>
                  <a:cubicBezTo>
                    <a:pt x="111493" y="352085"/>
                    <a:pt x="51282" y="335246"/>
                    <a:pt x="0" y="301569"/>
                  </a:cubicBezTo>
                  <a:cubicBezTo>
                    <a:pt x="14798" y="302589"/>
                    <a:pt x="26023" y="303099"/>
                    <a:pt x="33677" y="303099"/>
                  </a:cubicBezTo>
                  <a:cubicBezTo>
                    <a:pt x="74754" y="303099"/>
                    <a:pt x="114172" y="297359"/>
                    <a:pt x="151932" y="285878"/>
                  </a:cubicBezTo>
                  <a:cubicBezTo>
                    <a:pt x="189692" y="274397"/>
                    <a:pt x="223369" y="257941"/>
                    <a:pt x="252965" y="236510"/>
                  </a:cubicBezTo>
                  <a:cubicBezTo>
                    <a:pt x="284857" y="213037"/>
                    <a:pt x="309350" y="185993"/>
                    <a:pt x="326444" y="155377"/>
                  </a:cubicBezTo>
                  <a:cubicBezTo>
                    <a:pt x="343538" y="124761"/>
                    <a:pt x="352085" y="92359"/>
                    <a:pt x="352085" y="58171"/>
                  </a:cubicBezTo>
                  <a:cubicBezTo>
                    <a:pt x="352085" y="38526"/>
                    <a:pt x="349151" y="19135"/>
                    <a:pt x="34328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8135156" y="5237616"/>
            <a:ext cx="3073784" cy="1363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父类出现的地方可以被子类替换，在替换后依然保持原功能。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子类要拥有父类的所有功能。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子类在重写父类方法时，尽量选择扩展重写，防止改变了功能。</a:t>
            </a:r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>
            <a:off x="8143090" y="4744776"/>
            <a:ext cx="2661438" cy="433211"/>
          </a:xfrm>
          <a:custGeom>
            <a:avLst/>
            <a:gdLst>
              <a:gd name="T0" fmla="*/ 351 w 351"/>
              <a:gd name="T1" fmla="*/ 65 h 65"/>
              <a:gd name="T2" fmla="*/ 0 w 351"/>
              <a:gd name="T3" fmla="*/ 65 h 65"/>
              <a:gd name="T4" fmla="*/ 0 w 351"/>
              <a:gd name="T5" fmla="*/ 16 h 65"/>
              <a:gd name="T6" fmla="*/ 16 w 351"/>
              <a:gd name="T7" fmla="*/ 0 h 65"/>
              <a:gd name="T8" fmla="*/ 336 w 351"/>
              <a:gd name="T9" fmla="*/ 0 h 65"/>
              <a:gd name="T10" fmla="*/ 351 w 351"/>
              <a:gd name="T11" fmla="*/ 16 h 65"/>
              <a:gd name="T12" fmla="*/ 351 w 351"/>
              <a:gd name="T13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1" h="65">
                <a:moveTo>
                  <a:pt x="351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336" y="0"/>
                  <a:pt x="336" y="0"/>
                  <a:pt x="336" y="0"/>
                </a:cubicBezTo>
                <a:cubicBezTo>
                  <a:pt x="344" y="0"/>
                  <a:pt x="351" y="7"/>
                  <a:pt x="351" y="16"/>
                </a:cubicBezTo>
                <a:lnTo>
                  <a:pt x="351" y="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里氏替换原则</a:t>
            </a:r>
          </a:p>
        </p:txBody>
      </p:sp>
    </p:spTree>
    <p:extLst>
      <p:ext uri="{BB962C8B-B14F-4D97-AF65-F5344CB8AC3E}">
        <p14:creationId xmlns:p14="http://schemas.microsoft.com/office/powerpoint/2010/main" val="410591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3.33333E-6 0.05 " pathEditMode="relative" rAng="0" ptsTypes="AA">
                                      <p:cBhvr>
                                        <p:cTn id="15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3.33333E-6 0.05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3.33333E-6 0.05 " pathEditMode="relative" rAng="0" ptsTypes="AA">
                                      <p:cBhvr>
                                        <p:cTn id="47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3.33333E-6 0.05 " pathEditMode="relative" rAng="0" ptsTypes="AA">
                                      <p:cBhvr>
                                        <p:cTn id="63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3.33333E-6 0.05 " pathEditMode="relative" rAng="0" ptsTypes="AA">
                                      <p:cBhvr>
                                        <p:cTn id="79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50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3.33333E-6 0.05 " pathEditMode="relative" rAng="0" ptsTypes="AA">
                                      <p:cBhvr>
                                        <p:cTn id="95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4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4" grpId="1" animBg="1"/>
      <p:bldP spid="5" grpId="0"/>
      <p:bldP spid="6" grpId="0" animBg="1"/>
      <p:bldP spid="6" grpId="1" animBg="1"/>
      <p:bldP spid="7" grpId="0"/>
      <p:bldP spid="8" grpId="0" animBg="1"/>
      <p:bldP spid="8" grpId="1" animBg="1"/>
      <p:bldP spid="9" grpId="0"/>
      <p:bldP spid="11" grpId="0" animBg="1"/>
      <p:bldP spid="11" grpId="1" animBg="1"/>
      <p:bldP spid="12" grpId="0"/>
      <p:bldP spid="13" grpId="0" animBg="1"/>
      <p:bldP spid="13" grpId="1" animBg="1"/>
      <p:bldP spid="17" grpId="0" animBg="1"/>
      <p:bldP spid="18" grpId="0" animBg="1"/>
      <p:bldP spid="22" grpId="0" animBg="1"/>
      <p:bldP spid="26" grpId="0"/>
      <p:bldP spid="27" grpId="0" animBg="1"/>
      <p:bldP spid="2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01328" y="546454"/>
            <a:ext cx="3214889" cy="52322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六大原则</a:t>
            </a:r>
          </a:p>
        </p:txBody>
      </p:sp>
      <p:grpSp>
        <p:nvGrpSpPr>
          <p:cNvPr id="38" name="Group 10"/>
          <p:cNvGrpSpPr>
            <a:grpSpLocks/>
          </p:cNvGrpSpPr>
          <p:nvPr/>
        </p:nvGrpSpPr>
        <p:grpSpPr bwMode="auto">
          <a:xfrm rot="10800000">
            <a:off x="5416555" y="2234069"/>
            <a:ext cx="547688" cy="798512"/>
            <a:chOff x="2209800" y="2190750"/>
            <a:chExt cx="1600200" cy="1295400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39" name="Chevron 29"/>
            <p:cNvSpPr/>
            <p:nvPr/>
          </p:nvSpPr>
          <p:spPr bwMode="auto">
            <a:xfrm>
              <a:off x="2205163" y="2342695"/>
              <a:ext cx="992587" cy="99151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377"/>
              <a:endParaRPr lang="en-US"/>
            </a:p>
          </p:txBody>
        </p:sp>
        <p:sp>
          <p:nvSpPr>
            <p:cNvPr id="40" name="Chevron 30"/>
            <p:cNvSpPr/>
            <p:nvPr/>
          </p:nvSpPr>
          <p:spPr bwMode="auto">
            <a:xfrm>
              <a:off x="2515925" y="2190750"/>
              <a:ext cx="1294075" cy="1295400"/>
            </a:xfrm>
            <a:prstGeom prst="chevron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41" name="Group 15"/>
          <p:cNvGrpSpPr>
            <a:grpSpLocks/>
          </p:cNvGrpSpPr>
          <p:nvPr/>
        </p:nvGrpSpPr>
        <p:grpSpPr bwMode="auto">
          <a:xfrm rot="10800000">
            <a:off x="5416555" y="3512006"/>
            <a:ext cx="547688" cy="798513"/>
            <a:chOff x="2209800" y="2190750"/>
            <a:chExt cx="1600200" cy="1295400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42" name="Chevron 32"/>
            <p:cNvSpPr/>
            <p:nvPr/>
          </p:nvSpPr>
          <p:spPr bwMode="auto">
            <a:xfrm>
              <a:off x="2209800" y="2342696"/>
              <a:ext cx="992587" cy="991508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377"/>
              <a:endParaRPr lang="en-US"/>
            </a:p>
          </p:txBody>
        </p:sp>
        <p:sp>
          <p:nvSpPr>
            <p:cNvPr id="43" name="Chevron 33"/>
            <p:cNvSpPr/>
            <p:nvPr/>
          </p:nvSpPr>
          <p:spPr bwMode="auto">
            <a:xfrm>
              <a:off x="2520565" y="2190750"/>
              <a:ext cx="1294072" cy="1295400"/>
            </a:xfrm>
            <a:prstGeom prst="chevron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44" name="Group 12"/>
          <p:cNvGrpSpPr>
            <a:grpSpLocks/>
          </p:cNvGrpSpPr>
          <p:nvPr/>
        </p:nvGrpSpPr>
        <p:grpSpPr bwMode="auto">
          <a:xfrm rot="10800000" flipH="1">
            <a:off x="6269043" y="2234069"/>
            <a:ext cx="547687" cy="798512"/>
            <a:chOff x="5105400" y="2190750"/>
            <a:chExt cx="1600200" cy="1295400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45" name="Chevron 35"/>
            <p:cNvSpPr/>
            <p:nvPr/>
          </p:nvSpPr>
          <p:spPr bwMode="auto">
            <a:xfrm>
              <a:off x="5110037" y="2342695"/>
              <a:ext cx="992589" cy="99151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377"/>
              <a:endParaRPr lang="en-US"/>
            </a:p>
          </p:txBody>
        </p:sp>
        <p:sp>
          <p:nvSpPr>
            <p:cNvPr id="46" name="Chevron 36"/>
            <p:cNvSpPr/>
            <p:nvPr/>
          </p:nvSpPr>
          <p:spPr bwMode="auto">
            <a:xfrm>
              <a:off x="5411525" y="2190750"/>
              <a:ext cx="1294075" cy="1295400"/>
            </a:xfrm>
            <a:prstGeom prst="chevron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47" name="Group 11"/>
          <p:cNvGrpSpPr>
            <a:grpSpLocks/>
          </p:cNvGrpSpPr>
          <p:nvPr/>
        </p:nvGrpSpPr>
        <p:grpSpPr bwMode="auto">
          <a:xfrm rot="10800000">
            <a:off x="5416555" y="4851856"/>
            <a:ext cx="547688" cy="798513"/>
            <a:chOff x="5105400" y="2190750"/>
            <a:chExt cx="1600200" cy="1295400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48" name="Chevron 38"/>
            <p:cNvSpPr/>
            <p:nvPr/>
          </p:nvSpPr>
          <p:spPr bwMode="auto">
            <a:xfrm>
              <a:off x="5105400" y="2342696"/>
              <a:ext cx="992587" cy="991508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9" name="Chevron 39"/>
            <p:cNvSpPr/>
            <p:nvPr/>
          </p:nvSpPr>
          <p:spPr bwMode="auto">
            <a:xfrm>
              <a:off x="5416165" y="2190750"/>
              <a:ext cx="1294072" cy="1295400"/>
            </a:xfrm>
            <a:prstGeom prst="chevron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50" name="Group 12"/>
          <p:cNvGrpSpPr>
            <a:grpSpLocks/>
          </p:cNvGrpSpPr>
          <p:nvPr/>
        </p:nvGrpSpPr>
        <p:grpSpPr bwMode="auto">
          <a:xfrm rot="10800000" flipH="1">
            <a:off x="6269043" y="3512006"/>
            <a:ext cx="547687" cy="798513"/>
            <a:chOff x="5105400" y="2190750"/>
            <a:chExt cx="1600200" cy="1295400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51" name="Chevron 41"/>
            <p:cNvSpPr/>
            <p:nvPr/>
          </p:nvSpPr>
          <p:spPr bwMode="auto">
            <a:xfrm>
              <a:off x="5110037" y="2345271"/>
              <a:ext cx="992589" cy="99150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377"/>
              <a:endParaRPr lang="en-US" dirty="0"/>
            </a:p>
          </p:txBody>
        </p:sp>
        <p:sp>
          <p:nvSpPr>
            <p:cNvPr id="52" name="Chevron 42"/>
            <p:cNvSpPr/>
            <p:nvPr/>
          </p:nvSpPr>
          <p:spPr bwMode="auto">
            <a:xfrm>
              <a:off x="5411525" y="2193326"/>
              <a:ext cx="1294075" cy="1295398"/>
            </a:xfrm>
            <a:prstGeom prst="chevron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53" name="Group 12"/>
          <p:cNvGrpSpPr>
            <a:grpSpLocks/>
          </p:cNvGrpSpPr>
          <p:nvPr/>
        </p:nvGrpSpPr>
        <p:grpSpPr bwMode="auto">
          <a:xfrm rot="10800000" flipH="1">
            <a:off x="6269043" y="4851856"/>
            <a:ext cx="547687" cy="798513"/>
            <a:chOff x="5105400" y="2190750"/>
            <a:chExt cx="1600200" cy="1295400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54" name="Chevron 44"/>
            <p:cNvSpPr/>
            <p:nvPr/>
          </p:nvSpPr>
          <p:spPr bwMode="auto">
            <a:xfrm>
              <a:off x="5110037" y="2345271"/>
              <a:ext cx="992589" cy="99150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377"/>
              <a:endParaRPr lang="en-US"/>
            </a:p>
          </p:txBody>
        </p:sp>
        <p:sp>
          <p:nvSpPr>
            <p:cNvPr id="55" name="Chevron 45"/>
            <p:cNvSpPr/>
            <p:nvPr/>
          </p:nvSpPr>
          <p:spPr bwMode="auto">
            <a:xfrm>
              <a:off x="5411525" y="2193326"/>
              <a:ext cx="1294075" cy="1295398"/>
            </a:xfrm>
            <a:prstGeom prst="chevron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56" name="Group 1"/>
          <p:cNvGrpSpPr>
            <a:grpSpLocks/>
          </p:cNvGrpSpPr>
          <p:nvPr/>
        </p:nvGrpSpPr>
        <p:grpSpPr bwMode="auto">
          <a:xfrm>
            <a:off x="2528893" y="2202319"/>
            <a:ext cx="2732087" cy="939799"/>
            <a:chOff x="2712932" y="1576122"/>
            <a:chExt cx="2732788" cy="939978"/>
          </a:xfrm>
        </p:grpSpPr>
        <p:sp>
          <p:nvSpPr>
            <p:cNvPr id="57" name="Text Placeholder 1"/>
            <p:cNvSpPr txBox="1">
              <a:spLocks/>
            </p:cNvSpPr>
            <p:nvPr/>
          </p:nvSpPr>
          <p:spPr>
            <a:xfrm>
              <a:off x="2793915" y="2057226"/>
              <a:ext cx="2651805" cy="458874"/>
            </a:xfrm>
            <a:prstGeom prst="rect">
              <a:avLst/>
            </a:prstGeom>
          </p:spPr>
          <p:txBody>
            <a:bodyPr lIns="0" anchor="ctr">
              <a:no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chemeClr val="tx2"/>
                  </a:solidFill>
                  <a:latin typeface="+mn-ea"/>
                </a:rPr>
                <a:t>具体船员完成各自的职责与工作</a:t>
              </a:r>
              <a:endParaRPr lang="en-US" altLang="zh-CN" sz="1400" dirty="0">
                <a:solidFill>
                  <a:schemeClr val="tx2"/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chemeClr val="tx2"/>
                  </a:solidFill>
                  <a:latin typeface="+mn-ea"/>
                </a:rPr>
                <a:t>船长根据需求找具体的船员（吃饭、治病</a:t>
              </a:r>
              <a:r>
                <a:rPr lang="en-US" altLang="zh-CN" sz="1400" dirty="0">
                  <a:solidFill>
                    <a:schemeClr val="tx2"/>
                  </a:solidFill>
                  <a:latin typeface="+mn-ea"/>
                </a:rPr>
                <a:t>…</a:t>
              </a:r>
              <a:r>
                <a:rPr lang="zh-CN" altLang="en-US" sz="1400" dirty="0">
                  <a:solidFill>
                    <a:schemeClr val="tx2"/>
                  </a:solidFill>
                  <a:latin typeface="+mn-ea"/>
                </a:rPr>
                <a:t>）</a:t>
              </a:r>
            </a:p>
          </p:txBody>
        </p:sp>
        <p:sp>
          <p:nvSpPr>
            <p:cNvPr id="58" name="Text Placeholder 8"/>
            <p:cNvSpPr txBox="1">
              <a:spLocks/>
            </p:cNvSpPr>
            <p:nvPr/>
          </p:nvSpPr>
          <p:spPr>
            <a:xfrm>
              <a:off x="2712932" y="1576122"/>
              <a:ext cx="1895961" cy="37313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accent1"/>
                  </a:solidFill>
                  <a:latin typeface="+mj-ea"/>
                  <a:ea typeface="+mj-ea"/>
                  <a:cs typeface="Clear Sans Light" panose="020B0303030202020304" pitchFamily="34" charset="0"/>
                </a:rPr>
                <a:t>单一原则</a:t>
              </a:r>
              <a:endParaRPr lang="en-GB" sz="1800" dirty="0">
                <a:solidFill>
                  <a:schemeClr val="accent1"/>
                </a:solidFill>
                <a:latin typeface="+mj-ea"/>
                <a:ea typeface="+mj-ea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59" name="Group 57"/>
          <p:cNvGrpSpPr>
            <a:grpSpLocks/>
          </p:cNvGrpSpPr>
          <p:nvPr/>
        </p:nvGrpSpPr>
        <p:grpSpPr bwMode="auto">
          <a:xfrm>
            <a:off x="2528893" y="3543756"/>
            <a:ext cx="2732087" cy="1082656"/>
            <a:chOff x="2712932" y="1576122"/>
            <a:chExt cx="2732788" cy="1080528"/>
          </a:xfrm>
        </p:grpSpPr>
        <p:sp>
          <p:nvSpPr>
            <p:cNvPr id="60" name="Text Placeholder 1"/>
            <p:cNvSpPr txBox="1">
              <a:spLocks/>
            </p:cNvSpPr>
            <p:nvPr/>
          </p:nvSpPr>
          <p:spPr>
            <a:xfrm>
              <a:off x="2793915" y="1905615"/>
              <a:ext cx="2651805" cy="751035"/>
            </a:xfrm>
            <a:prstGeom prst="rect">
              <a:avLst/>
            </a:prstGeom>
          </p:spPr>
          <p:txBody>
            <a:bodyPr lIns="0" anchor="ctr">
              <a:no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chemeClr val="tx2"/>
                  </a:solidFill>
                  <a:latin typeface="+mn-ea"/>
                </a:rPr>
                <a:t>船长不需要找全能型船员干所有活（不现实），而是根据具体需求来寻求不同成员组合的帮助</a:t>
              </a:r>
            </a:p>
          </p:txBody>
        </p:sp>
        <p:sp>
          <p:nvSpPr>
            <p:cNvPr id="61" name="Text Placeholder 8"/>
            <p:cNvSpPr txBox="1">
              <a:spLocks/>
            </p:cNvSpPr>
            <p:nvPr/>
          </p:nvSpPr>
          <p:spPr>
            <a:xfrm>
              <a:off x="2712932" y="1576122"/>
              <a:ext cx="1895961" cy="37391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zh-CN" altLang="en-US" sz="1800" dirty="0">
                  <a:solidFill>
                    <a:schemeClr val="accent4"/>
                  </a:solidFill>
                  <a:latin typeface="+mj-ea"/>
                  <a:ea typeface="+mj-ea"/>
                </a:rPr>
                <a:t>组合复用原则</a:t>
              </a:r>
              <a:endParaRPr lang="en-GB" altLang="zh-CN" sz="180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2" name="Group 60"/>
          <p:cNvGrpSpPr>
            <a:grpSpLocks/>
          </p:cNvGrpSpPr>
          <p:nvPr/>
        </p:nvGrpSpPr>
        <p:grpSpPr bwMode="auto">
          <a:xfrm>
            <a:off x="2528893" y="4864557"/>
            <a:ext cx="2732087" cy="895403"/>
            <a:chOff x="2712932" y="1576122"/>
            <a:chExt cx="2732788" cy="895572"/>
          </a:xfrm>
        </p:grpSpPr>
        <p:sp>
          <p:nvSpPr>
            <p:cNvPr id="63" name="Text Placeholder 1"/>
            <p:cNvSpPr txBox="1">
              <a:spLocks/>
            </p:cNvSpPr>
            <p:nvPr/>
          </p:nvSpPr>
          <p:spPr>
            <a:xfrm>
              <a:off x="2793915" y="2012819"/>
              <a:ext cx="2651805" cy="458875"/>
            </a:xfrm>
            <a:prstGeom prst="rect">
              <a:avLst/>
            </a:prstGeom>
          </p:spPr>
          <p:txBody>
            <a:bodyPr lIns="0" anchor="ctr">
              <a:no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chemeClr val="tx2"/>
                  </a:solidFill>
                  <a:latin typeface="+mn-ea"/>
                </a:rPr>
                <a:t>各个船员的工作基本互不影响，属于低耦合</a:t>
              </a:r>
            </a:p>
          </p:txBody>
        </p:sp>
        <p:sp>
          <p:nvSpPr>
            <p:cNvPr id="64" name="Text Placeholder 8"/>
            <p:cNvSpPr txBox="1">
              <a:spLocks/>
            </p:cNvSpPr>
            <p:nvPr/>
          </p:nvSpPr>
          <p:spPr>
            <a:xfrm>
              <a:off x="2712932" y="1576122"/>
              <a:ext cx="1895961" cy="37313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zh-CN" altLang="en-US" sz="1800" dirty="0">
                  <a:solidFill>
                    <a:schemeClr val="accent5"/>
                  </a:solidFill>
                  <a:latin typeface="+mj-ea"/>
                  <a:ea typeface="+mj-ea"/>
                </a:rPr>
                <a:t>迪米特法则</a:t>
              </a:r>
              <a:endParaRPr lang="en-GB" altLang="zh-CN" sz="18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5" name="Group 63"/>
          <p:cNvGrpSpPr>
            <a:grpSpLocks/>
          </p:cNvGrpSpPr>
          <p:nvPr/>
        </p:nvGrpSpPr>
        <p:grpSpPr bwMode="auto">
          <a:xfrm>
            <a:off x="7016755" y="2202319"/>
            <a:ext cx="2652713" cy="888581"/>
            <a:chOff x="2794304" y="1576122"/>
            <a:chExt cx="2652321" cy="888750"/>
          </a:xfrm>
        </p:grpSpPr>
        <p:sp>
          <p:nvSpPr>
            <p:cNvPr id="66" name="Text Placeholder 1"/>
            <p:cNvSpPr txBox="1">
              <a:spLocks/>
            </p:cNvSpPr>
            <p:nvPr/>
          </p:nvSpPr>
          <p:spPr>
            <a:xfrm>
              <a:off x="2794304" y="2005998"/>
              <a:ext cx="2650733" cy="458874"/>
            </a:xfrm>
            <a:prstGeom prst="rect">
              <a:avLst/>
            </a:prstGeom>
          </p:spPr>
          <p:txBody>
            <a:bodyPr lIns="0" anchor="ctr">
              <a:no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chemeClr val="tx2"/>
                  </a:solidFill>
                  <a:latin typeface="+mn-ea"/>
                </a:rPr>
                <a:t>船长类依赖船员类（伙伴们），不直接依赖某个具体船员职业类</a:t>
              </a:r>
            </a:p>
          </p:txBody>
        </p:sp>
        <p:sp>
          <p:nvSpPr>
            <p:cNvPr id="67" name="Text Placeholder 8"/>
            <p:cNvSpPr txBox="1">
              <a:spLocks/>
            </p:cNvSpPr>
            <p:nvPr/>
          </p:nvSpPr>
          <p:spPr>
            <a:xfrm>
              <a:off x="3551430" y="1576122"/>
              <a:ext cx="1895195" cy="37313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zh-CN" altLang="en-US" sz="1800" dirty="0">
                  <a:solidFill>
                    <a:schemeClr val="accent2"/>
                  </a:solidFill>
                  <a:latin typeface="+mj-ea"/>
                  <a:ea typeface="+mj-ea"/>
                </a:rPr>
                <a:t>依赖倒置</a:t>
              </a:r>
              <a:endParaRPr lang="en-GB" altLang="zh-CN" sz="18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8" name="Group 66"/>
          <p:cNvGrpSpPr>
            <a:grpSpLocks/>
          </p:cNvGrpSpPr>
          <p:nvPr/>
        </p:nvGrpSpPr>
        <p:grpSpPr bwMode="auto">
          <a:xfrm>
            <a:off x="7016755" y="3550108"/>
            <a:ext cx="2652713" cy="874772"/>
            <a:chOff x="2794304" y="1576123"/>
            <a:chExt cx="2652321" cy="874937"/>
          </a:xfrm>
        </p:grpSpPr>
        <p:sp>
          <p:nvSpPr>
            <p:cNvPr id="69" name="Text Placeholder 1"/>
            <p:cNvSpPr txBox="1">
              <a:spLocks/>
            </p:cNvSpPr>
            <p:nvPr/>
          </p:nvSpPr>
          <p:spPr>
            <a:xfrm>
              <a:off x="2794304" y="1992185"/>
              <a:ext cx="2650733" cy="458875"/>
            </a:xfrm>
            <a:prstGeom prst="rect">
              <a:avLst/>
            </a:prstGeom>
          </p:spPr>
          <p:txBody>
            <a:bodyPr lIns="0" anchor="ctr">
              <a:no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1600" dirty="0">
                  <a:solidFill>
                    <a:schemeClr val="tx2"/>
                  </a:solidFill>
                  <a:latin typeface="+mn-ea"/>
                </a:rPr>
                <a:t>有新需求，邀请</a:t>
              </a:r>
              <a:r>
                <a:rPr lang="en-US" altLang="zh-CN" sz="1600" dirty="0">
                  <a:solidFill>
                    <a:schemeClr val="tx2"/>
                  </a:solidFill>
                  <a:latin typeface="+mn-ea"/>
                </a:rPr>
                <a:t>/</a:t>
              </a:r>
              <a:r>
                <a:rPr lang="zh-CN" altLang="en-US" sz="1600" dirty="0">
                  <a:solidFill>
                    <a:schemeClr val="tx2"/>
                  </a:solidFill>
                  <a:latin typeface="+mn-ea"/>
                </a:rPr>
                <a:t>招募新船员，船长类不改变</a:t>
              </a:r>
            </a:p>
          </p:txBody>
        </p:sp>
        <p:sp>
          <p:nvSpPr>
            <p:cNvPr id="70" name="Text Placeholder 8"/>
            <p:cNvSpPr txBox="1">
              <a:spLocks/>
            </p:cNvSpPr>
            <p:nvPr/>
          </p:nvSpPr>
          <p:spPr>
            <a:xfrm>
              <a:off x="3551430" y="1576123"/>
              <a:ext cx="1895195" cy="37313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zh-CN" altLang="en-US" sz="1800" dirty="0">
                  <a:solidFill>
                    <a:schemeClr val="accent5"/>
                  </a:solidFill>
                  <a:latin typeface="+mj-ea"/>
                </a:rPr>
                <a:t>开闭原则</a:t>
              </a:r>
              <a:endParaRPr lang="en-GB" altLang="zh-CN" sz="1800" dirty="0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1" name="Group 69"/>
          <p:cNvGrpSpPr>
            <a:grpSpLocks/>
          </p:cNvGrpSpPr>
          <p:nvPr/>
        </p:nvGrpSpPr>
        <p:grpSpPr bwMode="auto">
          <a:xfrm>
            <a:off x="7016755" y="4870905"/>
            <a:ext cx="2652713" cy="986631"/>
            <a:chOff x="2794304" y="1576122"/>
            <a:chExt cx="2652321" cy="986818"/>
          </a:xfrm>
        </p:grpSpPr>
        <p:sp>
          <p:nvSpPr>
            <p:cNvPr id="72" name="Text Placeholder 1"/>
            <p:cNvSpPr txBox="1">
              <a:spLocks/>
            </p:cNvSpPr>
            <p:nvPr/>
          </p:nvSpPr>
          <p:spPr>
            <a:xfrm>
              <a:off x="2794304" y="2104065"/>
              <a:ext cx="2650733" cy="458875"/>
            </a:xfrm>
            <a:prstGeom prst="rect">
              <a:avLst/>
            </a:prstGeom>
          </p:spPr>
          <p:txBody>
            <a:bodyPr lIns="0" anchor="ctr">
              <a:no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chemeClr val="tx2"/>
                  </a:solidFill>
                  <a:latin typeface="+mn-ea"/>
                </a:rPr>
                <a:t>具体船员职业类可以继承并扩展船员类，子类保留有父类基本功能和属性，比如保护船</a:t>
              </a:r>
            </a:p>
          </p:txBody>
        </p:sp>
        <p:sp>
          <p:nvSpPr>
            <p:cNvPr id="73" name="Text Placeholder 8"/>
            <p:cNvSpPr txBox="1">
              <a:spLocks/>
            </p:cNvSpPr>
            <p:nvPr/>
          </p:nvSpPr>
          <p:spPr>
            <a:xfrm>
              <a:off x="3551430" y="1576122"/>
              <a:ext cx="1895195" cy="37313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accent6"/>
                  </a:solidFill>
                  <a:latin typeface="+mj-ea"/>
                  <a:ea typeface="+mj-ea"/>
                </a:rPr>
                <a:t>里氏替换原则</a:t>
              </a:r>
              <a:endParaRPr lang="en-GB" altLang="zh-CN" sz="1800" dirty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4" name="Group 6"/>
          <p:cNvGrpSpPr>
            <a:grpSpLocks/>
          </p:cNvGrpSpPr>
          <p:nvPr/>
        </p:nvGrpSpPr>
        <p:grpSpPr bwMode="auto">
          <a:xfrm>
            <a:off x="1379538" y="2053094"/>
            <a:ext cx="1134728" cy="1134670"/>
            <a:chOff x="1284695" y="1427062"/>
            <a:chExt cx="1134696" cy="1134696"/>
          </a:xfrm>
        </p:grpSpPr>
        <p:sp>
          <p:nvSpPr>
            <p:cNvPr id="75" name="Oval 5"/>
            <p:cNvSpPr/>
            <p:nvPr/>
          </p:nvSpPr>
          <p:spPr>
            <a:xfrm>
              <a:off x="1284700" y="1427062"/>
              <a:ext cx="1135030" cy="11350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/>
              <a:endParaRPr lang="en-US" sz="1400" dirty="0"/>
            </a:p>
          </p:txBody>
        </p:sp>
        <p:sp>
          <p:nvSpPr>
            <p:cNvPr id="76" name="Freeform 37"/>
            <p:cNvSpPr>
              <a:spLocks noEditPoints="1"/>
            </p:cNvSpPr>
            <p:nvPr/>
          </p:nvSpPr>
          <p:spPr bwMode="auto">
            <a:xfrm>
              <a:off x="1565422" y="1696238"/>
              <a:ext cx="608365" cy="604148"/>
            </a:xfrm>
            <a:custGeom>
              <a:avLst/>
              <a:gdLst>
                <a:gd name="T0" fmla="*/ 0 w 120"/>
                <a:gd name="T1" fmla="*/ 302074 h 120"/>
                <a:gd name="T2" fmla="*/ 608365 w 120"/>
                <a:gd name="T3" fmla="*/ 302074 h 120"/>
                <a:gd name="T4" fmla="*/ 420786 w 120"/>
                <a:gd name="T5" fmla="*/ 120830 h 120"/>
                <a:gd name="T6" fmla="*/ 435995 w 120"/>
                <a:gd name="T7" fmla="*/ 70484 h 120"/>
                <a:gd name="T8" fmla="*/ 435995 w 120"/>
                <a:gd name="T9" fmla="*/ 140968 h 120"/>
                <a:gd name="T10" fmla="*/ 238276 w 120"/>
                <a:gd name="T11" fmla="*/ 387662 h 120"/>
                <a:gd name="T12" fmla="*/ 207858 w 120"/>
                <a:gd name="T13" fmla="*/ 443042 h 120"/>
                <a:gd name="T14" fmla="*/ 192649 w 120"/>
                <a:gd name="T15" fmla="*/ 478284 h 120"/>
                <a:gd name="T16" fmla="*/ 187579 w 120"/>
                <a:gd name="T17" fmla="*/ 553802 h 120"/>
                <a:gd name="T18" fmla="*/ 157161 w 120"/>
                <a:gd name="T19" fmla="*/ 498422 h 120"/>
                <a:gd name="T20" fmla="*/ 131812 w 120"/>
                <a:gd name="T21" fmla="*/ 448076 h 120"/>
                <a:gd name="T22" fmla="*/ 86185 w 120"/>
                <a:gd name="T23" fmla="*/ 412834 h 120"/>
                <a:gd name="T24" fmla="*/ 81115 w 120"/>
                <a:gd name="T25" fmla="*/ 342351 h 120"/>
                <a:gd name="T26" fmla="*/ 76046 w 120"/>
                <a:gd name="T27" fmla="*/ 302074 h 120"/>
                <a:gd name="T28" fmla="*/ 50697 w 120"/>
                <a:gd name="T29" fmla="*/ 271867 h 120"/>
                <a:gd name="T30" fmla="*/ 50697 w 120"/>
                <a:gd name="T31" fmla="*/ 226556 h 120"/>
                <a:gd name="T32" fmla="*/ 192649 w 120"/>
                <a:gd name="T33" fmla="*/ 100691 h 120"/>
                <a:gd name="T34" fmla="*/ 157161 w 120"/>
                <a:gd name="T35" fmla="*/ 100691 h 120"/>
                <a:gd name="T36" fmla="*/ 141952 w 120"/>
                <a:gd name="T37" fmla="*/ 130899 h 120"/>
                <a:gd name="T38" fmla="*/ 162231 w 120"/>
                <a:gd name="T39" fmla="*/ 140968 h 120"/>
                <a:gd name="T40" fmla="*/ 157161 w 120"/>
                <a:gd name="T41" fmla="*/ 120830 h 120"/>
                <a:gd name="T42" fmla="*/ 238276 w 120"/>
                <a:gd name="T43" fmla="*/ 151037 h 120"/>
                <a:gd name="T44" fmla="*/ 207858 w 120"/>
                <a:gd name="T45" fmla="*/ 171175 h 120"/>
                <a:gd name="T46" fmla="*/ 187579 w 120"/>
                <a:gd name="T47" fmla="*/ 181244 h 120"/>
                <a:gd name="T48" fmla="*/ 192649 w 120"/>
                <a:gd name="T49" fmla="*/ 216486 h 120"/>
                <a:gd name="T50" fmla="*/ 167300 w 120"/>
                <a:gd name="T51" fmla="*/ 246694 h 120"/>
                <a:gd name="T52" fmla="*/ 147022 w 120"/>
                <a:gd name="T53" fmla="*/ 256763 h 120"/>
                <a:gd name="T54" fmla="*/ 106464 w 120"/>
                <a:gd name="T55" fmla="*/ 246694 h 120"/>
                <a:gd name="T56" fmla="*/ 76046 w 120"/>
                <a:gd name="T57" fmla="*/ 271867 h 120"/>
                <a:gd name="T58" fmla="*/ 81115 w 120"/>
                <a:gd name="T59" fmla="*/ 292005 h 120"/>
                <a:gd name="T60" fmla="*/ 136882 w 120"/>
                <a:gd name="T61" fmla="*/ 312143 h 120"/>
                <a:gd name="T62" fmla="*/ 207858 w 120"/>
                <a:gd name="T63" fmla="*/ 332281 h 120"/>
                <a:gd name="T64" fmla="*/ 238276 w 120"/>
                <a:gd name="T65" fmla="*/ 387662 h 120"/>
                <a:gd name="T66" fmla="*/ 278834 w 120"/>
                <a:gd name="T67" fmla="*/ 105726 h 120"/>
                <a:gd name="T68" fmla="*/ 223067 w 120"/>
                <a:gd name="T69" fmla="*/ 75519 h 120"/>
                <a:gd name="T70" fmla="*/ 319392 w 120"/>
                <a:gd name="T71" fmla="*/ 50346 h 120"/>
                <a:gd name="T72" fmla="*/ 542459 w 120"/>
                <a:gd name="T73" fmla="*/ 312143 h 120"/>
                <a:gd name="T74" fmla="*/ 466413 w 120"/>
                <a:gd name="T75" fmla="*/ 513526 h 120"/>
                <a:gd name="T76" fmla="*/ 461343 w 120"/>
                <a:gd name="T77" fmla="*/ 463180 h 120"/>
                <a:gd name="T78" fmla="*/ 425856 w 120"/>
                <a:gd name="T79" fmla="*/ 407800 h 120"/>
                <a:gd name="T80" fmla="*/ 334601 w 120"/>
                <a:gd name="T81" fmla="*/ 337316 h 120"/>
                <a:gd name="T82" fmla="*/ 491762 w 120"/>
                <a:gd name="T83" fmla="*/ 281936 h 120"/>
                <a:gd name="T84" fmla="*/ 532319 w 120"/>
                <a:gd name="T85" fmla="*/ 246694 h 120"/>
                <a:gd name="T86" fmla="*/ 471483 w 120"/>
                <a:gd name="T87" fmla="*/ 196348 h 120"/>
                <a:gd name="T88" fmla="*/ 461343 w 120"/>
                <a:gd name="T89" fmla="*/ 261797 h 120"/>
                <a:gd name="T90" fmla="*/ 400507 w 120"/>
                <a:gd name="T91" fmla="*/ 246694 h 120"/>
                <a:gd name="T92" fmla="*/ 370089 w 120"/>
                <a:gd name="T93" fmla="*/ 221521 h 120"/>
                <a:gd name="T94" fmla="*/ 385298 w 120"/>
                <a:gd name="T95" fmla="*/ 176210 h 120"/>
                <a:gd name="T96" fmla="*/ 456274 w 120"/>
                <a:gd name="T97" fmla="*/ 181244 h 120"/>
                <a:gd name="T98" fmla="*/ 506971 w 120"/>
                <a:gd name="T99" fmla="*/ 181244 h 120"/>
                <a:gd name="T100" fmla="*/ 532319 w 120"/>
                <a:gd name="T101" fmla="*/ 161106 h 120"/>
                <a:gd name="T102" fmla="*/ 557668 w 120"/>
                <a:gd name="T103" fmla="*/ 286970 h 120"/>
                <a:gd name="T104" fmla="*/ 542459 w 120"/>
                <a:gd name="T105" fmla="*/ 312143 h 12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20" h="120">
                  <a:moveTo>
                    <a:pt x="60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93" y="120"/>
                    <a:pt x="120" y="93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lose/>
                  <a:moveTo>
                    <a:pt x="83" y="24"/>
                  </a:moveTo>
                  <a:cubicBezTo>
                    <a:pt x="87" y="21"/>
                    <a:pt x="87" y="21"/>
                    <a:pt x="87" y="21"/>
                  </a:cubicBezTo>
                  <a:cubicBezTo>
                    <a:pt x="87" y="21"/>
                    <a:pt x="85" y="17"/>
                    <a:pt x="86" y="14"/>
                  </a:cubicBezTo>
                  <a:cubicBezTo>
                    <a:pt x="87" y="14"/>
                    <a:pt x="91" y="16"/>
                    <a:pt x="94" y="20"/>
                  </a:cubicBezTo>
                  <a:cubicBezTo>
                    <a:pt x="92" y="29"/>
                    <a:pt x="86" y="28"/>
                    <a:pt x="86" y="28"/>
                  </a:cubicBezTo>
                  <a:cubicBezTo>
                    <a:pt x="86" y="28"/>
                    <a:pt x="82" y="28"/>
                    <a:pt x="83" y="24"/>
                  </a:cubicBezTo>
                  <a:close/>
                  <a:moveTo>
                    <a:pt x="47" y="77"/>
                  </a:moveTo>
                  <a:cubicBezTo>
                    <a:pt x="46" y="78"/>
                    <a:pt x="45" y="81"/>
                    <a:pt x="44" y="84"/>
                  </a:cubicBezTo>
                  <a:cubicBezTo>
                    <a:pt x="43" y="86"/>
                    <a:pt x="42" y="87"/>
                    <a:pt x="41" y="88"/>
                  </a:cubicBezTo>
                  <a:cubicBezTo>
                    <a:pt x="39" y="89"/>
                    <a:pt x="39" y="91"/>
                    <a:pt x="39" y="91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8" y="95"/>
                    <a:pt x="39" y="99"/>
                    <a:pt x="40" y="100"/>
                  </a:cubicBezTo>
                  <a:cubicBezTo>
                    <a:pt x="40" y="102"/>
                    <a:pt x="37" y="110"/>
                    <a:pt x="37" y="110"/>
                  </a:cubicBezTo>
                  <a:cubicBezTo>
                    <a:pt x="34" y="109"/>
                    <a:pt x="33" y="106"/>
                    <a:pt x="32" y="104"/>
                  </a:cubicBezTo>
                  <a:cubicBezTo>
                    <a:pt x="32" y="102"/>
                    <a:pt x="30" y="101"/>
                    <a:pt x="31" y="99"/>
                  </a:cubicBezTo>
                  <a:cubicBezTo>
                    <a:pt x="31" y="96"/>
                    <a:pt x="29" y="95"/>
                    <a:pt x="28" y="94"/>
                  </a:cubicBezTo>
                  <a:cubicBezTo>
                    <a:pt x="27" y="92"/>
                    <a:pt x="26" y="90"/>
                    <a:pt x="26" y="89"/>
                  </a:cubicBezTo>
                  <a:cubicBezTo>
                    <a:pt x="26" y="88"/>
                    <a:pt x="23" y="86"/>
                    <a:pt x="23" y="86"/>
                  </a:cubicBezTo>
                  <a:cubicBezTo>
                    <a:pt x="23" y="86"/>
                    <a:pt x="18" y="83"/>
                    <a:pt x="17" y="82"/>
                  </a:cubicBezTo>
                  <a:cubicBezTo>
                    <a:pt x="16" y="81"/>
                    <a:pt x="15" y="77"/>
                    <a:pt x="15" y="75"/>
                  </a:cubicBezTo>
                  <a:cubicBezTo>
                    <a:pt x="15" y="73"/>
                    <a:pt x="16" y="68"/>
                    <a:pt x="16" y="68"/>
                  </a:cubicBezTo>
                  <a:cubicBezTo>
                    <a:pt x="16" y="68"/>
                    <a:pt x="18" y="66"/>
                    <a:pt x="17" y="65"/>
                  </a:cubicBezTo>
                  <a:cubicBezTo>
                    <a:pt x="15" y="64"/>
                    <a:pt x="15" y="60"/>
                    <a:pt x="15" y="60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1" y="55"/>
                    <a:pt x="10" y="54"/>
                  </a:cubicBezTo>
                  <a:cubicBezTo>
                    <a:pt x="10" y="52"/>
                    <a:pt x="10" y="51"/>
                    <a:pt x="11" y="50"/>
                  </a:cubicBezTo>
                  <a:cubicBezTo>
                    <a:pt x="11" y="49"/>
                    <a:pt x="10" y="46"/>
                    <a:pt x="10" y="45"/>
                  </a:cubicBezTo>
                  <a:cubicBezTo>
                    <a:pt x="20" y="20"/>
                    <a:pt x="37" y="15"/>
                    <a:pt x="37" y="15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5" y="21"/>
                    <a:pt x="34" y="21"/>
                  </a:cubicBezTo>
                  <a:cubicBezTo>
                    <a:pt x="32" y="20"/>
                    <a:pt x="31" y="20"/>
                    <a:pt x="31" y="20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8" y="25"/>
                    <a:pt x="28" y="26"/>
                  </a:cubicBezTo>
                  <a:cubicBezTo>
                    <a:pt x="28" y="27"/>
                    <a:pt x="29" y="29"/>
                    <a:pt x="29" y="29"/>
                  </a:cubicBezTo>
                  <a:cubicBezTo>
                    <a:pt x="29" y="29"/>
                    <a:pt x="32" y="29"/>
                    <a:pt x="32" y="28"/>
                  </a:cubicBezTo>
                  <a:cubicBezTo>
                    <a:pt x="32" y="27"/>
                    <a:pt x="32" y="26"/>
                    <a:pt x="32" y="26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4" y="23"/>
                    <a:pt x="40" y="24"/>
                  </a:cubicBezTo>
                  <a:cubicBezTo>
                    <a:pt x="47" y="24"/>
                    <a:pt x="44" y="29"/>
                    <a:pt x="47" y="30"/>
                  </a:cubicBezTo>
                  <a:cubicBezTo>
                    <a:pt x="50" y="31"/>
                    <a:pt x="45" y="35"/>
                    <a:pt x="44" y="37"/>
                  </a:cubicBezTo>
                  <a:cubicBezTo>
                    <a:pt x="43" y="39"/>
                    <a:pt x="41" y="34"/>
                    <a:pt x="41" y="34"/>
                  </a:cubicBezTo>
                  <a:cubicBezTo>
                    <a:pt x="41" y="34"/>
                    <a:pt x="43" y="32"/>
                    <a:pt x="40" y="32"/>
                  </a:cubicBezTo>
                  <a:cubicBezTo>
                    <a:pt x="37" y="31"/>
                    <a:pt x="35" y="36"/>
                    <a:pt x="37" y="36"/>
                  </a:cubicBezTo>
                  <a:cubicBezTo>
                    <a:pt x="38" y="36"/>
                    <a:pt x="40" y="38"/>
                    <a:pt x="39" y="39"/>
                  </a:cubicBezTo>
                  <a:cubicBezTo>
                    <a:pt x="39" y="40"/>
                    <a:pt x="39" y="40"/>
                    <a:pt x="38" y="43"/>
                  </a:cubicBezTo>
                  <a:cubicBezTo>
                    <a:pt x="36" y="46"/>
                    <a:pt x="34" y="48"/>
                    <a:pt x="34" y="48"/>
                  </a:cubicBezTo>
                  <a:cubicBezTo>
                    <a:pt x="34" y="48"/>
                    <a:pt x="32" y="47"/>
                    <a:pt x="33" y="49"/>
                  </a:cubicBezTo>
                  <a:cubicBezTo>
                    <a:pt x="34" y="51"/>
                    <a:pt x="33" y="54"/>
                    <a:pt x="33" y="55"/>
                  </a:cubicBezTo>
                  <a:cubicBezTo>
                    <a:pt x="33" y="57"/>
                    <a:pt x="29" y="54"/>
                    <a:pt x="29" y="51"/>
                  </a:cubicBezTo>
                  <a:cubicBezTo>
                    <a:pt x="28" y="48"/>
                    <a:pt x="25" y="51"/>
                    <a:pt x="24" y="51"/>
                  </a:cubicBezTo>
                  <a:cubicBezTo>
                    <a:pt x="23" y="51"/>
                    <a:pt x="21" y="50"/>
                    <a:pt x="21" y="49"/>
                  </a:cubicBezTo>
                  <a:cubicBezTo>
                    <a:pt x="20" y="48"/>
                    <a:pt x="15" y="52"/>
                    <a:pt x="14" y="52"/>
                  </a:cubicBezTo>
                  <a:cubicBezTo>
                    <a:pt x="13" y="53"/>
                    <a:pt x="13" y="55"/>
                    <a:pt x="15" y="54"/>
                  </a:cubicBezTo>
                  <a:cubicBezTo>
                    <a:pt x="17" y="53"/>
                    <a:pt x="19" y="54"/>
                    <a:pt x="19" y="56"/>
                  </a:cubicBezTo>
                  <a:cubicBezTo>
                    <a:pt x="18" y="58"/>
                    <a:pt x="16" y="57"/>
                    <a:pt x="16" y="58"/>
                  </a:cubicBezTo>
                  <a:cubicBezTo>
                    <a:pt x="17" y="60"/>
                    <a:pt x="19" y="61"/>
                    <a:pt x="19" y="63"/>
                  </a:cubicBezTo>
                  <a:cubicBezTo>
                    <a:pt x="20" y="65"/>
                    <a:pt x="25" y="63"/>
                    <a:pt x="27" y="62"/>
                  </a:cubicBezTo>
                  <a:cubicBezTo>
                    <a:pt x="28" y="62"/>
                    <a:pt x="33" y="61"/>
                    <a:pt x="33" y="63"/>
                  </a:cubicBezTo>
                  <a:cubicBezTo>
                    <a:pt x="34" y="65"/>
                    <a:pt x="39" y="66"/>
                    <a:pt x="41" y="66"/>
                  </a:cubicBezTo>
                  <a:cubicBezTo>
                    <a:pt x="43" y="67"/>
                    <a:pt x="46" y="67"/>
                    <a:pt x="49" y="69"/>
                  </a:cubicBezTo>
                  <a:cubicBezTo>
                    <a:pt x="51" y="72"/>
                    <a:pt x="47" y="76"/>
                    <a:pt x="47" y="77"/>
                  </a:cubicBezTo>
                  <a:close/>
                  <a:moveTo>
                    <a:pt x="59" y="14"/>
                  </a:moveTo>
                  <a:cubicBezTo>
                    <a:pt x="58" y="17"/>
                    <a:pt x="54" y="20"/>
                    <a:pt x="55" y="21"/>
                  </a:cubicBezTo>
                  <a:cubicBezTo>
                    <a:pt x="55" y="22"/>
                    <a:pt x="55" y="27"/>
                    <a:pt x="51" y="23"/>
                  </a:cubicBezTo>
                  <a:cubicBezTo>
                    <a:pt x="47" y="19"/>
                    <a:pt x="43" y="18"/>
                    <a:pt x="44" y="15"/>
                  </a:cubicBezTo>
                  <a:cubicBezTo>
                    <a:pt x="44" y="14"/>
                    <a:pt x="48" y="14"/>
                    <a:pt x="48" y="13"/>
                  </a:cubicBezTo>
                  <a:cubicBezTo>
                    <a:pt x="53" y="7"/>
                    <a:pt x="62" y="8"/>
                    <a:pt x="63" y="10"/>
                  </a:cubicBezTo>
                  <a:cubicBezTo>
                    <a:pt x="61" y="12"/>
                    <a:pt x="59" y="11"/>
                    <a:pt x="59" y="14"/>
                  </a:cubicBezTo>
                  <a:close/>
                  <a:moveTo>
                    <a:pt x="107" y="62"/>
                  </a:moveTo>
                  <a:cubicBezTo>
                    <a:pt x="107" y="62"/>
                    <a:pt x="109" y="65"/>
                    <a:pt x="112" y="65"/>
                  </a:cubicBezTo>
                  <a:cubicBezTo>
                    <a:pt x="110" y="87"/>
                    <a:pt x="92" y="102"/>
                    <a:pt x="92" y="102"/>
                  </a:cubicBezTo>
                  <a:cubicBezTo>
                    <a:pt x="89" y="99"/>
                    <a:pt x="90" y="96"/>
                    <a:pt x="90" y="96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91" y="85"/>
                    <a:pt x="91" y="85"/>
                    <a:pt x="91" y="85"/>
                  </a:cubicBezTo>
                  <a:cubicBezTo>
                    <a:pt x="91" y="85"/>
                    <a:pt x="91" y="77"/>
                    <a:pt x="84" y="81"/>
                  </a:cubicBezTo>
                  <a:cubicBezTo>
                    <a:pt x="77" y="83"/>
                    <a:pt x="80" y="83"/>
                    <a:pt x="72" y="83"/>
                  </a:cubicBezTo>
                  <a:cubicBezTo>
                    <a:pt x="64" y="84"/>
                    <a:pt x="66" y="67"/>
                    <a:pt x="66" y="67"/>
                  </a:cubicBezTo>
                  <a:cubicBezTo>
                    <a:pt x="66" y="43"/>
                    <a:pt x="84" y="61"/>
                    <a:pt x="84" y="61"/>
                  </a:cubicBezTo>
                  <a:cubicBezTo>
                    <a:pt x="95" y="69"/>
                    <a:pt x="97" y="56"/>
                    <a:pt x="97" y="56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1" y="43"/>
                    <a:pt x="94" y="48"/>
                  </a:cubicBezTo>
                  <a:cubicBezTo>
                    <a:pt x="94" y="48"/>
                    <a:pt x="93" y="53"/>
                    <a:pt x="91" y="5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2" y="47"/>
                    <a:pt x="79" y="49"/>
                  </a:cubicBezTo>
                  <a:cubicBezTo>
                    <a:pt x="75" y="52"/>
                    <a:pt x="69" y="49"/>
                    <a:pt x="69" y="49"/>
                  </a:cubicBezTo>
                  <a:cubicBezTo>
                    <a:pt x="69" y="49"/>
                    <a:pt x="69" y="46"/>
                    <a:pt x="73" y="44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2"/>
                    <a:pt x="75" y="38"/>
                    <a:pt x="76" y="35"/>
                  </a:cubicBezTo>
                  <a:cubicBezTo>
                    <a:pt x="77" y="32"/>
                    <a:pt x="78" y="35"/>
                    <a:pt x="81" y="33"/>
                  </a:cubicBezTo>
                  <a:cubicBezTo>
                    <a:pt x="84" y="31"/>
                    <a:pt x="86" y="37"/>
                    <a:pt x="90" y="36"/>
                  </a:cubicBezTo>
                  <a:cubicBezTo>
                    <a:pt x="94" y="36"/>
                    <a:pt x="92" y="35"/>
                    <a:pt x="95" y="33"/>
                  </a:cubicBezTo>
                  <a:cubicBezTo>
                    <a:pt x="98" y="32"/>
                    <a:pt x="100" y="36"/>
                    <a:pt x="100" y="36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7"/>
                    <a:pt x="105" y="30"/>
                    <a:pt x="105" y="32"/>
                  </a:cubicBezTo>
                  <a:cubicBezTo>
                    <a:pt x="109" y="38"/>
                    <a:pt x="114" y="55"/>
                    <a:pt x="112" y="58"/>
                  </a:cubicBezTo>
                  <a:cubicBezTo>
                    <a:pt x="111" y="57"/>
                    <a:pt x="110" y="57"/>
                    <a:pt x="110" y="57"/>
                  </a:cubicBezTo>
                  <a:cubicBezTo>
                    <a:pt x="103" y="57"/>
                    <a:pt x="103" y="57"/>
                    <a:pt x="103" y="57"/>
                  </a:cubicBezTo>
                  <a:lnTo>
                    <a:pt x="107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77" name="Group 4"/>
          <p:cNvGrpSpPr>
            <a:grpSpLocks/>
          </p:cNvGrpSpPr>
          <p:nvPr/>
        </p:nvGrpSpPr>
        <p:grpSpPr bwMode="auto">
          <a:xfrm>
            <a:off x="9666620" y="2053094"/>
            <a:ext cx="1134728" cy="1134670"/>
            <a:chOff x="9673138" y="1427062"/>
            <a:chExt cx="1134696" cy="1134696"/>
          </a:xfrm>
        </p:grpSpPr>
        <p:sp>
          <p:nvSpPr>
            <p:cNvPr id="78" name="Oval 8"/>
            <p:cNvSpPr/>
            <p:nvPr/>
          </p:nvSpPr>
          <p:spPr>
            <a:xfrm>
              <a:off x="9672811" y="1427062"/>
              <a:ext cx="1135030" cy="11350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/>
            </a:p>
          </p:txBody>
        </p:sp>
        <p:grpSp>
          <p:nvGrpSpPr>
            <p:cNvPr id="79" name="Group 73"/>
            <p:cNvGrpSpPr/>
            <p:nvPr/>
          </p:nvGrpSpPr>
          <p:grpSpPr>
            <a:xfrm>
              <a:off x="9985892" y="1741017"/>
              <a:ext cx="510738" cy="494476"/>
              <a:chOff x="2339975" y="3200401"/>
              <a:chExt cx="249238" cy="241302"/>
            </a:xfrm>
            <a:solidFill>
              <a:schemeClr val="bg1"/>
            </a:solidFill>
          </p:grpSpPr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2428875" y="3297238"/>
                <a:ext cx="28575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2473325" y="3297238"/>
                <a:ext cx="28575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2516188" y="3297238"/>
                <a:ext cx="28575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3" name="Rectangle 21"/>
              <p:cNvSpPr>
                <a:spLocks noChangeArrowheads="1"/>
              </p:cNvSpPr>
              <p:nvPr/>
            </p:nvSpPr>
            <p:spPr bwMode="auto">
              <a:xfrm>
                <a:off x="2428875" y="3338513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4" name="Rectangle 22"/>
              <p:cNvSpPr>
                <a:spLocks noChangeArrowheads="1"/>
              </p:cNvSpPr>
              <p:nvPr/>
            </p:nvSpPr>
            <p:spPr bwMode="auto">
              <a:xfrm>
                <a:off x="2473325" y="3338513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5" name="Rectangle 23"/>
              <p:cNvSpPr>
                <a:spLocks noChangeArrowheads="1"/>
              </p:cNvSpPr>
              <p:nvPr/>
            </p:nvSpPr>
            <p:spPr bwMode="auto">
              <a:xfrm>
                <a:off x="2516188" y="3338513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6" name="Rectangle 24"/>
              <p:cNvSpPr>
                <a:spLocks noChangeArrowheads="1"/>
              </p:cNvSpPr>
              <p:nvPr/>
            </p:nvSpPr>
            <p:spPr bwMode="auto">
              <a:xfrm>
                <a:off x="2428875" y="3378201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7" name="Rectangle 25"/>
              <p:cNvSpPr>
                <a:spLocks noChangeArrowheads="1"/>
              </p:cNvSpPr>
              <p:nvPr/>
            </p:nvSpPr>
            <p:spPr bwMode="auto">
              <a:xfrm>
                <a:off x="2386013" y="3338513"/>
                <a:ext cx="25400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8" name="Rectangle 26"/>
              <p:cNvSpPr>
                <a:spLocks noChangeArrowheads="1"/>
              </p:cNvSpPr>
              <p:nvPr/>
            </p:nvSpPr>
            <p:spPr bwMode="auto">
              <a:xfrm>
                <a:off x="2386013" y="3378201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9" name="Rectangle 27"/>
              <p:cNvSpPr>
                <a:spLocks noChangeArrowheads="1"/>
              </p:cNvSpPr>
              <p:nvPr/>
            </p:nvSpPr>
            <p:spPr bwMode="auto">
              <a:xfrm>
                <a:off x="2473325" y="3378201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0" name="Rectangle 28"/>
              <p:cNvSpPr>
                <a:spLocks noChangeArrowheads="1"/>
              </p:cNvSpPr>
              <p:nvPr/>
            </p:nvSpPr>
            <p:spPr bwMode="auto">
              <a:xfrm>
                <a:off x="2516188" y="3378201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1" name="Freeform 29"/>
              <p:cNvSpPr>
                <a:spLocks noEditPoints="1"/>
              </p:cNvSpPr>
              <p:nvPr/>
            </p:nvSpPr>
            <p:spPr bwMode="auto">
              <a:xfrm>
                <a:off x="2339975" y="3217865"/>
                <a:ext cx="249238" cy="223838"/>
              </a:xfrm>
              <a:custGeom>
                <a:avLst/>
                <a:gdLst>
                  <a:gd name="T0" fmla="*/ 157 w 157"/>
                  <a:gd name="T1" fmla="*/ 0 h 141"/>
                  <a:gd name="T2" fmla="*/ 135 w 157"/>
                  <a:gd name="T3" fmla="*/ 0 h 141"/>
                  <a:gd name="T4" fmla="*/ 135 w 157"/>
                  <a:gd name="T5" fmla="*/ 15 h 141"/>
                  <a:gd name="T6" fmla="*/ 114 w 157"/>
                  <a:gd name="T7" fmla="*/ 15 h 141"/>
                  <a:gd name="T8" fmla="*/ 114 w 157"/>
                  <a:gd name="T9" fmla="*/ 0 h 141"/>
                  <a:gd name="T10" fmla="*/ 47 w 157"/>
                  <a:gd name="T11" fmla="*/ 0 h 141"/>
                  <a:gd name="T12" fmla="*/ 47 w 157"/>
                  <a:gd name="T13" fmla="*/ 15 h 141"/>
                  <a:gd name="T14" fmla="*/ 25 w 157"/>
                  <a:gd name="T15" fmla="*/ 15 h 141"/>
                  <a:gd name="T16" fmla="*/ 25 w 157"/>
                  <a:gd name="T17" fmla="*/ 0 h 141"/>
                  <a:gd name="T18" fmla="*/ 0 w 157"/>
                  <a:gd name="T19" fmla="*/ 0 h 141"/>
                  <a:gd name="T20" fmla="*/ 0 w 157"/>
                  <a:gd name="T21" fmla="*/ 141 h 141"/>
                  <a:gd name="T22" fmla="*/ 12 w 157"/>
                  <a:gd name="T23" fmla="*/ 141 h 141"/>
                  <a:gd name="T24" fmla="*/ 146 w 157"/>
                  <a:gd name="T25" fmla="*/ 141 h 141"/>
                  <a:gd name="T26" fmla="*/ 157 w 157"/>
                  <a:gd name="T27" fmla="*/ 141 h 141"/>
                  <a:gd name="T28" fmla="*/ 157 w 157"/>
                  <a:gd name="T29" fmla="*/ 0 h 141"/>
                  <a:gd name="T30" fmla="*/ 146 w 157"/>
                  <a:gd name="T31" fmla="*/ 129 h 141"/>
                  <a:gd name="T32" fmla="*/ 12 w 157"/>
                  <a:gd name="T33" fmla="*/ 129 h 141"/>
                  <a:gd name="T34" fmla="*/ 12 w 157"/>
                  <a:gd name="T35" fmla="*/ 40 h 141"/>
                  <a:gd name="T36" fmla="*/ 146 w 157"/>
                  <a:gd name="T37" fmla="*/ 40 h 141"/>
                  <a:gd name="T38" fmla="*/ 146 w 157"/>
                  <a:gd name="T39" fmla="*/ 129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7" h="141">
                    <a:moveTo>
                      <a:pt x="157" y="0"/>
                    </a:moveTo>
                    <a:lnTo>
                      <a:pt x="135" y="0"/>
                    </a:lnTo>
                    <a:lnTo>
                      <a:pt x="135" y="15"/>
                    </a:lnTo>
                    <a:lnTo>
                      <a:pt x="114" y="15"/>
                    </a:lnTo>
                    <a:lnTo>
                      <a:pt x="114" y="0"/>
                    </a:lnTo>
                    <a:lnTo>
                      <a:pt x="47" y="0"/>
                    </a:lnTo>
                    <a:lnTo>
                      <a:pt x="47" y="15"/>
                    </a:lnTo>
                    <a:lnTo>
                      <a:pt x="25" y="15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12" y="141"/>
                    </a:lnTo>
                    <a:lnTo>
                      <a:pt x="146" y="141"/>
                    </a:lnTo>
                    <a:lnTo>
                      <a:pt x="157" y="141"/>
                    </a:lnTo>
                    <a:lnTo>
                      <a:pt x="157" y="0"/>
                    </a:lnTo>
                    <a:close/>
                    <a:moveTo>
                      <a:pt x="146" y="129"/>
                    </a:moveTo>
                    <a:lnTo>
                      <a:pt x="12" y="129"/>
                    </a:lnTo>
                    <a:lnTo>
                      <a:pt x="12" y="40"/>
                    </a:lnTo>
                    <a:lnTo>
                      <a:pt x="146" y="40"/>
                    </a:lnTo>
                    <a:lnTo>
                      <a:pt x="14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2" name="Rectangle 30"/>
              <p:cNvSpPr>
                <a:spLocks noChangeArrowheads="1"/>
              </p:cNvSpPr>
              <p:nvPr/>
            </p:nvSpPr>
            <p:spPr bwMode="auto">
              <a:xfrm>
                <a:off x="2387600" y="3200401"/>
                <a:ext cx="20638" cy="349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3" name="Rectangle 31"/>
              <p:cNvSpPr>
                <a:spLocks noChangeArrowheads="1"/>
              </p:cNvSpPr>
              <p:nvPr/>
            </p:nvSpPr>
            <p:spPr bwMode="auto">
              <a:xfrm>
                <a:off x="2525713" y="3200401"/>
                <a:ext cx="23813" cy="349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94" name="Group 7"/>
          <p:cNvGrpSpPr>
            <a:grpSpLocks/>
          </p:cNvGrpSpPr>
          <p:nvPr/>
        </p:nvGrpSpPr>
        <p:grpSpPr bwMode="auto">
          <a:xfrm>
            <a:off x="1379538" y="3330990"/>
            <a:ext cx="1134728" cy="1134670"/>
            <a:chOff x="1284695" y="2704988"/>
            <a:chExt cx="1134696" cy="1134696"/>
          </a:xfrm>
        </p:grpSpPr>
        <p:sp>
          <p:nvSpPr>
            <p:cNvPr id="95" name="Oval 11"/>
            <p:cNvSpPr/>
            <p:nvPr/>
          </p:nvSpPr>
          <p:spPr>
            <a:xfrm>
              <a:off x="1284700" y="2705029"/>
              <a:ext cx="1135030" cy="113508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/>
              <a:endParaRPr lang="en-US" sz="1400" dirty="0"/>
            </a:p>
          </p:txBody>
        </p:sp>
        <p:sp>
          <p:nvSpPr>
            <p:cNvPr id="96" name="Freeform 11"/>
            <p:cNvSpPr>
              <a:spLocks noEditPoints="1"/>
            </p:cNvSpPr>
            <p:nvPr/>
          </p:nvSpPr>
          <p:spPr bwMode="auto">
            <a:xfrm>
              <a:off x="1586244" y="3017372"/>
              <a:ext cx="546973" cy="485982"/>
            </a:xfrm>
            <a:custGeom>
              <a:avLst/>
              <a:gdLst>
                <a:gd name="T0" fmla="*/ 542891 w 134"/>
                <a:gd name="T1" fmla="*/ 65342 h 119"/>
                <a:gd name="T2" fmla="*/ 493908 w 134"/>
                <a:gd name="T3" fmla="*/ 20419 h 119"/>
                <a:gd name="T4" fmla="*/ 469417 w 134"/>
                <a:gd name="T5" fmla="*/ 20419 h 119"/>
                <a:gd name="T6" fmla="*/ 465335 w 134"/>
                <a:gd name="T7" fmla="*/ 32671 h 119"/>
                <a:gd name="T8" fmla="*/ 453090 w 134"/>
                <a:gd name="T9" fmla="*/ 36755 h 119"/>
                <a:gd name="T10" fmla="*/ 453090 w 134"/>
                <a:gd name="T11" fmla="*/ 36755 h 119"/>
                <a:gd name="T12" fmla="*/ 330633 w 134"/>
                <a:gd name="T13" fmla="*/ 159271 h 119"/>
                <a:gd name="T14" fmla="*/ 322469 w 134"/>
                <a:gd name="T15" fmla="*/ 191942 h 119"/>
                <a:gd name="T16" fmla="*/ 334715 w 134"/>
                <a:gd name="T17" fmla="*/ 204194 h 119"/>
                <a:gd name="T18" fmla="*/ 334715 w 134"/>
                <a:gd name="T19" fmla="*/ 204194 h 119"/>
                <a:gd name="T20" fmla="*/ 338797 w 134"/>
                <a:gd name="T21" fmla="*/ 208278 h 119"/>
                <a:gd name="T22" fmla="*/ 310223 w 134"/>
                <a:gd name="T23" fmla="*/ 232781 h 119"/>
                <a:gd name="T24" fmla="*/ 220422 w 134"/>
                <a:gd name="T25" fmla="*/ 142936 h 119"/>
                <a:gd name="T26" fmla="*/ 191849 w 134"/>
                <a:gd name="T27" fmla="*/ 40839 h 119"/>
                <a:gd name="T28" fmla="*/ 85720 w 134"/>
                <a:gd name="T29" fmla="*/ 12252 h 119"/>
                <a:gd name="T30" fmla="*/ 146948 w 134"/>
                <a:gd name="T31" fmla="*/ 73510 h 119"/>
                <a:gd name="T32" fmla="*/ 130620 w 134"/>
                <a:gd name="T33" fmla="*/ 130684 h 119"/>
                <a:gd name="T34" fmla="*/ 73474 w 134"/>
                <a:gd name="T35" fmla="*/ 147020 h 119"/>
                <a:gd name="T36" fmla="*/ 12246 w 134"/>
                <a:gd name="T37" fmla="*/ 85762 h 119"/>
                <a:gd name="T38" fmla="*/ 40819 w 134"/>
                <a:gd name="T39" fmla="*/ 191942 h 119"/>
                <a:gd name="T40" fmla="*/ 146948 w 134"/>
                <a:gd name="T41" fmla="*/ 216446 h 119"/>
                <a:gd name="T42" fmla="*/ 151030 w 134"/>
                <a:gd name="T43" fmla="*/ 216446 h 119"/>
                <a:gd name="T44" fmla="*/ 236750 w 134"/>
                <a:gd name="T45" fmla="*/ 306291 h 119"/>
                <a:gd name="T46" fmla="*/ 155112 w 134"/>
                <a:gd name="T47" fmla="*/ 392053 h 119"/>
                <a:gd name="T48" fmla="*/ 146948 w 134"/>
                <a:gd name="T49" fmla="*/ 387969 h 119"/>
                <a:gd name="T50" fmla="*/ 126539 w 134"/>
                <a:gd name="T51" fmla="*/ 404304 h 119"/>
                <a:gd name="T52" fmla="*/ 85720 w 134"/>
                <a:gd name="T53" fmla="*/ 469646 h 119"/>
                <a:gd name="T54" fmla="*/ 93883 w 134"/>
                <a:gd name="T55" fmla="*/ 477814 h 119"/>
                <a:gd name="T56" fmla="*/ 159194 w 134"/>
                <a:gd name="T57" fmla="*/ 436975 h 119"/>
                <a:gd name="T58" fmla="*/ 175521 w 134"/>
                <a:gd name="T59" fmla="*/ 412472 h 119"/>
                <a:gd name="T60" fmla="*/ 171439 w 134"/>
                <a:gd name="T61" fmla="*/ 408388 h 119"/>
                <a:gd name="T62" fmla="*/ 257159 w 134"/>
                <a:gd name="T63" fmla="*/ 326711 h 119"/>
                <a:gd name="T64" fmla="*/ 400025 w 134"/>
                <a:gd name="T65" fmla="*/ 469646 h 119"/>
                <a:gd name="T66" fmla="*/ 436762 w 134"/>
                <a:gd name="T67" fmla="*/ 485982 h 119"/>
                <a:gd name="T68" fmla="*/ 473499 w 134"/>
                <a:gd name="T69" fmla="*/ 469646 h 119"/>
                <a:gd name="T70" fmla="*/ 473499 w 134"/>
                <a:gd name="T71" fmla="*/ 396137 h 119"/>
                <a:gd name="T72" fmla="*/ 330633 w 134"/>
                <a:gd name="T73" fmla="*/ 253201 h 119"/>
                <a:gd name="T74" fmla="*/ 355124 w 134"/>
                <a:gd name="T75" fmla="*/ 228697 h 119"/>
                <a:gd name="T76" fmla="*/ 367370 w 134"/>
                <a:gd name="T77" fmla="*/ 240949 h 119"/>
                <a:gd name="T78" fmla="*/ 400025 w 134"/>
                <a:gd name="T79" fmla="*/ 232781 h 119"/>
                <a:gd name="T80" fmla="*/ 522482 w 134"/>
                <a:gd name="T81" fmla="*/ 106181 h 119"/>
                <a:gd name="T82" fmla="*/ 522482 w 134"/>
                <a:gd name="T83" fmla="*/ 106181 h 119"/>
                <a:gd name="T84" fmla="*/ 522482 w 134"/>
                <a:gd name="T85" fmla="*/ 106181 h 119"/>
                <a:gd name="T86" fmla="*/ 526564 w 134"/>
                <a:gd name="T87" fmla="*/ 93929 h 119"/>
                <a:gd name="T88" fmla="*/ 542891 w 134"/>
                <a:gd name="T89" fmla="*/ 89845 h 119"/>
                <a:gd name="T90" fmla="*/ 542891 w 134"/>
                <a:gd name="T91" fmla="*/ 65342 h 119"/>
                <a:gd name="T92" fmla="*/ 440844 w 134"/>
                <a:gd name="T93" fmla="*/ 420640 h 119"/>
                <a:gd name="T94" fmla="*/ 461253 w 134"/>
                <a:gd name="T95" fmla="*/ 441059 h 119"/>
                <a:gd name="T96" fmla="*/ 440844 w 134"/>
                <a:gd name="T97" fmla="*/ 461479 h 119"/>
                <a:gd name="T98" fmla="*/ 420434 w 134"/>
                <a:gd name="T99" fmla="*/ 441059 h 119"/>
                <a:gd name="T100" fmla="*/ 440844 w 134"/>
                <a:gd name="T101" fmla="*/ 420640 h 119"/>
                <a:gd name="T102" fmla="*/ 371452 w 134"/>
                <a:gd name="T103" fmla="*/ 167439 h 119"/>
                <a:gd name="T104" fmla="*/ 363288 w 134"/>
                <a:gd name="T105" fmla="*/ 159271 h 119"/>
                <a:gd name="T106" fmla="*/ 457171 w 134"/>
                <a:gd name="T107" fmla="*/ 69426 h 119"/>
                <a:gd name="T108" fmla="*/ 465335 w 134"/>
                <a:gd name="T109" fmla="*/ 77594 h 119"/>
                <a:gd name="T110" fmla="*/ 371452 w 134"/>
                <a:gd name="T111" fmla="*/ 167439 h 119"/>
                <a:gd name="T112" fmla="*/ 400025 w 134"/>
                <a:gd name="T113" fmla="*/ 196026 h 119"/>
                <a:gd name="T114" fmla="*/ 391861 w 134"/>
                <a:gd name="T115" fmla="*/ 191942 h 119"/>
                <a:gd name="T116" fmla="*/ 485745 w 134"/>
                <a:gd name="T117" fmla="*/ 98013 h 119"/>
                <a:gd name="T118" fmla="*/ 493908 w 134"/>
                <a:gd name="T119" fmla="*/ 106181 h 119"/>
                <a:gd name="T120" fmla="*/ 400025 w 134"/>
                <a:gd name="T121" fmla="*/ 196026 h 11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4" h="119">
                  <a:moveTo>
                    <a:pt x="133" y="16"/>
                  </a:moveTo>
                  <a:cubicBezTo>
                    <a:pt x="121" y="5"/>
                    <a:pt x="121" y="5"/>
                    <a:pt x="121" y="5"/>
                  </a:cubicBezTo>
                  <a:cubicBezTo>
                    <a:pt x="119" y="3"/>
                    <a:pt x="117" y="3"/>
                    <a:pt x="115" y="5"/>
                  </a:cubicBezTo>
                  <a:cubicBezTo>
                    <a:pt x="114" y="6"/>
                    <a:pt x="114" y="7"/>
                    <a:pt x="114" y="8"/>
                  </a:cubicBezTo>
                  <a:cubicBezTo>
                    <a:pt x="113" y="8"/>
                    <a:pt x="112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1" y="42"/>
                    <a:pt x="80" y="45"/>
                    <a:pt x="79" y="47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6" y="26"/>
                    <a:pt x="54" y="17"/>
                    <a:pt x="47" y="10"/>
                  </a:cubicBezTo>
                  <a:cubicBezTo>
                    <a:pt x="40" y="3"/>
                    <a:pt x="30" y="0"/>
                    <a:pt x="21" y="3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0" y="30"/>
                    <a:pt x="3" y="40"/>
                    <a:pt x="10" y="47"/>
                  </a:cubicBezTo>
                  <a:cubicBezTo>
                    <a:pt x="17" y="54"/>
                    <a:pt x="27" y="56"/>
                    <a:pt x="36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23" y="117"/>
                    <a:pt x="23" y="117"/>
                    <a:pt x="23" y="11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01" y="117"/>
                    <a:pt x="104" y="119"/>
                    <a:pt x="107" y="119"/>
                  </a:cubicBezTo>
                  <a:cubicBezTo>
                    <a:pt x="110" y="119"/>
                    <a:pt x="113" y="117"/>
                    <a:pt x="116" y="115"/>
                  </a:cubicBezTo>
                  <a:cubicBezTo>
                    <a:pt x="121" y="110"/>
                    <a:pt x="121" y="102"/>
                    <a:pt x="116" y="97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2" y="57"/>
                    <a:pt x="95" y="56"/>
                    <a:pt x="98" y="57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9" y="25"/>
                    <a:pt x="129" y="24"/>
                    <a:pt x="129" y="23"/>
                  </a:cubicBezTo>
                  <a:cubicBezTo>
                    <a:pt x="130" y="24"/>
                    <a:pt x="132" y="23"/>
                    <a:pt x="133" y="22"/>
                  </a:cubicBezTo>
                  <a:cubicBezTo>
                    <a:pt x="134" y="21"/>
                    <a:pt x="134" y="18"/>
                    <a:pt x="133" y="16"/>
                  </a:cubicBezTo>
                  <a:close/>
                  <a:moveTo>
                    <a:pt x="108" y="103"/>
                  </a:moveTo>
                  <a:cubicBezTo>
                    <a:pt x="111" y="103"/>
                    <a:pt x="113" y="106"/>
                    <a:pt x="113" y="108"/>
                  </a:cubicBezTo>
                  <a:cubicBezTo>
                    <a:pt x="113" y="111"/>
                    <a:pt x="111" y="113"/>
                    <a:pt x="108" y="113"/>
                  </a:cubicBezTo>
                  <a:cubicBezTo>
                    <a:pt x="105" y="113"/>
                    <a:pt x="103" y="111"/>
                    <a:pt x="103" y="108"/>
                  </a:cubicBezTo>
                  <a:cubicBezTo>
                    <a:pt x="103" y="106"/>
                    <a:pt x="105" y="103"/>
                    <a:pt x="108" y="103"/>
                  </a:cubicBezTo>
                  <a:close/>
                  <a:moveTo>
                    <a:pt x="91" y="41"/>
                  </a:moveTo>
                  <a:cubicBezTo>
                    <a:pt x="89" y="39"/>
                    <a:pt x="89" y="39"/>
                    <a:pt x="89" y="39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91" y="41"/>
                  </a:lnTo>
                  <a:close/>
                  <a:moveTo>
                    <a:pt x="98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98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97" name="Group 9"/>
          <p:cNvGrpSpPr>
            <a:grpSpLocks/>
          </p:cNvGrpSpPr>
          <p:nvPr/>
        </p:nvGrpSpPr>
        <p:grpSpPr bwMode="auto">
          <a:xfrm>
            <a:off x="9666618" y="3330990"/>
            <a:ext cx="1134728" cy="1134670"/>
            <a:chOff x="9673136" y="2704988"/>
            <a:chExt cx="1134696" cy="1134696"/>
          </a:xfrm>
        </p:grpSpPr>
        <p:sp>
          <p:nvSpPr>
            <p:cNvPr id="98" name="Oval 14"/>
            <p:cNvSpPr/>
            <p:nvPr/>
          </p:nvSpPr>
          <p:spPr>
            <a:xfrm>
              <a:off x="9672811" y="2705029"/>
              <a:ext cx="1135030" cy="113508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/>
            </a:p>
          </p:txBody>
        </p:sp>
        <p:grpSp>
          <p:nvGrpSpPr>
            <p:cNvPr id="99" name="Group 89"/>
            <p:cNvGrpSpPr/>
            <p:nvPr/>
          </p:nvGrpSpPr>
          <p:grpSpPr>
            <a:xfrm>
              <a:off x="9991403" y="2977268"/>
              <a:ext cx="526991" cy="585239"/>
              <a:chOff x="7502526" y="2405063"/>
              <a:chExt cx="301625" cy="334964"/>
            </a:xfrm>
            <a:solidFill>
              <a:schemeClr val="bg1"/>
            </a:solidFill>
          </p:grpSpPr>
          <p:sp>
            <p:nvSpPr>
              <p:cNvPr id="100" name="Freeform 112"/>
              <p:cNvSpPr>
                <a:spLocks/>
              </p:cNvSpPr>
              <p:nvPr/>
            </p:nvSpPr>
            <p:spPr bwMode="auto">
              <a:xfrm>
                <a:off x="7708901" y="2405063"/>
                <a:ext cx="95250" cy="90488"/>
              </a:xfrm>
              <a:custGeom>
                <a:avLst/>
                <a:gdLst>
                  <a:gd name="T0" fmla="*/ 19 w 25"/>
                  <a:gd name="T1" fmla="*/ 24 h 24"/>
                  <a:gd name="T2" fmla="*/ 21 w 25"/>
                  <a:gd name="T3" fmla="*/ 22 h 24"/>
                  <a:gd name="T4" fmla="*/ 19 w 25"/>
                  <a:gd name="T5" fmla="*/ 4 h 24"/>
                  <a:gd name="T6" fmla="*/ 0 w 25"/>
                  <a:gd name="T7" fmla="*/ 7 h 24"/>
                  <a:gd name="T8" fmla="*/ 0 w 25"/>
                  <a:gd name="T9" fmla="*/ 8 h 24"/>
                  <a:gd name="T10" fmla="*/ 19 w 25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4">
                    <a:moveTo>
                      <a:pt x="19" y="24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5" y="17"/>
                      <a:pt x="24" y="8"/>
                      <a:pt x="19" y="4"/>
                    </a:cubicBezTo>
                    <a:cubicBezTo>
                      <a:pt x="13" y="0"/>
                      <a:pt x="5" y="1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8" y="11"/>
                      <a:pt x="15" y="17"/>
                      <a:pt x="1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1" name="Freeform 113"/>
              <p:cNvSpPr>
                <a:spLocks noEditPoints="1"/>
              </p:cNvSpPr>
              <p:nvPr/>
            </p:nvSpPr>
            <p:spPr bwMode="auto">
              <a:xfrm>
                <a:off x="7518404" y="2438402"/>
                <a:ext cx="274638" cy="301625"/>
              </a:xfrm>
              <a:custGeom>
                <a:avLst/>
                <a:gdLst>
                  <a:gd name="T0" fmla="*/ 43 w 73"/>
                  <a:gd name="T1" fmla="*/ 0 h 80"/>
                  <a:gd name="T2" fmla="*/ 42 w 73"/>
                  <a:gd name="T3" fmla="*/ 0 h 80"/>
                  <a:gd name="T4" fmla="*/ 42 w 73"/>
                  <a:gd name="T5" fmla="*/ 0 h 80"/>
                  <a:gd name="T6" fmla="*/ 41 w 73"/>
                  <a:gd name="T7" fmla="*/ 0 h 80"/>
                  <a:gd name="T8" fmla="*/ 41 w 73"/>
                  <a:gd name="T9" fmla="*/ 0 h 80"/>
                  <a:gd name="T10" fmla="*/ 40 w 73"/>
                  <a:gd name="T11" fmla="*/ 0 h 80"/>
                  <a:gd name="T12" fmla="*/ 40 w 73"/>
                  <a:gd name="T13" fmla="*/ 0 h 80"/>
                  <a:gd name="T14" fmla="*/ 39 w 73"/>
                  <a:gd name="T15" fmla="*/ 0 h 80"/>
                  <a:gd name="T16" fmla="*/ 39 w 73"/>
                  <a:gd name="T17" fmla="*/ 0 h 80"/>
                  <a:gd name="T18" fmla="*/ 38 w 73"/>
                  <a:gd name="T19" fmla="*/ 0 h 80"/>
                  <a:gd name="T20" fmla="*/ 38 w 73"/>
                  <a:gd name="T21" fmla="*/ 0 h 80"/>
                  <a:gd name="T22" fmla="*/ 37 w 73"/>
                  <a:gd name="T23" fmla="*/ 0 h 80"/>
                  <a:gd name="T24" fmla="*/ 36 w 73"/>
                  <a:gd name="T25" fmla="*/ 0 h 80"/>
                  <a:gd name="T26" fmla="*/ 35 w 73"/>
                  <a:gd name="T27" fmla="*/ 0 h 80"/>
                  <a:gd name="T28" fmla="*/ 34 w 73"/>
                  <a:gd name="T29" fmla="*/ 0 h 80"/>
                  <a:gd name="T30" fmla="*/ 33 w 73"/>
                  <a:gd name="T31" fmla="*/ 0 h 80"/>
                  <a:gd name="T32" fmla="*/ 32 w 73"/>
                  <a:gd name="T33" fmla="*/ 0 h 80"/>
                  <a:gd name="T34" fmla="*/ 32 w 73"/>
                  <a:gd name="T35" fmla="*/ 0 h 80"/>
                  <a:gd name="T36" fmla="*/ 32 w 73"/>
                  <a:gd name="T37" fmla="*/ 0 h 80"/>
                  <a:gd name="T38" fmla="*/ 32 w 73"/>
                  <a:gd name="T39" fmla="*/ 0 h 80"/>
                  <a:gd name="T40" fmla="*/ 31 w 73"/>
                  <a:gd name="T41" fmla="*/ 0 h 80"/>
                  <a:gd name="T42" fmla="*/ 31 w 73"/>
                  <a:gd name="T43" fmla="*/ 0 h 80"/>
                  <a:gd name="T44" fmla="*/ 30 w 73"/>
                  <a:gd name="T45" fmla="*/ 0 h 80"/>
                  <a:gd name="T46" fmla="*/ 0 w 73"/>
                  <a:gd name="T47" fmla="*/ 37 h 80"/>
                  <a:gd name="T48" fmla="*/ 12 w 73"/>
                  <a:gd name="T49" fmla="*/ 64 h 80"/>
                  <a:gd name="T50" fmla="*/ 7 w 73"/>
                  <a:gd name="T51" fmla="*/ 69 h 80"/>
                  <a:gd name="T52" fmla="*/ 7 w 73"/>
                  <a:gd name="T53" fmla="*/ 77 h 80"/>
                  <a:gd name="T54" fmla="*/ 14 w 73"/>
                  <a:gd name="T55" fmla="*/ 77 h 80"/>
                  <a:gd name="T56" fmla="*/ 21 w 73"/>
                  <a:gd name="T57" fmla="*/ 70 h 80"/>
                  <a:gd name="T58" fmla="*/ 36 w 73"/>
                  <a:gd name="T59" fmla="*/ 73 h 80"/>
                  <a:gd name="T60" fmla="*/ 52 w 73"/>
                  <a:gd name="T61" fmla="*/ 70 h 80"/>
                  <a:gd name="T62" fmla="*/ 58 w 73"/>
                  <a:gd name="T63" fmla="*/ 77 h 80"/>
                  <a:gd name="T64" fmla="*/ 66 w 73"/>
                  <a:gd name="T65" fmla="*/ 77 h 80"/>
                  <a:gd name="T66" fmla="*/ 66 w 73"/>
                  <a:gd name="T67" fmla="*/ 69 h 80"/>
                  <a:gd name="T68" fmla="*/ 61 w 73"/>
                  <a:gd name="T69" fmla="*/ 64 h 80"/>
                  <a:gd name="T70" fmla="*/ 73 w 73"/>
                  <a:gd name="T71" fmla="*/ 37 h 80"/>
                  <a:gd name="T72" fmla="*/ 43 w 73"/>
                  <a:gd name="T73" fmla="*/ 0 h 80"/>
                  <a:gd name="T74" fmla="*/ 36 w 73"/>
                  <a:gd name="T75" fmla="*/ 65 h 80"/>
                  <a:gd name="T76" fmla="*/ 8 w 73"/>
                  <a:gd name="T77" fmla="*/ 37 h 80"/>
                  <a:gd name="T78" fmla="*/ 36 w 73"/>
                  <a:gd name="T79" fmla="*/ 8 h 80"/>
                  <a:gd name="T80" fmla="*/ 64 w 73"/>
                  <a:gd name="T81" fmla="*/ 37 h 80"/>
                  <a:gd name="T82" fmla="*/ 36 w 73"/>
                  <a:gd name="T83" fmla="*/ 6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" h="80">
                    <a:moveTo>
                      <a:pt x="43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7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6" y="0"/>
                      <a:pt x="36" y="0"/>
                      <a:pt x="35" y="0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4" y="0"/>
                      <a:pt x="34" y="0"/>
                      <a:pt x="33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4"/>
                      <a:pt x="0" y="19"/>
                      <a:pt x="0" y="37"/>
                    </a:cubicBezTo>
                    <a:cubicBezTo>
                      <a:pt x="0" y="47"/>
                      <a:pt x="4" y="57"/>
                      <a:pt x="12" y="64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4" y="71"/>
                      <a:pt x="5" y="77"/>
                      <a:pt x="7" y="77"/>
                    </a:cubicBezTo>
                    <a:cubicBezTo>
                      <a:pt x="9" y="79"/>
                      <a:pt x="12" y="79"/>
                      <a:pt x="14" y="77"/>
                    </a:cubicBezTo>
                    <a:cubicBezTo>
                      <a:pt x="16" y="75"/>
                      <a:pt x="20" y="72"/>
                      <a:pt x="21" y="70"/>
                    </a:cubicBezTo>
                    <a:cubicBezTo>
                      <a:pt x="25" y="72"/>
                      <a:pt x="31" y="73"/>
                      <a:pt x="36" y="73"/>
                    </a:cubicBezTo>
                    <a:cubicBezTo>
                      <a:pt x="42" y="73"/>
                      <a:pt x="47" y="72"/>
                      <a:pt x="52" y="70"/>
                    </a:cubicBezTo>
                    <a:cubicBezTo>
                      <a:pt x="53" y="72"/>
                      <a:pt x="57" y="75"/>
                      <a:pt x="58" y="77"/>
                    </a:cubicBezTo>
                    <a:cubicBezTo>
                      <a:pt x="62" y="80"/>
                      <a:pt x="65" y="77"/>
                      <a:pt x="66" y="77"/>
                    </a:cubicBezTo>
                    <a:cubicBezTo>
                      <a:pt x="68" y="74"/>
                      <a:pt x="68" y="71"/>
                      <a:pt x="66" y="69"/>
                    </a:cubicBezTo>
                    <a:cubicBezTo>
                      <a:pt x="61" y="64"/>
                      <a:pt x="61" y="64"/>
                      <a:pt x="61" y="64"/>
                    </a:cubicBezTo>
                    <a:cubicBezTo>
                      <a:pt x="68" y="57"/>
                      <a:pt x="73" y="47"/>
                      <a:pt x="73" y="37"/>
                    </a:cubicBezTo>
                    <a:cubicBezTo>
                      <a:pt x="73" y="19"/>
                      <a:pt x="60" y="4"/>
                      <a:pt x="43" y="0"/>
                    </a:cubicBezTo>
                    <a:close/>
                    <a:moveTo>
                      <a:pt x="36" y="65"/>
                    </a:moveTo>
                    <a:cubicBezTo>
                      <a:pt x="21" y="65"/>
                      <a:pt x="8" y="52"/>
                      <a:pt x="8" y="37"/>
                    </a:cubicBezTo>
                    <a:cubicBezTo>
                      <a:pt x="8" y="21"/>
                      <a:pt x="21" y="8"/>
                      <a:pt x="36" y="8"/>
                    </a:cubicBezTo>
                    <a:cubicBezTo>
                      <a:pt x="52" y="8"/>
                      <a:pt x="64" y="21"/>
                      <a:pt x="64" y="37"/>
                    </a:cubicBezTo>
                    <a:cubicBezTo>
                      <a:pt x="64" y="52"/>
                      <a:pt x="52" y="65"/>
                      <a:pt x="36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2" name="Freeform 114"/>
              <p:cNvSpPr>
                <a:spLocks/>
              </p:cNvSpPr>
              <p:nvPr/>
            </p:nvSpPr>
            <p:spPr bwMode="auto">
              <a:xfrm>
                <a:off x="7502526" y="2405063"/>
                <a:ext cx="98425" cy="90488"/>
              </a:xfrm>
              <a:custGeom>
                <a:avLst/>
                <a:gdLst>
                  <a:gd name="T0" fmla="*/ 6 w 26"/>
                  <a:gd name="T1" fmla="*/ 24 h 24"/>
                  <a:gd name="T2" fmla="*/ 26 w 26"/>
                  <a:gd name="T3" fmla="*/ 8 h 24"/>
                  <a:gd name="T4" fmla="*/ 25 w 26"/>
                  <a:gd name="T5" fmla="*/ 7 h 24"/>
                  <a:gd name="T6" fmla="*/ 7 w 26"/>
                  <a:gd name="T7" fmla="*/ 4 h 24"/>
                  <a:gd name="T8" fmla="*/ 5 w 26"/>
                  <a:gd name="T9" fmla="*/ 22 h 24"/>
                  <a:gd name="T10" fmla="*/ 6 w 26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24">
                    <a:moveTo>
                      <a:pt x="6" y="24"/>
                    </a:moveTo>
                    <a:cubicBezTo>
                      <a:pt x="11" y="17"/>
                      <a:pt x="18" y="11"/>
                      <a:pt x="26" y="8"/>
                    </a:cubicBezTo>
                    <a:cubicBezTo>
                      <a:pt x="26" y="7"/>
                      <a:pt x="25" y="7"/>
                      <a:pt x="25" y="7"/>
                    </a:cubicBezTo>
                    <a:cubicBezTo>
                      <a:pt x="21" y="1"/>
                      <a:pt x="13" y="0"/>
                      <a:pt x="7" y="4"/>
                    </a:cubicBezTo>
                    <a:cubicBezTo>
                      <a:pt x="1" y="8"/>
                      <a:pt x="0" y="17"/>
                      <a:pt x="5" y="22"/>
                    </a:cubicBezTo>
                    <a:cubicBezTo>
                      <a:pt x="5" y="23"/>
                      <a:pt x="6" y="23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3" name="Freeform 115"/>
              <p:cNvSpPr>
                <a:spLocks/>
              </p:cNvSpPr>
              <p:nvPr/>
            </p:nvSpPr>
            <p:spPr bwMode="auto">
              <a:xfrm>
                <a:off x="7650163" y="2476501"/>
                <a:ext cx="11113" cy="44450"/>
              </a:xfrm>
              <a:custGeom>
                <a:avLst/>
                <a:gdLst>
                  <a:gd name="T0" fmla="*/ 1 w 3"/>
                  <a:gd name="T1" fmla="*/ 12 h 12"/>
                  <a:gd name="T2" fmla="*/ 3 w 3"/>
                  <a:gd name="T3" fmla="*/ 10 h 12"/>
                  <a:gd name="T4" fmla="*/ 3 w 3"/>
                  <a:gd name="T5" fmla="*/ 2 h 12"/>
                  <a:gd name="T6" fmla="*/ 1 w 3"/>
                  <a:gd name="T7" fmla="*/ 0 h 12"/>
                  <a:gd name="T8" fmla="*/ 0 w 3"/>
                  <a:gd name="T9" fmla="*/ 2 h 12"/>
                  <a:gd name="T10" fmla="*/ 0 w 3"/>
                  <a:gd name="T11" fmla="*/ 10 h 12"/>
                  <a:gd name="T12" fmla="*/ 1 w 3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2">
                    <a:moveTo>
                      <a:pt x="1" y="12"/>
                    </a:moveTo>
                    <a:cubicBezTo>
                      <a:pt x="2" y="12"/>
                      <a:pt x="3" y="11"/>
                      <a:pt x="3" y="1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4" name="Freeform 116"/>
              <p:cNvSpPr>
                <a:spLocks/>
              </p:cNvSpPr>
              <p:nvPr/>
            </p:nvSpPr>
            <p:spPr bwMode="auto">
              <a:xfrm>
                <a:off x="7551738" y="2570163"/>
                <a:ext cx="44450" cy="11113"/>
              </a:xfrm>
              <a:custGeom>
                <a:avLst/>
                <a:gdLst>
                  <a:gd name="T0" fmla="*/ 10 w 12"/>
                  <a:gd name="T1" fmla="*/ 0 h 3"/>
                  <a:gd name="T2" fmla="*/ 2 w 12"/>
                  <a:gd name="T3" fmla="*/ 0 h 3"/>
                  <a:gd name="T4" fmla="*/ 0 w 12"/>
                  <a:gd name="T5" fmla="*/ 2 h 3"/>
                  <a:gd name="T6" fmla="*/ 2 w 12"/>
                  <a:gd name="T7" fmla="*/ 3 h 3"/>
                  <a:gd name="T8" fmla="*/ 10 w 12"/>
                  <a:gd name="T9" fmla="*/ 3 h 3"/>
                  <a:gd name="T10" fmla="*/ 12 w 12"/>
                  <a:gd name="T11" fmla="*/ 2 h 3"/>
                  <a:gd name="T12" fmla="*/ 10 w 1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5" name="Freeform 117"/>
              <p:cNvSpPr>
                <a:spLocks/>
              </p:cNvSpPr>
              <p:nvPr/>
            </p:nvSpPr>
            <p:spPr bwMode="auto">
              <a:xfrm>
                <a:off x="7708901" y="2570163"/>
                <a:ext cx="46038" cy="11113"/>
              </a:xfrm>
              <a:custGeom>
                <a:avLst/>
                <a:gdLst>
                  <a:gd name="T0" fmla="*/ 10 w 12"/>
                  <a:gd name="T1" fmla="*/ 0 h 3"/>
                  <a:gd name="T2" fmla="*/ 2 w 12"/>
                  <a:gd name="T3" fmla="*/ 0 h 3"/>
                  <a:gd name="T4" fmla="*/ 0 w 12"/>
                  <a:gd name="T5" fmla="*/ 2 h 3"/>
                  <a:gd name="T6" fmla="*/ 2 w 12"/>
                  <a:gd name="T7" fmla="*/ 3 h 3"/>
                  <a:gd name="T8" fmla="*/ 10 w 12"/>
                  <a:gd name="T9" fmla="*/ 3 h 3"/>
                  <a:gd name="T10" fmla="*/ 12 w 12"/>
                  <a:gd name="T11" fmla="*/ 2 h 3"/>
                  <a:gd name="T12" fmla="*/ 10 w 1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6" name="Freeform 118"/>
              <p:cNvSpPr>
                <a:spLocks/>
              </p:cNvSpPr>
              <p:nvPr/>
            </p:nvSpPr>
            <p:spPr bwMode="auto">
              <a:xfrm>
                <a:off x="7650163" y="2633663"/>
                <a:ext cx="11113" cy="46038"/>
              </a:xfrm>
              <a:custGeom>
                <a:avLst/>
                <a:gdLst>
                  <a:gd name="T0" fmla="*/ 1 w 3"/>
                  <a:gd name="T1" fmla="*/ 0 h 12"/>
                  <a:gd name="T2" fmla="*/ 0 w 3"/>
                  <a:gd name="T3" fmla="*/ 1 h 12"/>
                  <a:gd name="T4" fmla="*/ 0 w 3"/>
                  <a:gd name="T5" fmla="*/ 10 h 12"/>
                  <a:gd name="T6" fmla="*/ 1 w 3"/>
                  <a:gd name="T7" fmla="*/ 12 h 12"/>
                  <a:gd name="T8" fmla="*/ 3 w 3"/>
                  <a:gd name="T9" fmla="*/ 10 h 12"/>
                  <a:gd name="T10" fmla="*/ 3 w 3"/>
                  <a:gd name="T11" fmla="*/ 1 h 12"/>
                  <a:gd name="T12" fmla="*/ 1 w 3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2" y="12"/>
                      <a:pt x="3" y="11"/>
                      <a:pt x="3" y="1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7" name="Freeform 119"/>
              <p:cNvSpPr>
                <a:spLocks/>
              </p:cNvSpPr>
              <p:nvPr/>
            </p:nvSpPr>
            <p:spPr bwMode="auto">
              <a:xfrm>
                <a:off x="7593013" y="2506663"/>
                <a:ext cx="128588" cy="85725"/>
              </a:xfrm>
              <a:custGeom>
                <a:avLst/>
                <a:gdLst>
                  <a:gd name="T0" fmla="*/ 18 w 34"/>
                  <a:gd name="T1" fmla="*/ 18 h 23"/>
                  <a:gd name="T2" fmla="*/ 33 w 34"/>
                  <a:gd name="T3" fmla="*/ 3 h 23"/>
                  <a:gd name="T4" fmla="*/ 34 w 34"/>
                  <a:gd name="T5" fmla="*/ 2 h 23"/>
                  <a:gd name="T6" fmla="*/ 33 w 34"/>
                  <a:gd name="T7" fmla="*/ 1 h 23"/>
                  <a:gd name="T8" fmla="*/ 32 w 34"/>
                  <a:gd name="T9" fmla="*/ 0 h 23"/>
                  <a:gd name="T10" fmla="*/ 31 w 34"/>
                  <a:gd name="T11" fmla="*/ 1 h 23"/>
                  <a:gd name="T12" fmla="*/ 20 w 34"/>
                  <a:gd name="T13" fmla="*/ 12 h 23"/>
                  <a:gd name="T14" fmla="*/ 16 w 34"/>
                  <a:gd name="T15" fmla="*/ 16 h 23"/>
                  <a:gd name="T16" fmla="*/ 16 w 34"/>
                  <a:gd name="T17" fmla="*/ 16 h 23"/>
                  <a:gd name="T18" fmla="*/ 16 w 34"/>
                  <a:gd name="T19" fmla="*/ 16 h 23"/>
                  <a:gd name="T20" fmla="*/ 15 w 34"/>
                  <a:gd name="T21" fmla="*/ 15 h 23"/>
                  <a:gd name="T22" fmla="*/ 15 w 34"/>
                  <a:gd name="T23" fmla="*/ 15 h 23"/>
                  <a:gd name="T24" fmla="*/ 15 w 34"/>
                  <a:gd name="T25" fmla="*/ 15 h 23"/>
                  <a:gd name="T26" fmla="*/ 4 w 34"/>
                  <a:gd name="T27" fmla="*/ 7 h 23"/>
                  <a:gd name="T28" fmla="*/ 2 w 34"/>
                  <a:gd name="T29" fmla="*/ 6 h 23"/>
                  <a:gd name="T30" fmla="*/ 1 w 34"/>
                  <a:gd name="T31" fmla="*/ 7 h 23"/>
                  <a:gd name="T32" fmla="*/ 0 w 34"/>
                  <a:gd name="T33" fmla="*/ 9 h 23"/>
                  <a:gd name="T34" fmla="*/ 1 w 34"/>
                  <a:gd name="T35" fmla="*/ 10 h 23"/>
                  <a:gd name="T36" fmla="*/ 13 w 34"/>
                  <a:gd name="T37" fmla="*/ 19 h 23"/>
                  <a:gd name="T38" fmla="*/ 12 w 34"/>
                  <a:gd name="T39" fmla="*/ 20 h 23"/>
                  <a:gd name="T40" fmla="*/ 11 w 34"/>
                  <a:gd name="T41" fmla="*/ 21 h 23"/>
                  <a:gd name="T42" fmla="*/ 12 w 34"/>
                  <a:gd name="T43" fmla="*/ 23 h 23"/>
                  <a:gd name="T44" fmla="*/ 13 w 34"/>
                  <a:gd name="T45" fmla="*/ 23 h 23"/>
                  <a:gd name="T46" fmla="*/ 16 w 34"/>
                  <a:gd name="T47" fmla="*/ 21 h 23"/>
                  <a:gd name="T48" fmla="*/ 17 w 34"/>
                  <a:gd name="T49" fmla="*/ 22 h 23"/>
                  <a:gd name="T50" fmla="*/ 18 w 34"/>
                  <a:gd name="T51" fmla="*/ 23 h 23"/>
                  <a:gd name="T52" fmla="*/ 20 w 34"/>
                  <a:gd name="T53" fmla="*/ 23 h 23"/>
                  <a:gd name="T54" fmla="*/ 21 w 34"/>
                  <a:gd name="T55" fmla="*/ 21 h 23"/>
                  <a:gd name="T56" fmla="*/ 21 w 34"/>
                  <a:gd name="T57" fmla="*/ 19 h 23"/>
                  <a:gd name="T58" fmla="*/ 18 w 34"/>
                  <a:gd name="T59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23">
                    <a:moveTo>
                      <a:pt x="18" y="18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4" y="2"/>
                      <a:pt x="34" y="2"/>
                    </a:cubicBezTo>
                    <a:cubicBezTo>
                      <a:pt x="34" y="2"/>
                      <a:pt x="33" y="1"/>
                      <a:pt x="33" y="1"/>
                    </a:cubicBezTo>
                    <a:cubicBezTo>
                      <a:pt x="33" y="1"/>
                      <a:pt x="32" y="0"/>
                      <a:pt x="32" y="0"/>
                    </a:cubicBezTo>
                    <a:cubicBezTo>
                      <a:pt x="32" y="0"/>
                      <a:pt x="31" y="1"/>
                      <a:pt x="31" y="1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2"/>
                      <a:pt x="11" y="22"/>
                      <a:pt x="12" y="23"/>
                    </a:cubicBezTo>
                    <a:cubicBezTo>
                      <a:pt x="12" y="23"/>
                      <a:pt x="12" y="23"/>
                      <a:pt x="13" y="23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9" y="23"/>
                      <a:pt x="20" y="23"/>
                    </a:cubicBezTo>
                    <a:cubicBezTo>
                      <a:pt x="21" y="23"/>
                      <a:pt x="22" y="22"/>
                      <a:pt x="21" y="21"/>
                    </a:cubicBezTo>
                    <a:cubicBezTo>
                      <a:pt x="21" y="20"/>
                      <a:pt x="21" y="20"/>
                      <a:pt x="21" y="19"/>
                    </a:cubicBezTo>
                    <a:lnTo>
                      <a:pt x="1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108" name="Group 10"/>
          <p:cNvGrpSpPr>
            <a:grpSpLocks/>
          </p:cNvGrpSpPr>
          <p:nvPr/>
        </p:nvGrpSpPr>
        <p:grpSpPr bwMode="auto">
          <a:xfrm>
            <a:off x="1379539" y="4670813"/>
            <a:ext cx="1134728" cy="1134670"/>
            <a:chOff x="1284696" y="4044842"/>
            <a:chExt cx="1134696" cy="1134696"/>
          </a:xfrm>
        </p:grpSpPr>
        <p:sp>
          <p:nvSpPr>
            <p:cNvPr id="109" name="Oval 20"/>
            <p:cNvSpPr/>
            <p:nvPr/>
          </p:nvSpPr>
          <p:spPr>
            <a:xfrm>
              <a:off x="1284700" y="4044910"/>
              <a:ext cx="1135030" cy="113508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/>
            </a:p>
          </p:txBody>
        </p:sp>
        <p:sp>
          <p:nvSpPr>
            <p:cNvPr id="110" name="Shape 940"/>
            <p:cNvSpPr>
              <a:spLocks/>
            </p:cNvSpPr>
            <p:nvPr/>
          </p:nvSpPr>
          <p:spPr bwMode="auto">
            <a:xfrm>
              <a:off x="1563236" y="4396596"/>
              <a:ext cx="588553" cy="392098"/>
            </a:xfrm>
            <a:custGeom>
              <a:avLst/>
              <a:gdLst>
                <a:gd name="T0" fmla="*/ 294277 w 21547"/>
                <a:gd name="T1" fmla="*/ 196049 h 21600"/>
                <a:gd name="T2" fmla="*/ 294277 w 21547"/>
                <a:gd name="T3" fmla="*/ 196049 h 21600"/>
                <a:gd name="T4" fmla="*/ 294277 w 21547"/>
                <a:gd name="T5" fmla="*/ 196049 h 21600"/>
                <a:gd name="T6" fmla="*/ 294277 w 21547"/>
                <a:gd name="T7" fmla="*/ 19604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7" h="21600" extrusionOk="0">
                  <a:moveTo>
                    <a:pt x="18847" y="15749"/>
                  </a:moveTo>
                  <a:lnTo>
                    <a:pt x="2701" y="15749"/>
                  </a:lnTo>
                  <a:lnTo>
                    <a:pt x="2701" y="1346"/>
                  </a:lnTo>
                  <a:lnTo>
                    <a:pt x="18847" y="1346"/>
                  </a:lnTo>
                  <a:cubicBezTo>
                    <a:pt x="18847" y="1346"/>
                    <a:pt x="18847" y="15749"/>
                    <a:pt x="18847" y="15749"/>
                  </a:cubicBezTo>
                  <a:close/>
                  <a:moveTo>
                    <a:pt x="0" y="20510"/>
                  </a:moveTo>
                  <a:cubicBezTo>
                    <a:pt x="0" y="20510"/>
                    <a:pt x="-26" y="21600"/>
                    <a:pt x="1603" y="21600"/>
                  </a:cubicBezTo>
                  <a:cubicBezTo>
                    <a:pt x="2568" y="21600"/>
                    <a:pt x="6216" y="21600"/>
                    <a:pt x="9032" y="21600"/>
                  </a:cubicBezTo>
                  <a:cubicBezTo>
                    <a:pt x="9032" y="21600"/>
                    <a:pt x="10576" y="21600"/>
                    <a:pt x="12515" y="21600"/>
                  </a:cubicBezTo>
                  <a:cubicBezTo>
                    <a:pt x="15331" y="21600"/>
                    <a:pt x="18979" y="21600"/>
                    <a:pt x="19943" y="21600"/>
                  </a:cubicBezTo>
                  <a:cubicBezTo>
                    <a:pt x="21574" y="21600"/>
                    <a:pt x="21547" y="20510"/>
                    <a:pt x="21547" y="20510"/>
                  </a:cubicBezTo>
                  <a:lnTo>
                    <a:pt x="19418" y="16436"/>
                  </a:lnTo>
                  <a:cubicBezTo>
                    <a:pt x="19512" y="16224"/>
                    <a:pt x="19569" y="15977"/>
                    <a:pt x="19569" y="15711"/>
                  </a:cubicBezTo>
                  <a:lnTo>
                    <a:pt x="19569" y="1384"/>
                  </a:lnTo>
                  <a:cubicBezTo>
                    <a:pt x="19569" y="621"/>
                    <a:pt x="19123" y="0"/>
                    <a:pt x="18571" y="0"/>
                  </a:cubicBezTo>
                  <a:lnTo>
                    <a:pt x="2977" y="0"/>
                  </a:lnTo>
                  <a:cubicBezTo>
                    <a:pt x="2425" y="0"/>
                    <a:pt x="1979" y="621"/>
                    <a:pt x="1979" y="1384"/>
                  </a:cubicBezTo>
                  <a:lnTo>
                    <a:pt x="1979" y="15711"/>
                  </a:lnTo>
                  <a:cubicBezTo>
                    <a:pt x="1979" y="15978"/>
                    <a:pt x="2035" y="16224"/>
                    <a:pt x="2129" y="16436"/>
                  </a:cubicBezTo>
                  <a:cubicBezTo>
                    <a:pt x="2129" y="16436"/>
                    <a:pt x="0" y="20510"/>
                    <a:pt x="0" y="205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</p:grpSp>
      <p:grpSp>
        <p:nvGrpSpPr>
          <p:cNvPr id="111" name="Group 12"/>
          <p:cNvGrpSpPr>
            <a:grpSpLocks/>
          </p:cNvGrpSpPr>
          <p:nvPr/>
        </p:nvGrpSpPr>
        <p:grpSpPr bwMode="auto">
          <a:xfrm>
            <a:off x="9666626" y="4670817"/>
            <a:ext cx="1134729" cy="1134671"/>
            <a:chOff x="9673144" y="4044846"/>
            <a:chExt cx="1134697" cy="1134697"/>
          </a:xfrm>
        </p:grpSpPr>
        <p:sp>
          <p:nvSpPr>
            <p:cNvPr id="112" name="Oval 17"/>
            <p:cNvSpPr/>
            <p:nvPr/>
          </p:nvSpPr>
          <p:spPr>
            <a:xfrm>
              <a:off x="9672811" y="4044910"/>
              <a:ext cx="1135030" cy="113508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/>
              <a:endParaRPr lang="en-US" sz="1400" dirty="0"/>
            </a:p>
          </p:txBody>
        </p:sp>
        <p:grpSp>
          <p:nvGrpSpPr>
            <p:cNvPr id="113" name="Group 99"/>
            <p:cNvGrpSpPr/>
            <p:nvPr/>
          </p:nvGrpSpPr>
          <p:grpSpPr>
            <a:xfrm>
              <a:off x="9957133" y="4311652"/>
              <a:ext cx="584433" cy="592961"/>
              <a:chOff x="2360613" y="2686051"/>
              <a:chExt cx="217488" cy="220662"/>
            </a:xfrm>
            <a:solidFill>
              <a:schemeClr val="bg1"/>
            </a:solidFill>
          </p:grpSpPr>
          <p:sp>
            <p:nvSpPr>
              <p:cNvPr id="114" name="Freeform 34"/>
              <p:cNvSpPr>
                <a:spLocks noEditPoints="1"/>
              </p:cNvSpPr>
              <p:nvPr/>
            </p:nvSpPr>
            <p:spPr bwMode="auto">
              <a:xfrm>
                <a:off x="2427288" y="2686051"/>
                <a:ext cx="150813" cy="150813"/>
              </a:xfrm>
              <a:custGeom>
                <a:avLst/>
                <a:gdLst>
                  <a:gd name="T0" fmla="*/ 65 w 79"/>
                  <a:gd name="T1" fmla="*/ 14 h 79"/>
                  <a:gd name="T2" fmla="*/ 14 w 79"/>
                  <a:gd name="T3" fmla="*/ 14 h 79"/>
                  <a:gd name="T4" fmla="*/ 12 w 79"/>
                  <a:gd name="T5" fmla="*/ 63 h 79"/>
                  <a:gd name="T6" fmla="*/ 12 w 79"/>
                  <a:gd name="T7" fmla="*/ 63 h 79"/>
                  <a:gd name="T8" fmla="*/ 17 w 79"/>
                  <a:gd name="T9" fmla="*/ 68 h 79"/>
                  <a:gd name="T10" fmla="*/ 65 w 79"/>
                  <a:gd name="T11" fmla="*/ 65 h 79"/>
                  <a:gd name="T12" fmla="*/ 65 w 79"/>
                  <a:gd name="T13" fmla="*/ 14 h 79"/>
                  <a:gd name="T14" fmla="*/ 58 w 79"/>
                  <a:gd name="T15" fmla="*/ 59 h 79"/>
                  <a:gd name="T16" fmla="*/ 20 w 79"/>
                  <a:gd name="T17" fmla="*/ 59 h 79"/>
                  <a:gd name="T18" fmla="*/ 20 w 79"/>
                  <a:gd name="T19" fmla="*/ 21 h 79"/>
                  <a:gd name="T20" fmla="*/ 59 w 79"/>
                  <a:gd name="T21" fmla="*/ 21 h 79"/>
                  <a:gd name="T22" fmla="*/ 58 w 79"/>
                  <a:gd name="T23" fmla="*/ 5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79">
                    <a:moveTo>
                      <a:pt x="65" y="14"/>
                    </a:moveTo>
                    <a:cubicBezTo>
                      <a:pt x="51" y="0"/>
                      <a:pt x="28" y="0"/>
                      <a:pt x="14" y="14"/>
                    </a:cubicBezTo>
                    <a:cubicBezTo>
                      <a:pt x="1" y="27"/>
                      <a:pt x="0" y="48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4" y="65"/>
                      <a:pt x="15" y="66"/>
                      <a:pt x="17" y="68"/>
                    </a:cubicBezTo>
                    <a:cubicBezTo>
                      <a:pt x="31" y="79"/>
                      <a:pt x="52" y="78"/>
                      <a:pt x="65" y="65"/>
                    </a:cubicBezTo>
                    <a:cubicBezTo>
                      <a:pt x="79" y="51"/>
                      <a:pt x="79" y="28"/>
                      <a:pt x="65" y="14"/>
                    </a:cubicBezTo>
                    <a:close/>
                    <a:moveTo>
                      <a:pt x="58" y="59"/>
                    </a:moveTo>
                    <a:cubicBezTo>
                      <a:pt x="48" y="69"/>
                      <a:pt x="31" y="69"/>
                      <a:pt x="20" y="59"/>
                    </a:cubicBezTo>
                    <a:cubicBezTo>
                      <a:pt x="10" y="48"/>
                      <a:pt x="10" y="31"/>
                      <a:pt x="20" y="21"/>
                    </a:cubicBezTo>
                    <a:cubicBezTo>
                      <a:pt x="31" y="10"/>
                      <a:pt x="48" y="10"/>
                      <a:pt x="59" y="21"/>
                    </a:cubicBezTo>
                    <a:cubicBezTo>
                      <a:pt x="69" y="31"/>
                      <a:pt x="69" y="48"/>
                      <a:pt x="58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+mn-lt"/>
                </a:endParaRPr>
              </a:p>
            </p:txBody>
          </p:sp>
          <p:sp>
            <p:nvSpPr>
              <p:cNvPr id="115" name="Freeform 35"/>
              <p:cNvSpPr>
                <a:spLocks/>
              </p:cNvSpPr>
              <p:nvPr/>
            </p:nvSpPr>
            <p:spPr bwMode="auto">
              <a:xfrm>
                <a:off x="2360613" y="2814638"/>
                <a:ext cx="92075" cy="92075"/>
              </a:xfrm>
              <a:custGeom>
                <a:avLst/>
                <a:gdLst>
                  <a:gd name="T0" fmla="*/ 0 w 58"/>
                  <a:gd name="T1" fmla="*/ 46 h 58"/>
                  <a:gd name="T2" fmla="*/ 11 w 58"/>
                  <a:gd name="T3" fmla="*/ 58 h 58"/>
                  <a:gd name="T4" fmla="*/ 58 w 58"/>
                  <a:gd name="T5" fmla="*/ 7 h 58"/>
                  <a:gd name="T6" fmla="*/ 50 w 58"/>
                  <a:gd name="T7" fmla="*/ 0 h 58"/>
                  <a:gd name="T8" fmla="*/ 0 w 58"/>
                  <a:gd name="T9" fmla="*/ 4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46"/>
                    </a:moveTo>
                    <a:lnTo>
                      <a:pt x="11" y="58"/>
                    </a:lnTo>
                    <a:lnTo>
                      <a:pt x="58" y="7"/>
                    </a:lnTo>
                    <a:lnTo>
                      <a:pt x="50" y="0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+mn-lt"/>
                </a:endParaRPr>
              </a:p>
            </p:txBody>
          </p:sp>
          <p:sp>
            <p:nvSpPr>
              <p:cNvPr id="116" name="Freeform 36"/>
              <p:cNvSpPr>
                <a:spLocks/>
              </p:cNvSpPr>
              <p:nvPr/>
            </p:nvSpPr>
            <p:spPr bwMode="auto">
              <a:xfrm>
                <a:off x="2505075" y="2736851"/>
                <a:ext cx="57150" cy="68263"/>
              </a:xfrm>
              <a:custGeom>
                <a:avLst/>
                <a:gdLst>
                  <a:gd name="T0" fmla="*/ 16 w 30"/>
                  <a:gd name="T1" fmla="*/ 0 h 36"/>
                  <a:gd name="T2" fmla="*/ 0 w 30"/>
                  <a:gd name="T3" fmla="*/ 34 h 36"/>
                  <a:gd name="T4" fmla="*/ 6 w 30"/>
                  <a:gd name="T5" fmla="*/ 36 h 36"/>
                  <a:gd name="T6" fmla="*/ 16 w 30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36">
                    <a:moveTo>
                      <a:pt x="16" y="0"/>
                    </a:moveTo>
                    <a:cubicBezTo>
                      <a:pt x="21" y="26"/>
                      <a:pt x="0" y="34"/>
                      <a:pt x="0" y="34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30" y="21"/>
                      <a:pt x="16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915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离页连接符 3"/>
          <p:cNvSpPr/>
          <p:nvPr/>
        </p:nvSpPr>
        <p:spPr>
          <a:xfrm>
            <a:off x="5762171" y="1562101"/>
            <a:ext cx="778668" cy="7257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spc="100" dirty="0">
                <a:latin typeface="Agency FB" panose="020B0503020202020204" pitchFamily="34" charset="0"/>
                <a:ea typeface="+mj-ea"/>
              </a:rPr>
              <a:t>01</a:t>
            </a:r>
            <a:endParaRPr lang="zh-CN" altLang="en-US" sz="3200" spc="1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91832" y="151907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面向对象的例子</a:t>
            </a: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6710857" y="2151744"/>
            <a:ext cx="37684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5762171" y="2563587"/>
            <a:ext cx="778668" cy="725714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>
                <a:latin typeface="Agency FB" panose="020B0503020202020204" pitchFamily="34" charset="0"/>
                <a:ea typeface="+mj-ea"/>
              </a:rPr>
              <a:t>02</a:t>
            </a:r>
            <a:endParaRPr lang="zh-CN" altLang="en-US" sz="32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91832" y="252055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latin typeface="+mj-ea"/>
                <a:ea typeface="+mj-ea"/>
              </a:rPr>
              <a:t>三大特征</a:t>
            </a: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6710857" y="3153230"/>
            <a:ext cx="37684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离页连接符 9"/>
          <p:cNvSpPr/>
          <p:nvPr/>
        </p:nvSpPr>
        <p:spPr>
          <a:xfrm>
            <a:off x="5762171" y="3565073"/>
            <a:ext cx="778668" cy="725714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>
                <a:latin typeface="Agency FB" panose="020B0503020202020204" pitchFamily="34" charset="0"/>
                <a:ea typeface="+mj-ea"/>
              </a:rPr>
              <a:t>03</a:t>
            </a:r>
            <a:endParaRPr lang="zh-CN" altLang="en-US" sz="32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91832" y="352204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3"/>
                </a:solidFill>
                <a:latin typeface="+mj-ea"/>
                <a:ea typeface="+mj-ea"/>
              </a:rPr>
              <a:t>六大原则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6710857" y="4154716"/>
            <a:ext cx="37684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离页连接符 12"/>
          <p:cNvSpPr/>
          <p:nvPr/>
        </p:nvSpPr>
        <p:spPr>
          <a:xfrm>
            <a:off x="5762171" y="4566559"/>
            <a:ext cx="778668" cy="725714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>
                <a:latin typeface="Agency FB" panose="020B0503020202020204" pitchFamily="34" charset="0"/>
                <a:ea typeface="+mj-ea"/>
              </a:rPr>
              <a:t>04</a:t>
            </a:r>
            <a:endParaRPr lang="zh-CN" altLang="en-US" sz="32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91832" y="452353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4"/>
                </a:solidFill>
                <a:latin typeface="+mj-ea"/>
                <a:ea typeface="+mj-ea"/>
              </a:rPr>
              <a:t>总结</a:t>
            </a:r>
          </a:p>
        </p:txBody>
      </p:sp>
      <p:cxnSp>
        <p:nvCxnSpPr>
          <p:cNvPr id="15" name="直接连接符 14"/>
          <p:cNvCxnSpPr>
            <a:cxnSpLocks/>
          </p:cNvCxnSpPr>
          <p:nvPr/>
        </p:nvCxnSpPr>
        <p:spPr>
          <a:xfrm>
            <a:off x="6710857" y="5156202"/>
            <a:ext cx="37684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-1030087" y="549526"/>
            <a:ext cx="2308324" cy="575894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CONTENTS</a:t>
            </a:r>
            <a:endParaRPr lang="zh-CN" altLang="en-US" sz="13800" dirty="0">
              <a:solidFill>
                <a:schemeClr val="bg2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91130" y="1677601"/>
            <a:ext cx="3439352" cy="3439352"/>
            <a:chOff x="-1071067" y="-2269860"/>
            <a:chExt cx="3439352" cy="3439352"/>
          </a:xfrm>
        </p:grpSpPr>
        <p:sp>
          <p:nvSpPr>
            <p:cNvPr id="128" name="椭圆 127"/>
            <p:cNvSpPr/>
            <p:nvPr/>
          </p:nvSpPr>
          <p:spPr>
            <a:xfrm>
              <a:off x="-1071067" y="-2269860"/>
              <a:ext cx="3439352" cy="34393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-593157" y="-1802093"/>
              <a:ext cx="2483532" cy="2503818"/>
              <a:chOff x="814388" y="303213"/>
              <a:chExt cx="971550" cy="979487"/>
            </a:xfrm>
            <a:solidFill>
              <a:schemeClr val="accent1"/>
            </a:solidFill>
          </p:grpSpPr>
          <p:sp>
            <p:nvSpPr>
              <p:cNvPr id="104" name="Freeform 12"/>
              <p:cNvSpPr>
                <a:spLocks noEditPoints="1"/>
              </p:cNvSpPr>
              <p:nvPr/>
            </p:nvSpPr>
            <p:spPr bwMode="auto">
              <a:xfrm>
                <a:off x="881063" y="917575"/>
                <a:ext cx="76200" cy="60325"/>
              </a:xfrm>
              <a:custGeom>
                <a:avLst/>
                <a:gdLst>
                  <a:gd name="T0" fmla="*/ 12 w 23"/>
                  <a:gd name="T1" fmla="*/ 7 h 18"/>
                  <a:gd name="T2" fmla="*/ 17 w 23"/>
                  <a:gd name="T3" fmla="*/ 5 h 18"/>
                  <a:gd name="T4" fmla="*/ 19 w 23"/>
                  <a:gd name="T5" fmla="*/ 5 h 18"/>
                  <a:gd name="T6" fmla="*/ 19 w 23"/>
                  <a:gd name="T7" fmla="*/ 4 h 18"/>
                  <a:gd name="T8" fmla="*/ 19 w 23"/>
                  <a:gd name="T9" fmla="*/ 2 h 18"/>
                  <a:gd name="T10" fmla="*/ 19 w 23"/>
                  <a:gd name="T11" fmla="*/ 2 h 18"/>
                  <a:gd name="T12" fmla="*/ 23 w 23"/>
                  <a:gd name="T13" fmla="*/ 11 h 18"/>
                  <a:gd name="T14" fmla="*/ 22 w 23"/>
                  <a:gd name="T15" fmla="*/ 11 h 18"/>
                  <a:gd name="T16" fmla="*/ 21 w 23"/>
                  <a:gd name="T17" fmla="*/ 9 h 18"/>
                  <a:gd name="T18" fmla="*/ 20 w 23"/>
                  <a:gd name="T19" fmla="*/ 9 h 18"/>
                  <a:gd name="T20" fmla="*/ 19 w 23"/>
                  <a:gd name="T21" fmla="*/ 10 h 18"/>
                  <a:gd name="T22" fmla="*/ 7 w 23"/>
                  <a:gd name="T23" fmla="*/ 14 h 18"/>
                  <a:gd name="T24" fmla="*/ 5 w 23"/>
                  <a:gd name="T25" fmla="*/ 15 h 18"/>
                  <a:gd name="T26" fmla="*/ 5 w 23"/>
                  <a:gd name="T27" fmla="*/ 16 h 18"/>
                  <a:gd name="T28" fmla="*/ 5 w 23"/>
                  <a:gd name="T29" fmla="*/ 18 h 18"/>
                  <a:gd name="T30" fmla="*/ 5 w 23"/>
                  <a:gd name="T31" fmla="*/ 18 h 18"/>
                  <a:gd name="T32" fmla="*/ 2 w 23"/>
                  <a:gd name="T33" fmla="*/ 10 h 18"/>
                  <a:gd name="T34" fmla="*/ 1 w 23"/>
                  <a:gd name="T35" fmla="*/ 4 h 18"/>
                  <a:gd name="T36" fmla="*/ 4 w 23"/>
                  <a:gd name="T37" fmla="*/ 1 h 18"/>
                  <a:gd name="T38" fmla="*/ 7 w 23"/>
                  <a:gd name="T39" fmla="*/ 1 h 18"/>
                  <a:gd name="T40" fmla="*/ 10 w 23"/>
                  <a:gd name="T41" fmla="*/ 3 h 18"/>
                  <a:gd name="T42" fmla="*/ 12 w 23"/>
                  <a:gd name="T43" fmla="*/ 7 h 18"/>
                  <a:gd name="T44" fmla="*/ 3 w 23"/>
                  <a:gd name="T45" fmla="*/ 11 h 18"/>
                  <a:gd name="T46" fmla="*/ 11 w 23"/>
                  <a:gd name="T47" fmla="*/ 8 h 18"/>
                  <a:gd name="T48" fmla="*/ 11 w 23"/>
                  <a:gd name="T49" fmla="*/ 7 h 18"/>
                  <a:gd name="T50" fmla="*/ 9 w 23"/>
                  <a:gd name="T51" fmla="*/ 5 h 18"/>
                  <a:gd name="T52" fmla="*/ 5 w 23"/>
                  <a:gd name="T53" fmla="*/ 5 h 18"/>
                  <a:gd name="T54" fmla="*/ 3 w 23"/>
                  <a:gd name="T55" fmla="*/ 7 h 18"/>
                  <a:gd name="T56" fmla="*/ 3 w 23"/>
                  <a:gd name="T57" fmla="*/ 10 h 18"/>
                  <a:gd name="T58" fmla="*/ 3 w 23"/>
                  <a:gd name="T5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3" h="18">
                    <a:moveTo>
                      <a:pt x="12" y="7"/>
                    </a:moveTo>
                    <a:cubicBezTo>
                      <a:pt x="17" y="5"/>
                      <a:pt x="17" y="5"/>
                      <a:pt x="17" y="5"/>
                    </a:cubicBezTo>
                    <a:cubicBezTo>
                      <a:pt x="18" y="5"/>
                      <a:pt x="19" y="5"/>
                      <a:pt x="19" y="5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0"/>
                      <a:pt x="22" y="10"/>
                      <a:pt x="21" y="9"/>
                    </a:cubicBezTo>
                    <a:cubicBezTo>
                      <a:pt x="21" y="9"/>
                      <a:pt x="21" y="9"/>
                      <a:pt x="20" y="9"/>
                    </a:cubicBezTo>
                    <a:cubicBezTo>
                      <a:pt x="20" y="9"/>
                      <a:pt x="20" y="9"/>
                      <a:pt x="19" y="10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6" y="14"/>
                      <a:pt x="5" y="15"/>
                      <a:pt x="5" y="15"/>
                    </a:cubicBezTo>
                    <a:cubicBezTo>
                      <a:pt x="5" y="15"/>
                      <a:pt x="5" y="16"/>
                      <a:pt x="5" y="16"/>
                    </a:cubicBezTo>
                    <a:cubicBezTo>
                      <a:pt x="5" y="16"/>
                      <a:pt x="5" y="17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7"/>
                      <a:pt x="0" y="5"/>
                      <a:pt x="1" y="4"/>
                    </a:cubicBezTo>
                    <a:cubicBezTo>
                      <a:pt x="1" y="2"/>
                      <a:pt x="2" y="1"/>
                      <a:pt x="4" y="1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8" y="1"/>
                      <a:pt x="9" y="2"/>
                      <a:pt x="10" y="3"/>
                    </a:cubicBezTo>
                    <a:cubicBezTo>
                      <a:pt x="10" y="4"/>
                      <a:pt x="11" y="5"/>
                      <a:pt x="12" y="7"/>
                    </a:cubicBezTo>
                    <a:close/>
                    <a:moveTo>
                      <a:pt x="3" y="11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6"/>
                      <a:pt x="10" y="5"/>
                      <a:pt x="9" y="5"/>
                    </a:cubicBezTo>
                    <a:cubicBezTo>
                      <a:pt x="8" y="5"/>
                      <a:pt x="7" y="5"/>
                      <a:pt x="5" y="5"/>
                    </a:cubicBezTo>
                    <a:cubicBezTo>
                      <a:pt x="4" y="6"/>
                      <a:pt x="3" y="6"/>
                      <a:pt x="3" y="7"/>
                    </a:cubicBezTo>
                    <a:cubicBezTo>
                      <a:pt x="2" y="8"/>
                      <a:pt x="2" y="9"/>
                      <a:pt x="3" y="10"/>
                    </a:cubicBezTo>
                    <a:lnTo>
                      <a:pt x="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3"/>
              <p:cNvSpPr>
                <a:spLocks/>
              </p:cNvSpPr>
              <p:nvPr/>
            </p:nvSpPr>
            <p:spPr bwMode="auto">
              <a:xfrm>
                <a:off x="857250" y="811213"/>
                <a:ext cx="69850" cy="63500"/>
              </a:xfrm>
              <a:custGeom>
                <a:avLst/>
                <a:gdLst>
                  <a:gd name="T0" fmla="*/ 2 w 21"/>
                  <a:gd name="T1" fmla="*/ 11 h 19"/>
                  <a:gd name="T2" fmla="*/ 10 w 21"/>
                  <a:gd name="T3" fmla="*/ 10 h 19"/>
                  <a:gd name="T4" fmla="*/ 10 w 21"/>
                  <a:gd name="T5" fmla="*/ 10 h 19"/>
                  <a:gd name="T6" fmla="*/ 8 w 21"/>
                  <a:gd name="T7" fmla="*/ 8 h 19"/>
                  <a:gd name="T8" fmla="*/ 5 w 21"/>
                  <a:gd name="T9" fmla="*/ 7 h 19"/>
                  <a:gd name="T10" fmla="*/ 5 w 21"/>
                  <a:gd name="T11" fmla="*/ 6 h 19"/>
                  <a:gd name="T12" fmla="*/ 15 w 21"/>
                  <a:gd name="T13" fmla="*/ 5 h 19"/>
                  <a:gd name="T14" fmla="*/ 15 w 21"/>
                  <a:gd name="T15" fmla="*/ 6 h 19"/>
                  <a:gd name="T16" fmla="*/ 12 w 21"/>
                  <a:gd name="T17" fmla="*/ 7 h 19"/>
                  <a:gd name="T18" fmla="*/ 11 w 21"/>
                  <a:gd name="T19" fmla="*/ 8 h 19"/>
                  <a:gd name="T20" fmla="*/ 11 w 21"/>
                  <a:gd name="T21" fmla="*/ 10 h 19"/>
                  <a:gd name="T22" fmla="*/ 16 w 21"/>
                  <a:gd name="T23" fmla="*/ 10 h 19"/>
                  <a:gd name="T24" fmla="*/ 18 w 21"/>
                  <a:gd name="T25" fmla="*/ 9 h 19"/>
                  <a:gd name="T26" fmla="*/ 19 w 21"/>
                  <a:gd name="T27" fmla="*/ 9 h 19"/>
                  <a:gd name="T28" fmla="*/ 19 w 21"/>
                  <a:gd name="T29" fmla="*/ 8 h 19"/>
                  <a:gd name="T30" fmla="*/ 19 w 21"/>
                  <a:gd name="T31" fmla="*/ 6 h 19"/>
                  <a:gd name="T32" fmla="*/ 17 w 21"/>
                  <a:gd name="T33" fmla="*/ 2 h 19"/>
                  <a:gd name="T34" fmla="*/ 13 w 21"/>
                  <a:gd name="T35" fmla="*/ 0 h 19"/>
                  <a:gd name="T36" fmla="*/ 13 w 21"/>
                  <a:gd name="T37" fmla="*/ 0 h 19"/>
                  <a:gd name="T38" fmla="*/ 19 w 21"/>
                  <a:gd name="T39" fmla="*/ 0 h 19"/>
                  <a:gd name="T40" fmla="*/ 21 w 21"/>
                  <a:gd name="T41" fmla="*/ 17 h 19"/>
                  <a:gd name="T42" fmla="*/ 21 w 21"/>
                  <a:gd name="T43" fmla="*/ 17 h 19"/>
                  <a:gd name="T44" fmla="*/ 20 w 21"/>
                  <a:gd name="T45" fmla="*/ 16 h 19"/>
                  <a:gd name="T46" fmla="*/ 20 w 21"/>
                  <a:gd name="T47" fmla="*/ 15 h 19"/>
                  <a:gd name="T48" fmla="*/ 19 w 21"/>
                  <a:gd name="T49" fmla="*/ 14 h 19"/>
                  <a:gd name="T50" fmla="*/ 17 w 21"/>
                  <a:gd name="T51" fmla="*/ 14 h 19"/>
                  <a:gd name="T52" fmla="*/ 5 w 21"/>
                  <a:gd name="T53" fmla="*/ 16 h 19"/>
                  <a:gd name="T54" fmla="*/ 3 w 21"/>
                  <a:gd name="T55" fmla="*/ 16 h 19"/>
                  <a:gd name="T56" fmla="*/ 2 w 21"/>
                  <a:gd name="T57" fmla="*/ 17 h 19"/>
                  <a:gd name="T58" fmla="*/ 2 w 21"/>
                  <a:gd name="T59" fmla="*/ 18 h 19"/>
                  <a:gd name="T60" fmla="*/ 2 w 21"/>
                  <a:gd name="T61" fmla="*/ 19 h 19"/>
                  <a:gd name="T62" fmla="*/ 2 w 21"/>
                  <a:gd name="T63" fmla="*/ 19 h 19"/>
                  <a:gd name="T64" fmla="*/ 0 w 21"/>
                  <a:gd name="T65" fmla="*/ 3 h 19"/>
                  <a:gd name="T66" fmla="*/ 6 w 21"/>
                  <a:gd name="T67" fmla="*/ 2 h 19"/>
                  <a:gd name="T68" fmla="*/ 6 w 21"/>
                  <a:gd name="T69" fmla="*/ 3 h 19"/>
                  <a:gd name="T70" fmla="*/ 3 w 21"/>
                  <a:gd name="T71" fmla="*/ 4 h 19"/>
                  <a:gd name="T72" fmla="*/ 2 w 21"/>
                  <a:gd name="T73" fmla="*/ 6 h 19"/>
                  <a:gd name="T74" fmla="*/ 2 w 21"/>
                  <a:gd name="T75" fmla="*/ 9 h 19"/>
                  <a:gd name="T76" fmla="*/ 2 w 21"/>
                  <a:gd name="T7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" h="19">
                    <a:moveTo>
                      <a:pt x="2" y="11"/>
                    </a:move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9"/>
                      <a:pt x="9" y="8"/>
                      <a:pt x="8" y="8"/>
                    </a:cubicBezTo>
                    <a:cubicBezTo>
                      <a:pt x="8" y="7"/>
                      <a:pt x="6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6"/>
                      <a:pt x="12" y="7"/>
                    </a:cubicBezTo>
                    <a:cubicBezTo>
                      <a:pt x="12" y="7"/>
                      <a:pt x="11" y="8"/>
                      <a:pt x="11" y="8"/>
                    </a:cubicBezTo>
                    <a:cubicBezTo>
                      <a:pt x="11" y="9"/>
                      <a:pt x="11" y="9"/>
                      <a:pt x="11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10"/>
                      <a:pt x="18" y="9"/>
                      <a:pt x="18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8" y="3"/>
                      <a:pt x="17" y="2"/>
                    </a:cubicBezTo>
                    <a:cubicBezTo>
                      <a:pt x="16" y="1"/>
                      <a:pt x="15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2" y="17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7"/>
                      <a:pt x="2" y="8"/>
                      <a:pt x="2" y="9"/>
                    </a:cubicBezTo>
                    <a:lnTo>
                      <a:pt x="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4"/>
              <p:cNvSpPr>
                <a:spLocks/>
              </p:cNvSpPr>
              <p:nvPr/>
            </p:nvSpPr>
            <p:spPr bwMode="auto">
              <a:xfrm>
                <a:off x="857250" y="688975"/>
                <a:ext cx="73025" cy="79375"/>
              </a:xfrm>
              <a:custGeom>
                <a:avLst/>
                <a:gdLst>
                  <a:gd name="T0" fmla="*/ 9 w 22"/>
                  <a:gd name="T1" fmla="*/ 11 h 24"/>
                  <a:gd name="T2" fmla="*/ 18 w 22"/>
                  <a:gd name="T3" fmla="*/ 6 h 24"/>
                  <a:gd name="T4" fmla="*/ 21 w 22"/>
                  <a:gd name="T5" fmla="*/ 4 h 24"/>
                  <a:gd name="T6" fmla="*/ 22 w 22"/>
                  <a:gd name="T7" fmla="*/ 2 h 24"/>
                  <a:gd name="T8" fmla="*/ 22 w 22"/>
                  <a:gd name="T9" fmla="*/ 2 h 24"/>
                  <a:gd name="T10" fmla="*/ 21 w 22"/>
                  <a:gd name="T11" fmla="*/ 12 h 24"/>
                  <a:gd name="T12" fmla="*/ 20 w 22"/>
                  <a:gd name="T13" fmla="*/ 12 h 24"/>
                  <a:gd name="T14" fmla="*/ 20 w 22"/>
                  <a:gd name="T15" fmla="*/ 11 h 24"/>
                  <a:gd name="T16" fmla="*/ 20 w 22"/>
                  <a:gd name="T17" fmla="*/ 10 h 24"/>
                  <a:gd name="T18" fmla="*/ 17 w 22"/>
                  <a:gd name="T19" fmla="*/ 11 h 24"/>
                  <a:gd name="T20" fmla="*/ 11 w 22"/>
                  <a:gd name="T21" fmla="*/ 15 h 24"/>
                  <a:gd name="T22" fmla="*/ 12 w 22"/>
                  <a:gd name="T23" fmla="*/ 16 h 24"/>
                  <a:gd name="T24" fmla="*/ 17 w 22"/>
                  <a:gd name="T25" fmla="*/ 17 h 24"/>
                  <a:gd name="T26" fmla="*/ 19 w 22"/>
                  <a:gd name="T27" fmla="*/ 17 h 24"/>
                  <a:gd name="T28" fmla="*/ 19 w 22"/>
                  <a:gd name="T29" fmla="*/ 16 h 24"/>
                  <a:gd name="T30" fmla="*/ 20 w 22"/>
                  <a:gd name="T31" fmla="*/ 15 h 24"/>
                  <a:gd name="T32" fmla="*/ 20 w 22"/>
                  <a:gd name="T33" fmla="*/ 15 h 24"/>
                  <a:gd name="T34" fmla="*/ 19 w 22"/>
                  <a:gd name="T35" fmla="*/ 24 h 24"/>
                  <a:gd name="T36" fmla="*/ 18 w 22"/>
                  <a:gd name="T37" fmla="*/ 24 h 24"/>
                  <a:gd name="T38" fmla="*/ 19 w 22"/>
                  <a:gd name="T39" fmla="*/ 24 h 24"/>
                  <a:gd name="T40" fmla="*/ 18 w 22"/>
                  <a:gd name="T41" fmla="*/ 22 h 24"/>
                  <a:gd name="T42" fmla="*/ 18 w 22"/>
                  <a:gd name="T43" fmla="*/ 22 h 24"/>
                  <a:gd name="T44" fmla="*/ 16 w 22"/>
                  <a:gd name="T45" fmla="*/ 21 h 24"/>
                  <a:gd name="T46" fmla="*/ 3 w 22"/>
                  <a:gd name="T47" fmla="*/ 19 h 24"/>
                  <a:gd name="T48" fmla="*/ 2 w 22"/>
                  <a:gd name="T49" fmla="*/ 19 h 24"/>
                  <a:gd name="T50" fmla="*/ 1 w 22"/>
                  <a:gd name="T51" fmla="*/ 20 h 24"/>
                  <a:gd name="T52" fmla="*/ 0 w 22"/>
                  <a:gd name="T53" fmla="*/ 21 h 24"/>
                  <a:gd name="T54" fmla="*/ 0 w 22"/>
                  <a:gd name="T55" fmla="*/ 22 h 24"/>
                  <a:gd name="T56" fmla="*/ 0 w 22"/>
                  <a:gd name="T57" fmla="*/ 21 h 24"/>
                  <a:gd name="T58" fmla="*/ 1 w 22"/>
                  <a:gd name="T59" fmla="*/ 12 h 24"/>
                  <a:gd name="T60" fmla="*/ 2 w 22"/>
                  <a:gd name="T61" fmla="*/ 12 h 24"/>
                  <a:gd name="T62" fmla="*/ 2 w 22"/>
                  <a:gd name="T63" fmla="*/ 13 h 24"/>
                  <a:gd name="T64" fmla="*/ 2 w 22"/>
                  <a:gd name="T65" fmla="*/ 14 h 24"/>
                  <a:gd name="T66" fmla="*/ 4 w 22"/>
                  <a:gd name="T67" fmla="*/ 15 h 24"/>
                  <a:gd name="T68" fmla="*/ 10 w 22"/>
                  <a:gd name="T69" fmla="*/ 16 h 24"/>
                  <a:gd name="T70" fmla="*/ 5 w 22"/>
                  <a:gd name="T71" fmla="*/ 8 h 24"/>
                  <a:gd name="T72" fmla="*/ 4 w 22"/>
                  <a:gd name="T73" fmla="*/ 6 h 24"/>
                  <a:gd name="T74" fmla="*/ 3 w 22"/>
                  <a:gd name="T75" fmla="*/ 6 h 24"/>
                  <a:gd name="T76" fmla="*/ 2 w 22"/>
                  <a:gd name="T77" fmla="*/ 8 h 24"/>
                  <a:gd name="T78" fmla="*/ 2 w 22"/>
                  <a:gd name="T79" fmla="*/ 8 h 24"/>
                  <a:gd name="T80" fmla="*/ 3 w 22"/>
                  <a:gd name="T81" fmla="*/ 0 h 24"/>
                  <a:gd name="T82" fmla="*/ 4 w 22"/>
                  <a:gd name="T83" fmla="*/ 0 h 24"/>
                  <a:gd name="T84" fmla="*/ 4 w 22"/>
                  <a:gd name="T85" fmla="*/ 2 h 24"/>
                  <a:gd name="T86" fmla="*/ 5 w 22"/>
                  <a:gd name="T87" fmla="*/ 5 h 24"/>
                  <a:gd name="T88" fmla="*/ 9 w 22"/>
                  <a:gd name="T8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" h="24">
                    <a:moveTo>
                      <a:pt x="9" y="11"/>
                    </a:moveTo>
                    <a:cubicBezTo>
                      <a:pt x="18" y="6"/>
                      <a:pt x="18" y="6"/>
                      <a:pt x="18" y="6"/>
                    </a:cubicBezTo>
                    <a:cubicBezTo>
                      <a:pt x="20" y="5"/>
                      <a:pt x="21" y="4"/>
                      <a:pt x="21" y="4"/>
                    </a:cubicBezTo>
                    <a:cubicBezTo>
                      <a:pt x="22" y="3"/>
                      <a:pt x="22" y="3"/>
                      <a:pt x="22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19" y="10"/>
                      <a:pt x="19" y="11"/>
                      <a:pt x="17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9" y="17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20" y="16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1"/>
                      <a:pt x="17" y="21"/>
                      <a:pt x="16" y="21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1" y="19"/>
                      <a:pt x="1" y="20"/>
                    </a:cubicBezTo>
                    <a:cubicBezTo>
                      <a:pt x="1" y="20"/>
                      <a:pt x="0" y="20"/>
                      <a:pt x="0" y="2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3" y="14"/>
                      <a:pt x="3" y="14"/>
                      <a:pt x="4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6"/>
                      <a:pt x="4" y="6"/>
                      <a:pt x="4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4" y="1"/>
                      <a:pt x="4" y="2"/>
                    </a:cubicBezTo>
                    <a:cubicBezTo>
                      <a:pt x="4" y="2"/>
                      <a:pt x="4" y="3"/>
                      <a:pt x="5" y="5"/>
                    </a:cubicBezTo>
                    <a:lnTo>
                      <a:pt x="9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5"/>
              <p:cNvSpPr>
                <a:spLocks/>
              </p:cNvSpPr>
              <p:nvPr/>
            </p:nvSpPr>
            <p:spPr bwMode="auto">
              <a:xfrm>
                <a:off x="884238" y="608013"/>
                <a:ext cx="73025" cy="53975"/>
              </a:xfrm>
              <a:custGeom>
                <a:avLst/>
                <a:gdLst>
                  <a:gd name="T0" fmla="*/ 21 w 22"/>
                  <a:gd name="T1" fmla="*/ 7 h 16"/>
                  <a:gd name="T2" fmla="*/ 22 w 22"/>
                  <a:gd name="T3" fmla="*/ 7 h 16"/>
                  <a:gd name="T4" fmla="*/ 18 w 22"/>
                  <a:gd name="T5" fmla="*/ 16 h 16"/>
                  <a:gd name="T6" fmla="*/ 17 w 22"/>
                  <a:gd name="T7" fmla="*/ 16 h 16"/>
                  <a:gd name="T8" fmla="*/ 18 w 22"/>
                  <a:gd name="T9" fmla="*/ 16 h 16"/>
                  <a:gd name="T10" fmla="*/ 18 w 22"/>
                  <a:gd name="T11" fmla="*/ 14 h 16"/>
                  <a:gd name="T12" fmla="*/ 17 w 22"/>
                  <a:gd name="T13" fmla="*/ 13 h 16"/>
                  <a:gd name="T14" fmla="*/ 16 w 22"/>
                  <a:gd name="T15" fmla="*/ 13 h 16"/>
                  <a:gd name="T16" fmla="*/ 4 w 22"/>
                  <a:gd name="T17" fmla="*/ 8 h 16"/>
                  <a:gd name="T18" fmla="*/ 2 w 22"/>
                  <a:gd name="T19" fmla="*/ 7 h 16"/>
                  <a:gd name="T20" fmla="*/ 1 w 22"/>
                  <a:gd name="T21" fmla="*/ 8 h 16"/>
                  <a:gd name="T22" fmla="*/ 1 w 22"/>
                  <a:gd name="T23" fmla="*/ 9 h 16"/>
                  <a:gd name="T24" fmla="*/ 0 w 22"/>
                  <a:gd name="T25" fmla="*/ 9 h 16"/>
                  <a:gd name="T26" fmla="*/ 0 w 22"/>
                  <a:gd name="T27" fmla="*/ 9 h 16"/>
                  <a:gd name="T28" fmla="*/ 4 w 22"/>
                  <a:gd name="T29" fmla="*/ 0 h 16"/>
                  <a:gd name="T30" fmla="*/ 4 w 22"/>
                  <a:gd name="T31" fmla="*/ 0 h 16"/>
                  <a:gd name="T32" fmla="*/ 4 w 22"/>
                  <a:gd name="T33" fmla="*/ 0 h 16"/>
                  <a:gd name="T34" fmla="*/ 4 w 22"/>
                  <a:gd name="T35" fmla="*/ 2 h 16"/>
                  <a:gd name="T36" fmla="*/ 4 w 22"/>
                  <a:gd name="T37" fmla="*/ 3 h 16"/>
                  <a:gd name="T38" fmla="*/ 6 w 22"/>
                  <a:gd name="T39" fmla="*/ 3 h 16"/>
                  <a:gd name="T40" fmla="*/ 18 w 22"/>
                  <a:gd name="T41" fmla="*/ 8 h 16"/>
                  <a:gd name="T42" fmla="*/ 19 w 22"/>
                  <a:gd name="T43" fmla="*/ 9 h 16"/>
                  <a:gd name="T44" fmla="*/ 20 w 22"/>
                  <a:gd name="T45" fmla="*/ 8 h 16"/>
                  <a:gd name="T46" fmla="*/ 21 w 22"/>
                  <a:gd name="T4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" h="16">
                    <a:moveTo>
                      <a:pt x="21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8" y="14"/>
                      <a:pt x="18" y="14"/>
                      <a:pt x="17" y="13"/>
                    </a:cubicBezTo>
                    <a:cubicBezTo>
                      <a:pt x="17" y="13"/>
                      <a:pt x="17" y="13"/>
                      <a:pt x="16" y="13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2" y="7"/>
                      <a:pt x="2" y="7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3"/>
                      <a:pt x="5" y="3"/>
                      <a:pt x="6" y="3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1" y="8"/>
                      <a:pt x="21" y="8"/>
                      <a:pt x="2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6"/>
              <p:cNvSpPr>
                <a:spLocks/>
              </p:cNvSpPr>
              <p:nvPr/>
            </p:nvSpPr>
            <p:spPr bwMode="auto">
              <a:xfrm>
                <a:off x="920750" y="504825"/>
                <a:ext cx="85725" cy="93662"/>
              </a:xfrm>
              <a:custGeom>
                <a:avLst/>
                <a:gdLst>
                  <a:gd name="T0" fmla="*/ 4 w 26"/>
                  <a:gd name="T1" fmla="*/ 11 h 28"/>
                  <a:gd name="T2" fmla="*/ 19 w 26"/>
                  <a:gd name="T3" fmla="*/ 10 h 28"/>
                  <a:gd name="T4" fmla="*/ 12 w 26"/>
                  <a:gd name="T5" fmla="*/ 5 h 28"/>
                  <a:gd name="T6" fmla="*/ 10 w 26"/>
                  <a:gd name="T7" fmla="*/ 4 h 28"/>
                  <a:gd name="T8" fmla="*/ 8 w 26"/>
                  <a:gd name="T9" fmla="*/ 6 h 28"/>
                  <a:gd name="T10" fmla="*/ 8 w 26"/>
                  <a:gd name="T11" fmla="*/ 5 h 28"/>
                  <a:gd name="T12" fmla="*/ 12 w 26"/>
                  <a:gd name="T13" fmla="*/ 0 h 28"/>
                  <a:gd name="T14" fmla="*/ 12 w 26"/>
                  <a:gd name="T15" fmla="*/ 1 h 28"/>
                  <a:gd name="T16" fmla="*/ 11 w 26"/>
                  <a:gd name="T17" fmla="*/ 2 h 28"/>
                  <a:gd name="T18" fmla="*/ 12 w 26"/>
                  <a:gd name="T19" fmla="*/ 3 h 28"/>
                  <a:gd name="T20" fmla="*/ 13 w 26"/>
                  <a:gd name="T21" fmla="*/ 4 h 28"/>
                  <a:gd name="T22" fmla="*/ 26 w 26"/>
                  <a:gd name="T23" fmla="*/ 14 h 28"/>
                  <a:gd name="T24" fmla="*/ 26 w 26"/>
                  <a:gd name="T25" fmla="*/ 14 h 28"/>
                  <a:gd name="T26" fmla="*/ 5 w 26"/>
                  <a:gd name="T27" fmla="*/ 16 h 28"/>
                  <a:gd name="T28" fmla="*/ 15 w 26"/>
                  <a:gd name="T29" fmla="*/ 23 h 28"/>
                  <a:gd name="T30" fmla="*/ 17 w 26"/>
                  <a:gd name="T31" fmla="*/ 23 h 28"/>
                  <a:gd name="T32" fmla="*/ 19 w 26"/>
                  <a:gd name="T33" fmla="*/ 22 h 28"/>
                  <a:gd name="T34" fmla="*/ 19 w 26"/>
                  <a:gd name="T35" fmla="*/ 22 h 28"/>
                  <a:gd name="T36" fmla="*/ 20 w 26"/>
                  <a:gd name="T37" fmla="*/ 22 h 28"/>
                  <a:gd name="T38" fmla="*/ 16 w 26"/>
                  <a:gd name="T39" fmla="*/ 28 h 28"/>
                  <a:gd name="T40" fmla="*/ 15 w 26"/>
                  <a:gd name="T41" fmla="*/ 28 h 28"/>
                  <a:gd name="T42" fmla="*/ 16 w 26"/>
                  <a:gd name="T43" fmla="*/ 25 h 28"/>
                  <a:gd name="T44" fmla="*/ 15 w 26"/>
                  <a:gd name="T45" fmla="*/ 24 h 28"/>
                  <a:gd name="T46" fmla="*/ 3 w 26"/>
                  <a:gd name="T47" fmla="*/ 16 h 28"/>
                  <a:gd name="T48" fmla="*/ 3 w 26"/>
                  <a:gd name="T49" fmla="*/ 16 h 28"/>
                  <a:gd name="T50" fmla="*/ 1 w 26"/>
                  <a:gd name="T51" fmla="*/ 16 h 28"/>
                  <a:gd name="T52" fmla="*/ 0 w 26"/>
                  <a:gd name="T53" fmla="*/ 17 h 28"/>
                  <a:gd name="T54" fmla="*/ 0 w 26"/>
                  <a:gd name="T55" fmla="*/ 17 h 28"/>
                  <a:gd name="T56" fmla="*/ 4 w 26"/>
                  <a:gd name="T57" fmla="*/ 1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" h="28">
                    <a:moveTo>
                      <a:pt x="4" y="11"/>
                    </a:moveTo>
                    <a:cubicBezTo>
                      <a:pt x="19" y="10"/>
                      <a:pt x="19" y="10"/>
                      <a:pt x="19" y="1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4"/>
                      <a:pt x="10" y="4"/>
                    </a:cubicBezTo>
                    <a:cubicBezTo>
                      <a:pt x="9" y="4"/>
                      <a:pt x="9" y="5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1" y="2"/>
                      <a:pt x="11" y="2"/>
                    </a:cubicBezTo>
                    <a:cubicBezTo>
                      <a:pt x="11" y="2"/>
                      <a:pt x="11" y="3"/>
                      <a:pt x="12" y="3"/>
                    </a:cubicBezTo>
                    <a:cubicBezTo>
                      <a:pt x="12" y="4"/>
                      <a:pt x="12" y="4"/>
                      <a:pt x="13" y="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6" y="23"/>
                      <a:pt x="17" y="24"/>
                      <a:pt x="17" y="23"/>
                    </a:cubicBezTo>
                    <a:cubicBezTo>
                      <a:pt x="18" y="23"/>
                      <a:pt x="19" y="23"/>
                      <a:pt x="19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6" y="27"/>
                      <a:pt x="16" y="26"/>
                      <a:pt x="16" y="25"/>
                    </a:cubicBezTo>
                    <a:cubicBezTo>
                      <a:pt x="16" y="25"/>
                      <a:pt x="15" y="24"/>
                      <a:pt x="15" y="24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1" y="16"/>
                    </a:cubicBezTo>
                    <a:cubicBezTo>
                      <a:pt x="1" y="16"/>
                      <a:pt x="1" y="16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7"/>
              <p:cNvSpPr>
                <a:spLocks/>
              </p:cNvSpPr>
              <p:nvPr/>
            </p:nvSpPr>
            <p:spPr bwMode="auto">
              <a:xfrm>
                <a:off x="1009650" y="425450"/>
                <a:ext cx="73025" cy="76200"/>
              </a:xfrm>
              <a:custGeom>
                <a:avLst/>
                <a:gdLst>
                  <a:gd name="T0" fmla="*/ 11 w 22"/>
                  <a:gd name="T1" fmla="*/ 0 h 23"/>
                  <a:gd name="T2" fmla="*/ 15 w 22"/>
                  <a:gd name="T3" fmla="*/ 5 h 23"/>
                  <a:gd name="T4" fmla="*/ 14 w 22"/>
                  <a:gd name="T5" fmla="*/ 5 h 23"/>
                  <a:gd name="T6" fmla="*/ 10 w 22"/>
                  <a:gd name="T7" fmla="*/ 4 h 23"/>
                  <a:gd name="T8" fmla="*/ 5 w 22"/>
                  <a:gd name="T9" fmla="*/ 5 h 23"/>
                  <a:gd name="T10" fmla="*/ 3 w 22"/>
                  <a:gd name="T11" fmla="*/ 9 h 23"/>
                  <a:gd name="T12" fmla="*/ 4 w 22"/>
                  <a:gd name="T13" fmla="*/ 13 h 23"/>
                  <a:gd name="T14" fmla="*/ 6 w 22"/>
                  <a:gd name="T15" fmla="*/ 16 h 23"/>
                  <a:gd name="T16" fmla="*/ 10 w 22"/>
                  <a:gd name="T17" fmla="*/ 20 h 23"/>
                  <a:gd name="T18" fmla="*/ 13 w 22"/>
                  <a:gd name="T19" fmla="*/ 21 h 23"/>
                  <a:gd name="T20" fmla="*/ 17 w 22"/>
                  <a:gd name="T21" fmla="*/ 19 h 23"/>
                  <a:gd name="T22" fmla="*/ 18 w 22"/>
                  <a:gd name="T23" fmla="*/ 18 h 23"/>
                  <a:gd name="T24" fmla="*/ 19 w 22"/>
                  <a:gd name="T25" fmla="*/ 17 h 23"/>
                  <a:gd name="T26" fmla="*/ 16 w 22"/>
                  <a:gd name="T27" fmla="*/ 14 h 23"/>
                  <a:gd name="T28" fmla="*/ 15 w 22"/>
                  <a:gd name="T29" fmla="*/ 13 h 23"/>
                  <a:gd name="T30" fmla="*/ 14 w 22"/>
                  <a:gd name="T31" fmla="*/ 13 h 23"/>
                  <a:gd name="T32" fmla="*/ 13 w 22"/>
                  <a:gd name="T33" fmla="*/ 13 h 23"/>
                  <a:gd name="T34" fmla="*/ 13 w 22"/>
                  <a:gd name="T35" fmla="*/ 14 h 23"/>
                  <a:gd name="T36" fmla="*/ 12 w 22"/>
                  <a:gd name="T37" fmla="*/ 13 h 23"/>
                  <a:gd name="T38" fmla="*/ 20 w 22"/>
                  <a:gd name="T39" fmla="*/ 7 h 23"/>
                  <a:gd name="T40" fmla="*/ 20 w 22"/>
                  <a:gd name="T41" fmla="*/ 8 h 23"/>
                  <a:gd name="T42" fmla="*/ 19 w 22"/>
                  <a:gd name="T43" fmla="*/ 9 h 23"/>
                  <a:gd name="T44" fmla="*/ 19 w 22"/>
                  <a:gd name="T45" fmla="*/ 10 h 23"/>
                  <a:gd name="T46" fmla="*/ 20 w 22"/>
                  <a:gd name="T47" fmla="*/ 11 h 23"/>
                  <a:gd name="T48" fmla="*/ 22 w 22"/>
                  <a:gd name="T49" fmla="*/ 14 h 23"/>
                  <a:gd name="T50" fmla="*/ 20 w 22"/>
                  <a:gd name="T51" fmla="*/ 18 h 23"/>
                  <a:gd name="T52" fmla="*/ 17 w 22"/>
                  <a:gd name="T53" fmla="*/ 21 h 23"/>
                  <a:gd name="T54" fmla="*/ 13 w 22"/>
                  <a:gd name="T55" fmla="*/ 23 h 23"/>
                  <a:gd name="T56" fmla="*/ 9 w 22"/>
                  <a:gd name="T57" fmla="*/ 23 h 23"/>
                  <a:gd name="T58" fmla="*/ 6 w 22"/>
                  <a:gd name="T59" fmla="*/ 23 h 23"/>
                  <a:gd name="T60" fmla="*/ 2 w 22"/>
                  <a:gd name="T61" fmla="*/ 20 h 23"/>
                  <a:gd name="T62" fmla="*/ 0 w 22"/>
                  <a:gd name="T63" fmla="*/ 12 h 23"/>
                  <a:gd name="T64" fmla="*/ 4 w 22"/>
                  <a:gd name="T65" fmla="*/ 5 h 23"/>
                  <a:gd name="T66" fmla="*/ 6 w 22"/>
                  <a:gd name="T67" fmla="*/ 3 h 23"/>
                  <a:gd name="T68" fmla="*/ 8 w 22"/>
                  <a:gd name="T69" fmla="*/ 3 h 23"/>
                  <a:gd name="T70" fmla="*/ 10 w 22"/>
                  <a:gd name="T71" fmla="*/ 2 h 23"/>
                  <a:gd name="T72" fmla="*/ 10 w 22"/>
                  <a:gd name="T73" fmla="*/ 1 h 23"/>
                  <a:gd name="T74" fmla="*/ 10 w 22"/>
                  <a:gd name="T75" fmla="*/ 0 h 23"/>
                  <a:gd name="T76" fmla="*/ 11 w 22"/>
                  <a:gd name="T7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" h="23">
                    <a:moveTo>
                      <a:pt x="11" y="0"/>
                    </a:move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1" y="4"/>
                      <a:pt x="10" y="4"/>
                    </a:cubicBezTo>
                    <a:cubicBezTo>
                      <a:pt x="8" y="4"/>
                      <a:pt x="7" y="4"/>
                      <a:pt x="5" y="5"/>
                    </a:cubicBezTo>
                    <a:cubicBezTo>
                      <a:pt x="4" y="6"/>
                      <a:pt x="4" y="7"/>
                      <a:pt x="3" y="9"/>
                    </a:cubicBezTo>
                    <a:cubicBezTo>
                      <a:pt x="3" y="10"/>
                      <a:pt x="3" y="11"/>
                      <a:pt x="4" y="13"/>
                    </a:cubicBezTo>
                    <a:cubicBezTo>
                      <a:pt x="4" y="14"/>
                      <a:pt x="5" y="15"/>
                      <a:pt x="6" y="16"/>
                    </a:cubicBezTo>
                    <a:cubicBezTo>
                      <a:pt x="7" y="18"/>
                      <a:pt x="9" y="19"/>
                      <a:pt x="10" y="20"/>
                    </a:cubicBezTo>
                    <a:cubicBezTo>
                      <a:pt x="11" y="21"/>
                      <a:pt x="12" y="21"/>
                      <a:pt x="13" y="21"/>
                    </a:cubicBezTo>
                    <a:cubicBezTo>
                      <a:pt x="15" y="21"/>
                      <a:pt x="16" y="20"/>
                      <a:pt x="17" y="19"/>
                    </a:cubicBezTo>
                    <a:cubicBezTo>
                      <a:pt x="17" y="19"/>
                      <a:pt x="17" y="19"/>
                      <a:pt x="18" y="18"/>
                    </a:cubicBezTo>
                    <a:cubicBezTo>
                      <a:pt x="18" y="18"/>
                      <a:pt x="18" y="18"/>
                      <a:pt x="19" y="17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4" y="13"/>
                      <a:pt x="13" y="13"/>
                      <a:pt x="13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19" y="9"/>
                      <a:pt x="19" y="9"/>
                    </a:cubicBezTo>
                    <a:cubicBezTo>
                      <a:pt x="19" y="9"/>
                      <a:pt x="19" y="10"/>
                      <a:pt x="19" y="10"/>
                    </a:cubicBezTo>
                    <a:cubicBezTo>
                      <a:pt x="19" y="10"/>
                      <a:pt x="19" y="11"/>
                      <a:pt x="20" y="11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5"/>
                      <a:pt x="21" y="17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6" y="22"/>
                      <a:pt x="14" y="22"/>
                      <a:pt x="13" y="23"/>
                    </a:cubicBezTo>
                    <a:cubicBezTo>
                      <a:pt x="12" y="23"/>
                      <a:pt x="10" y="23"/>
                      <a:pt x="9" y="23"/>
                    </a:cubicBezTo>
                    <a:cubicBezTo>
                      <a:pt x="8" y="23"/>
                      <a:pt x="7" y="23"/>
                      <a:pt x="6" y="23"/>
                    </a:cubicBezTo>
                    <a:cubicBezTo>
                      <a:pt x="4" y="22"/>
                      <a:pt x="3" y="21"/>
                      <a:pt x="2" y="20"/>
                    </a:cubicBezTo>
                    <a:cubicBezTo>
                      <a:pt x="0" y="17"/>
                      <a:pt x="0" y="15"/>
                      <a:pt x="0" y="12"/>
                    </a:cubicBezTo>
                    <a:cubicBezTo>
                      <a:pt x="0" y="9"/>
                      <a:pt x="2" y="7"/>
                      <a:pt x="4" y="5"/>
                    </a:cubicBezTo>
                    <a:cubicBezTo>
                      <a:pt x="5" y="4"/>
                      <a:pt x="6" y="4"/>
                      <a:pt x="6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9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10" y="0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8"/>
              <p:cNvSpPr>
                <a:spLocks/>
              </p:cNvSpPr>
              <p:nvPr/>
            </p:nvSpPr>
            <p:spPr bwMode="auto">
              <a:xfrm>
                <a:off x="1147763" y="352425"/>
                <a:ext cx="69850" cy="76200"/>
              </a:xfrm>
              <a:custGeom>
                <a:avLst/>
                <a:gdLst>
                  <a:gd name="T0" fmla="*/ 0 w 21"/>
                  <a:gd name="T1" fmla="*/ 6 h 23"/>
                  <a:gd name="T2" fmla="*/ 10 w 21"/>
                  <a:gd name="T3" fmla="*/ 3 h 23"/>
                  <a:gd name="T4" fmla="*/ 10 w 21"/>
                  <a:gd name="T5" fmla="*/ 3 h 23"/>
                  <a:gd name="T6" fmla="*/ 10 w 21"/>
                  <a:gd name="T7" fmla="*/ 3 h 23"/>
                  <a:gd name="T8" fmla="*/ 8 w 21"/>
                  <a:gd name="T9" fmla="*/ 4 h 23"/>
                  <a:gd name="T10" fmla="*/ 8 w 21"/>
                  <a:gd name="T11" fmla="*/ 5 h 23"/>
                  <a:gd name="T12" fmla="*/ 8 w 21"/>
                  <a:gd name="T13" fmla="*/ 7 h 23"/>
                  <a:gd name="T14" fmla="*/ 11 w 21"/>
                  <a:gd name="T15" fmla="*/ 16 h 23"/>
                  <a:gd name="T16" fmla="*/ 12 w 21"/>
                  <a:gd name="T17" fmla="*/ 19 h 23"/>
                  <a:gd name="T18" fmla="*/ 14 w 21"/>
                  <a:gd name="T19" fmla="*/ 20 h 23"/>
                  <a:gd name="T20" fmla="*/ 16 w 21"/>
                  <a:gd name="T21" fmla="*/ 20 h 23"/>
                  <a:gd name="T22" fmla="*/ 18 w 21"/>
                  <a:gd name="T23" fmla="*/ 19 h 23"/>
                  <a:gd name="T24" fmla="*/ 20 w 21"/>
                  <a:gd name="T25" fmla="*/ 17 h 23"/>
                  <a:gd name="T26" fmla="*/ 19 w 21"/>
                  <a:gd name="T27" fmla="*/ 12 h 23"/>
                  <a:gd name="T28" fmla="*/ 17 w 21"/>
                  <a:gd name="T29" fmla="*/ 5 h 23"/>
                  <a:gd name="T30" fmla="*/ 16 w 21"/>
                  <a:gd name="T31" fmla="*/ 3 h 23"/>
                  <a:gd name="T32" fmla="*/ 15 w 21"/>
                  <a:gd name="T33" fmla="*/ 2 h 23"/>
                  <a:gd name="T34" fmla="*/ 13 w 21"/>
                  <a:gd name="T35" fmla="*/ 2 h 23"/>
                  <a:gd name="T36" fmla="*/ 13 w 21"/>
                  <a:gd name="T37" fmla="*/ 2 h 23"/>
                  <a:gd name="T38" fmla="*/ 20 w 21"/>
                  <a:gd name="T39" fmla="*/ 0 h 23"/>
                  <a:gd name="T40" fmla="*/ 20 w 21"/>
                  <a:gd name="T41" fmla="*/ 1 h 23"/>
                  <a:gd name="T42" fmla="*/ 19 w 21"/>
                  <a:gd name="T43" fmla="*/ 1 h 23"/>
                  <a:gd name="T44" fmla="*/ 18 w 21"/>
                  <a:gd name="T45" fmla="*/ 1 h 23"/>
                  <a:gd name="T46" fmla="*/ 18 w 21"/>
                  <a:gd name="T47" fmla="*/ 3 h 23"/>
                  <a:gd name="T48" fmla="*/ 18 w 21"/>
                  <a:gd name="T49" fmla="*/ 4 h 23"/>
                  <a:gd name="T50" fmla="*/ 20 w 21"/>
                  <a:gd name="T51" fmla="*/ 11 h 23"/>
                  <a:gd name="T52" fmla="*/ 21 w 21"/>
                  <a:gd name="T53" fmla="*/ 16 h 23"/>
                  <a:gd name="T54" fmla="*/ 19 w 21"/>
                  <a:gd name="T55" fmla="*/ 20 h 23"/>
                  <a:gd name="T56" fmla="*/ 15 w 21"/>
                  <a:gd name="T57" fmla="*/ 22 h 23"/>
                  <a:gd name="T58" fmla="*/ 11 w 21"/>
                  <a:gd name="T59" fmla="*/ 22 h 23"/>
                  <a:gd name="T60" fmla="*/ 8 w 21"/>
                  <a:gd name="T61" fmla="*/ 21 h 23"/>
                  <a:gd name="T62" fmla="*/ 6 w 21"/>
                  <a:gd name="T63" fmla="*/ 17 h 23"/>
                  <a:gd name="T64" fmla="*/ 4 w 21"/>
                  <a:gd name="T65" fmla="*/ 8 h 23"/>
                  <a:gd name="T66" fmla="*/ 3 w 21"/>
                  <a:gd name="T67" fmla="*/ 6 h 23"/>
                  <a:gd name="T68" fmla="*/ 2 w 21"/>
                  <a:gd name="T69" fmla="*/ 6 h 23"/>
                  <a:gd name="T70" fmla="*/ 1 w 21"/>
                  <a:gd name="T71" fmla="*/ 6 h 23"/>
                  <a:gd name="T72" fmla="*/ 0 w 21"/>
                  <a:gd name="T73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1" h="23">
                    <a:moveTo>
                      <a:pt x="0" y="6"/>
                    </a:move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8" y="4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2" y="19"/>
                      <a:pt x="12" y="19"/>
                    </a:cubicBezTo>
                    <a:cubicBezTo>
                      <a:pt x="13" y="20"/>
                      <a:pt x="13" y="20"/>
                      <a:pt x="14" y="20"/>
                    </a:cubicBezTo>
                    <a:cubicBezTo>
                      <a:pt x="14" y="21"/>
                      <a:pt x="15" y="21"/>
                      <a:pt x="16" y="20"/>
                    </a:cubicBezTo>
                    <a:cubicBezTo>
                      <a:pt x="17" y="20"/>
                      <a:pt x="18" y="20"/>
                      <a:pt x="18" y="19"/>
                    </a:cubicBezTo>
                    <a:cubicBezTo>
                      <a:pt x="19" y="18"/>
                      <a:pt x="19" y="17"/>
                      <a:pt x="20" y="17"/>
                    </a:cubicBezTo>
                    <a:cubicBezTo>
                      <a:pt x="20" y="16"/>
                      <a:pt x="19" y="14"/>
                      <a:pt x="19" y="12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4"/>
                      <a:pt x="16" y="3"/>
                      <a:pt x="16" y="3"/>
                    </a:cubicBezTo>
                    <a:cubicBezTo>
                      <a:pt x="16" y="3"/>
                      <a:pt x="15" y="2"/>
                      <a:pt x="15" y="2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8" y="2"/>
                      <a:pt x="18" y="2"/>
                      <a:pt x="18" y="3"/>
                    </a:cubicBezTo>
                    <a:cubicBezTo>
                      <a:pt x="18" y="3"/>
                      <a:pt x="18" y="4"/>
                      <a:pt x="18" y="4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1" y="14"/>
                      <a:pt x="21" y="15"/>
                      <a:pt x="21" y="16"/>
                    </a:cubicBezTo>
                    <a:cubicBezTo>
                      <a:pt x="21" y="17"/>
                      <a:pt x="20" y="18"/>
                      <a:pt x="19" y="20"/>
                    </a:cubicBezTo>
                    <a:cubicBezTo>
                      <a:pt x="19" y="21"/>
                      <a:pt x="17" y="21"/>
                      <a:pt x="15" y="22"/>
                    </a:cubicBezTo>
                    <a:cubicBezTo>
                      <a:pt x="14" y="22"/>
                      <a:pt x="12" y="23"/>
                      <a:pt x="11" y="22"/>
                    </a:cubicBezTo>
                    <a:cubicBezTo>
                      <a:pt x="10" y="22"/>
                      <a:pt x="9" y="22"/>
                      <a:pt x="8" y="21"/>
                    </a:cubicBezTo>
                    <a:cubicBezTo>
                      <a:pt x="7" y="20"/>
                      <a:pt x="7" y="19"/>
                      <a:pt x="6" y="17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9"/>
              <p:cNvSpPr>
                <a:spLocks/>
              </p:cNvSpPr>
              <p:nvPr/>
            </p:nvSpPr>
            <p:spPr bwMode="auto">
              <a:xfrm>
                <a:off x="1263650" y="346075"/>
                <a:ext cx="66675" cy="66675"/>
              </a:xfrm>
              <a:custGeom>
                <a:avLst/>
                <a:gdLst>
                  <a:gd name="T0" fmla="*/ 7 w 20"/>
                  <a:gd name="T1" fmla="*/ 0 h 20"/>
                  <a:gd name="T2" fmla="*/ 17 w 20"/>
                  <a:gd name="T3" fmla="*/ 12 h 20"/>
                  <a:gd name="T4" fmla="*/ 17 w 20"/>
                  <a:gd name="T5" fmla="*/ 4 h 20"/>
                  <a:gd name="T6" fmla="*/ 16 w 20"/>
                  <a:gd name="T7" fmla="*/ 1 h 20"/>
                  <a:gd name="T8" fmla="*/ 14 w 20"/>
                  <a:gd name="T9" fmla="*/ 0 h 20"/>
                  <a:gd name="T10" fmla="*/ 14 w 20"/>
                  <a:gd name="T11" fmla="*/ 0 h 20"/>
                  <a:gd name="T12" fmla="*/ 20 w 20"/>
                  <a:gd name="T13" fmla="*/ 0 h 20"/>
                  <a:gd name="T14" fmla="*/ 20 w 20"/>
                  <a:gd name="T15" fmla="*/ 0 h 20"/>
                  <a:gd name="T16" fmla="*/ 19 w 20"/>
                  <a:gd name="T17" fmla="*/ 1 h 20"/>
                  <a:gd name="T18" fmla="*/ 18 w 20"/>
                  <a:gd name="T19" fmla="*/ 2 h 20"/>
                  <a:gd name="T20" fmla="*/ 18 w 20"/>
                  <a:gd name="T21" fmla="*/ 4 h 20"/>
                  <a:gd name="T22" fmla="*/ 18 w 20"/>
                  <a:gd name="T23" fmla="*/ 20 h 20"/>
                  <a:gd name="T24" fmla="*/ 18 w 20"/>
                  <a:gd name="T25" fmla="*/ 20 h 20"/>
                  <a:gd name="T26" fmla="*/ 4 w 20"/>
                  <a:gd name="T27" fmla="*/ 4 h 20"/>
                  <a:gd name="T28" fmla="*/ 4 w 20"/>
                  <a:gd name="T29" fmla="*/ 16 h 20"/>
                  <a:gd name="T30" fmla="*/ 5 w 20"/>
                  <a:gd name="T31" fmla="*/ 18 h 20"/>
                  <a:gd name="T32" fmla="*/ 7 w 20"/>
                  <a:gd name="T33" fmla="*/ 19 h 20"/>
                  <a:gd name="T34" fmla="*/ 7 w 20"/>
                  <a:gd name="T35" fmla="*/ 19 h 20"/>
                  <a:gd name="T36" fmla="*/ 7 w 20"/>
                  <a:gd name="T37" fmla="*/ 19 h 20"/>
                  <a:gd name="T38" fmla="*/ 1 w 20"/>
                  <a:gd name="T39" fmla="*/ 20 h 20"/>
                  <a:gd name="T40" fmla="*/ 1 w 20"/>
                  <a:gd name="T41" fmla="*/ 19 h 20"/>
                  <a:gd name="T42" fmla="*/ 3 w 20"/>
                  <a:gd name="T43" fmla="*/ 18 h 20"/>
                  <a:gd name="T44" fmla="*/ 3 w 20"/>
                  <a:gd name="T45" fmla="*/ 16 h 20"/>
                  <a:gd name="T46" fmla="*/ 3 w 20"/>
                  <a:gd name="T47" fmla="*/ 2 h 20"/>
                  <a:gd name="T48" fmla="*/ 3 w 20"/>
                  <a:gd name="T49" fmla="*/ 2 h 20"/>
                  <a:gd name="T50" fmla="*/ 2 w 20"/>
                  <a:gd name="T51" fmla="*/ 1 h 20"/>
                  <a:gd name="T52" fmla="*/ 0 w 20"/>
                  <a:gd name="T53" fmla="*/ 1 h 20"/>
                  <a:gd name="T54" fmla="*/ 0 w 20"/>
                  <a:gd name="T55" fmla="*/ 0 h 20"/>
                  <a:gd name="T56" fmla="*/ 7 w 20"/>
                  <a:gd name="T5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" h="20">
                    <a:moveTo>
                      <a:pt x="7" y="0"/>
                    </a:move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2"/>
                      <a:pt x="17" y="2"/>
                      <a:pt x="16" y="1"/>
                    </a:cubicBezTo>
                    <a:cubicBezTo>
                      <a:pt x="16" y="1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19" y="1"/>
                      <a:pt x="19" y="1"/>
                    </a:cubicBezTo>
                    <a:cubicBezTo>
                      <a:pt x="18" y="1"/>
                      <a:pt x="18" y="1"/>
                      <a:pt x="18" y="2"/>
                    </a:cubicBezTo>
                    <a:cubicBezTo>
                      <a:pt x="18" y="2"/>
                      <a:pt x="18" y="3"/>
                      <a:pt x="18" y="4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7"/>
                      <a:pt x="5" y="18"/>
                      <a:pt x="5" y="18"/>
                    </a:cubicBezTo>
                    <a:cubicBezTo>
                      <a:pt x="6" y="19"/>
                      <a:pt x="6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19"/>
                      <a:pt x="2" y="19"/>
                      <a:pt x="3" y="18"/>
                    </a:cubicBezTo>
                    <a:cubicBezTo>
                      <a:pt x="3" y="18"/>
                      <a:pt x="3" y="17"/>
                      <a:pt x="3" y="16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20"/>
              <p:cNvSpPr>
                <a:spLocks/>
              </p:cNvSpPr>
              <p:nvPr/>
            </p:nvSpPr>
            <p:spPr bwMode="auto">
              <a:xfrm>
                <a:off x="1370013" y="352425"/>
                <a:ext cx="46037" cy="69850"/>
              </a:xfrm>
              <a:custGeom>
                <a:avLst/>
                <a:gdLst>
                  <a:gd name="T0" fmla="*/ 10 w 14"/>
                  <a:gd name="T1" fmla="*/ 21 h 21"/>
                  <a:gd name="T2" fmla="*/ 10 w 14"/>
                  <a:gd name="T3" fmla="*/ 21 h 21"/>
                  <a:gd name="T4" fmla="*/ 0 w 14"/>
                  <a:gd name="T5" fmla="*/ 19 h 21"/>
                  <a:gd name="T6" fmla="*/ 0 w 14"/>
                  <a:gd name="T7" fmla="*/ 19 h 21"/>
                  <a:gd name="T8" fmla="*/ 1 w 14"/>
                  <a:gd name="T9" fmla="*/ 19 h 21"/>
                  <a:gd name="T10" fmla="*/ 2 w 14"/>
                  <a:gd name="T11" fmla="*/ 19 h 21"/>
                  <a:gd name="T12" fmla="*/ 3 w 14"/>
                  <a:gd name="T13" fmla="*/ 18 h 21"/>
                  <a:gd name="T14" fmla="*/ 3 w 14"/>
                  <a:gd name="T15" fmla="*/ 16 h 21"/>
                  <a:gd name="T16" fmla="*/ 6 w 14"/>
                  <a:gd name="T17" fmla="*/ 4 h 21"/>
                  <a:gd name="T18" fmla="*/ 6 w 14"/>
                  <a:gd name="T19" fmla="*/ 2 h 21"/>
                  <a:gd name="T20" fmla="*/ 6 w 14"/>
                  <a:gd name="T21" fmla="*/ 1 h 21"/>
                  <a:gd name="T22" fmla="*/ 5 w 14"/>
                  <a:gd name="T23" fmla="*/ 1 h 21"/>
                  <a:gd name="T24" fmla="*/ 4 w 14"/>
                  <a:gd name="T25" fmla="*/ 1 h 21"/>
                  <a:gd name="T26" fmla="*/ 4 w 14"/>
                  <a:gd name="T27" fmla="*/ 0 h 21"/>
                  <a:gd name="T28" fmla="*/ 14 w 14"/>
                  <a:gd name="T29" fmla="*/ 2 h 21"/>
                  <a:gd name="T30" fmla="*/ 14 w 14"/>
                  <a:gd name="T31" fmla="*/ 3 h 21"/>
                  <a:gd name="T32" fmla="*/ 13 w 14"/>
                  <a:gd name="T33" fmla="*/ 3 h 21"/>
                  <a:gd name="T34" fmla="*/ 12 w 14"/>
                  <a:gd name="T35" fmla="*/ 3 h 21"/>
                  <a:gd name="T36" fmla="*/ 11 w 14"/>
                  <a:gd name="T37" fmla="*/ 3 h 21"/>
                  <a:gd name="T38" fmla="*/ 11 w 14"/>
                  <a:gd name="T39" fmla="*/ 5 h 21"/>
                  <a:gd name="T40" fmla="*/ 8 w 14"/>
                  <a:gd name="T41" fmla="*/ 17 h 21"/>
                  <a:gd name="T42" fmla="*/ 8 w 14"/>
                  <a:gd name="T43" fmla="*/ 19 h 21"/>
                  <a:gd name="T44" fmla="*/ 8 w 14"/>
                  <a:gd name="T45" fmla="*/ 20 h 21"/>
                  <a:gd name="T46" fmla="*/ 9 w 14"/>
                  <a:gd name="T47" fmla="*/ 21 h 21"/>
                  <a:gd name="T48" fmla="*/ 10 w 14"/>
                  <a:gd name="T4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" h="21">
                    <a:moveTo>
                      <a:pt x="10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2" y="19"/>
                      <a:pt x="2" y="19"/>
                    </a:cubicBezTo>
                    <a:cubicBezTo>
                      <a:pt x="2" y="19"/>
                      <a:pt x="2" y="18"/>
                      <a:pt x="3" y="18"/>
                    </a:cubicBezTo>
                    <a:cubicBezTo>
                      <a:pt x="3" y="18"/>
                      <a:pt x="3" y="17"/>
                      <a:pt x="3" y="16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8"/>
                      <a:pt x="7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9" y="21"/>
                      <a:pt x="9" y="21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21"/>
              <p:cNvSpPr>
                <a:spLocks/>
              </p:cNvSpPr>
              <p:nvPr/>
            </p:nvSpPr>
            <p:spPr bwMode="auto">
              <a:xfrm>
                <a:off x="1465263" y="376238"/>
                <a:ext cx="60325" cy="73025"/>
              </a:xfrm>
              <a:custGeom>
                <a:avLst/>
                <a:gdLst>
                  <a:gd name="T0" fmla="*/ 18 w 18"/>
                  <a:gd name="T1" fmla="*/ 9 h 22"/>
                  <a:gd name="T2" fmla="*/ 18 w 18"/>
                  <a:gd name="T3" fmla="*/ 9 h 22"/>
                  <a:gd name="T4" fmla="*/ 16 w 18"/>
                  <a:gd name="T5" fmla="*/ 10 h 22"/>
                  <a:gd name="T6" fmla="*/ 13 w 18"/>
                  <a:gd name="T7" fmla="*/ 12 h 22"/>
                  <a:gd name="T8" fmla="*/ 0 w 18"/>
                  <a:gd name="T9" fmla="*/ 22 h 22"/>
                  <a:gd name="T10" fmla="*/ 0 w 18"/>
                  <a:gd name="T11" fmla="*/ 22 h 22"/>
                  <a:gd name="T12" fmla="*/ 1 w 18"/>
                  <a:gd name="T13" fmla="*/ 5 h 22"/>
                  <a:gd name="T14" fmla="*/ 1 w 18"/>
                  <a:gd name="T15" fmla="*/ 2 h 22"/>
                  <a:gd name="T16" fmla="*/ 0 w 18"/>
                  <a:gd name="T17" fmla="*/ 0 h 22"/>
                  <a:gd name="T18" fmla="*/ 0 w 18"/>
                  <a:gd name="T19" fmla="*/ 0 h 22"/>
                  <a:gd name="T20" fmla="*/ 8 w 18"/>
                  <a:gd name="T21" fmla="*/ 4 h 22"/>
                  <a:gd name="T22" fmla="*/ 8 w 18"/>
                  <a:gd name="T23" fmla="*/ 5 h 22"/>
                  <a:gd name="T24" fmla="*/ 8 w 18"/>
                  <a:gd name="T25" fmla="*/ 4 h 22"/>
                  <a:gd name="T26" fmla="*/ 6 w 18"/>
                  <a:gd name="T27" fmla="*/ 4 h 22"/>
                  <a:gd name="T28" fmla="*/ 5 w 18"/>
                  <a:gd name="T29" fmla="*/ 4 h 22"/>
                  <a:gd name="T30" fmla="*/ 5 w 18"/>
                  <a:gd name="T31" fmla="*/ 5 h 22"/>
                  <a:gd name="T32" fmla="*/ 5 w 18"/>
                  <a:gd name="T33" fmla="*/ 7 h 22"/>
                  <a:gd name="T34" fmla="*/ 5 w 18"/>
                  <a:gd name="T35" fmla="*/ 17 h 22"/>
                  <a:gd name="T36" fmla="*/ 12 w 18"/>
                  <a:gd name="T37" fmla="*/ 11 h 22"/>
                  <a:gd name="T38" fmla="*/ 13 w 18"/>
                  <a:gd name="T39" fmla="*/ 10 h 22"/>
                  <a:gd name="T40" fmla="*/ 14 w 18"/>
                  <a:gd name="T41" fmla="*/ 9 h 22"/>
                  <a:gd name="T42" fmla="*/ 14 w 18"/>
                  <a:gd name="T43" fmla="*/ 8 h 22"/>
                  <a:gd name="T44" fmla="*/ 14 w 18"/>
                  <a:gd name="T45" fmla="*/ 8 h 22"/>
                  <a:gd name="T46" fmla="*/ 12 w 18"/>
                  <a:gd name="T47" fmla="*/ 7 h 22"/>
                  <a:gd name="T48" fmla="*/ 13 w 18"/>
                  <a:gd name="T49" fmla="*/ 6 h 22"/>
                  <a:gd name="T50" fmla="*/ 18 w 18"/>
                  <a:gd name="T51" fmla="*/ 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" h="22">
                    <a:moveTo>
                      <a:pt x="18" y="9"/>
                    </a:moveTo>
                    <a:cubicBezTo>
                      <a:pt x="18" y="9"/>
                      <a:pt x="18" y="9"/>
                      <a:pt x="18" y="9"/>
                    </a:cubicBezTo>
                    <a:cubicBezTo>
                      <a:pt x="17" y="9"/>
                      <a:pt x="17" y="9"/>
                      <a:pt x="16" y="10"/>
                    </a:cubicBezTo>
                    <a:cubicBezTo>
                      <a:pt x="15" y="10"/>
                      <a:pt x="14" y="11"/>
                      <a:pt x="13" y="1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3" y="6"/>
                      <a:pt x="13" y="6"/>
                      <a:pt x="13" y="6"/>
                    </a:cubicBezTo>
                    <a:lnTo>
                      <a:pt x="1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22"/>
              <p:cNvSpPr>
                <a:spLocks/>
              </p:cNvSpPr>
              <p:nvPr/>
            </p:nvSpPr>
            <p:spPr bwMode="auto">
              <a:xfrm>
                <a:off x="1528763" y="434975"/>
                <a:ext cx="82550" cy="87312"/>
              </a:xfrm>
              <a:custGeom>
                <a:avLst/>
                <a:gdLst>
                  <a:gd name="T0" fmla="*/ 17 w 25"/>
                  <a:gd name="T1" fmla="*/ 6 h 26"/>
                  <a:gd name="T2" fmla="*/ 12 w 25"/>
                  <a:gd name="T3" fmla="*/ 12 h 26"/>
                  <a:gd name="T4" fmla="*/ 12 w 25"/>
                  <a:gd name="T5" fmla="*/ 12 h 26"/>
                  <a:gd name="T6" fmla="*/ 15 w 25"/>
                  <a:gd name="T7" fmla="*/ 13 h 26"/>
                  <a:gd name="T8" fmla="*/ 18 w 25"/>
                  <a:gd name="T9" fmla="*/ 11 h 26"/>
                  <a:gd name="T10" fmla="*/ 19 w 25"/>
                  <a:gd name="T11" fmla="*/ 11 h 26"/>
                  <a:gd name="T12" fmla="*/ 12 w 25"/>
                  <a:gd name="T13" fmla="*/ 19 h 26"/>
                  <a:gd name="T14" fmla="*/ 11 w 25"/>
                  <a:gd name="T15" fmla="*/ 18 h 26"/>
                  <a:gd name="T16" fmla="*/ 13 w 25"/>
                  <a:gd name="T17" fmla="*/ 16 h 26"/>
                  <a:gd name="T18" fmla="*/ 13 w 25"/>
                  <a:gd name="T19" fmla="*/ 14 h 26"/>
                  <a:gd name="T20" fmla="*/ 11 w 25"/>
                  <a:gd name="T21" fmla="*/ 12 h 26"/>
                  <a:gd name="T22" fmla="*/ 8 w 25"/>
                  <a:gd name="T23" fmla="*/ 16 h 26"/>
                  <a:gd name="T24" fmla="*/ 7 w 25"/>
                  <a:gd name="T25" fmla="*/ 18 h 26"/>
                  <a:gd name="T26" fmla="*/ 7 w 25"/>
                  <a:gd name="T27" fmla="*/ 19 h 26"/>
                  <a:gd name="T28" fmla="*/ 7 w 25"/>
                  <a:gd name="T29" fmla="*/ 20 h 26"/>
                  <a:gd name="T30" fmla="*/ 8 w 25"/>
                  <a:gd name="T31" fmla="*/ 21 h 26"/>
                  <a:gd name="T32" fmla="*/ 12 w 25"/>
                  <a:gd name="T33" fmla="*/ 22 h 26"/>
                  <a:gd name="T34" fmla="*/ 17 w 25"/>
                  <a:gd name="T35" fmla="*/ 21 h 26"/>
                  <a:gd name="T36" fmla="*/ 17 w 25"/>
                  <a:gd name="T37" fmla="*/ 21 h 26"/>
                  <a:gd name="T38" fmla="*/ 12 w 25"/>
                  <a:gd name="T39" fmla="*/ 26 h 26"/>
                  <a:gd name="T40" fmla="*/ 0 w 25"/>
                  <a:gd name="T41" fmla="*/ 14 h 26"/>
                  <a:gd name="T42" fmla="*/ 0 w 25"/>
                  <a:gd name="T43" fmla="*/ 14 h 26"/>
                  <a:gd name="T44" fmla="*/ 0 w 25"/>
                  <a:gd name="T45" fmla="*/ 15 h 26"/>
                  <a:gd name="T46" fmla="*/ 2 w 25"/>
                  <a:gd name="T47" fmla="*/ 15 h 26"/>
                  <a:gd name="T48" fmla="*/ 3 w 25"/>
                  <a:gd name="T49" fmla="*/ 15 h 26"/>
                  <a:gd name="T50" fmla="*/ 4 w 25"/>
                  <a:gd name="T51" fmla="*/ 14 h 26"/>
                  <a:gd name="T52" fmla="*/ 12 w 25"/>
                  <a:gd name="T53" fmla="*/ 4 h 26"/>
                  <a:gd name="T54" fmla="*/ 13 w 25"/>
                  <a:gd name="T55" fmla="*/ 3 h 26"/>
                  <a:gd name="T56" fmla="*/ 13 w 25"/>
                  <a:gd name="T57" fmla="*/ 2 h 26"/>
                  <a:gd name="T58" fmla="*/ 13 w 25"/>
                  <a:gd name="T59" fmla="*/ 1 h 26"/>
                  <a:gd name="T60" fmla="*/ 12 w 25"/>
                  <a:gd name="T61" fmla="*/ 0 h 26"/>
                  <a:gd name="T62" fmla="*/ 12 w 25"/>
                  <a:gd name="T63" fmla="*/ 0 h 26"/>
                  <a:gd name="T64" fmla="*/ 25 w 25"/>
                  <a:gd name="T65" fmla="*/ 11 h 26"/>
                  <a:gd name="T66" fmla="*/ 21 w 25"/>
                  <a:gd name="T67" fmla="*/ 15 h 26"/>
                  <a:gd name="T68" fmla="*/ 20 w 25"/>
                  <a:gd name="T69" fmla="*/ 14 h 26"/>
                  <a:gd name="T70" fmla="*/ 22 w 25"/>
                  <a:gd name="T71" fmla="*/ 11 h 26"/>
                  <a:gd name="T72" fmla="*/ 21 w 25"/>
                  <a:gd name="T73" fmla="*/ 9 h 26"/>
                  <a:gd name="T74" fmla="*/ 19 w 25"/>
                  <a:gd name="T75" fmla="*/ 7 h 26"/>
                  <a:gd name="T76" fmla="*/ 17 w 25"/>
                  <a:gd name="T77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5" h="26">
                    <a:moveTo>
                      <a:pt x="17" y="6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3"/>
                      <a:pt x="14" y="13"/>
                      <a:pt x="15" y="13"/>
                    </a:cubicBezTo>
                    <a:cubicBezTo>
                      <a:pt x="16" y="12"/>
                      <a:pt x="17" y="12"/>
                      <a:pt x="18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2" y="18"/>
                      <a:pt x="13" y="17"/>
                      <a:pt x="13" y="16"/>
                    </a:cubicBezTo>
                    <a:cubicBezTo>
                      <a:pt x="13" y="15"/>
                      <a:pt x="13" y="14"/>
                      <a:pt x="13" y="14"/>
                    </a:cubicBezTo>
                    <a:cubicBezTo>
                      <a:pt x="12" y="13"/>
                      <a:pt x="12" y="13"/>
                      <a:pt x="11" y="12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8"/>
                      <a:pt x="7" y="18"/>
                    </a:cubicBezTo>
                    <a:cubicBezTo>
                      <a:pt x="6" y="18"/>
                      <a:pt x="6" y="19"/>
                      <a:pt x="7" y="19"/>
                    </a:cubicBezTo>
                    <a:cubicBezTo>
                      <a:pt x="7" y="19"/>
                      <a:pt x="7" y="19"/>
                      <a:pt x="7" y="20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22"/>
                      <a:pt x="11" y="22"/>
                      <a:pt x="12" y="22"/>
                    </a:cubicBezTo>
                    <a:cubicBezTo>
                      <a:pt x="14" y="23"/>
                      <a:pt x="15" y="22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2" y="15"/>
                    </a:cubicBezTo>
                    <a:cubicBezTo>
                      <a:pt x="2" y="15"/>
                      <a:pt x="2" y="15"/>
                      <a:pt x="3" y="15"/>
                    </a:cubicBezTo>
                    <a:cubicBezTo>
                      <a:pt x="3" y="15"/>
                      <a:pt x="3" y="15"/>
                      <a:pt x="4" y="1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3"/>
                      <a:pt x="22" y="12"/>
                      <a:pt x="22" y="11"/>
                    </a:cubicBezTo>
                    <a:cubicBezTo>
                      <a:pt x="22" y="11"/>
                      <a:pt x="21" y="10"/>
                      <a:pt x="21" y="9"/>
                    </a:cubicBezTo>
                    <a:cubicBezTo>
                      <a:pt x="21" y="9"/>
                      <a:pt x="20" y="8"/>
                      <a:pt x="19" y="7"/>
                    </a:cubicBezTo>
                    <a:lnTo>
                      <a:pt x="1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23"/>
              <p:cNvSpPr>
                <a:spLocks noEditPoints="1"/>
              </p:cNvSpPr>
              <p:nvPr/>
            </p:nvSpPr>
            <p:spPr bwMode="auto">
              <a:xfrm>
                <a:off x="1597025" y="515938"/>
                <a:ext cx="79375" cy="92075"/>
              </a:xfrm>
              <a:custGeom>
                <a:avLst/>
                <a:gdLst>
                  <a:gd name="T0" fmla="*/ 11 w 24"/>
                  <a:gd name="T1" fmla="*/ 12 h 28"/>
                  <a:gd name="T2" fmla="*/ 7 w 24"/>
                  <a:gd name="T3" fmla="*/ 15 h 28"/>
                  <a:gd name="T4" fmla="*/ 5 w 24"/>
                  <a:gd name="T5" fmla="*/ 16 h 28"/>
                  <a:gd name="T6" fmla="*/ 5 w 24"/>
                  <a:gd name="T7" fmla="*/ 17 h 28"/>
                  <a:gd name="T8" fmla="*/ 6 w 24"/>
                  <a:gd name="T9" fmla="*/ 19 h 28"/>
                  <a:gd name="T10" fmla="*/ 5 w 24"/>
                  <a:gd name="T11" fmla="*/ 19 h 28"/>
                  <a:gd name="T12" fmla="*/ 0 w 24"/>
                  <a:gd name="T13" fmla="*/ 11 h 28"/>
                  <a:gd name="T14" fmla="*/ 0 w 24"/>
                  <a:gd name="T15" fmla="*/ 10 h 28"/>
                  <a:gd name="T16" fmla="*/ 2 w 24"/>
                  <a:gd name="T17" fmla="*/ 12 h 28"/>
                  <a:gd name="T18" fmla="*/ 2 w 24"/>
                  <a:gd name="T19" fmla="*/ 12 h 28"/>
                  <a:gd name="T20" fmla="*/ 4 w 24"/>
                  <a:gd name="T21" fmla="*/ 11 h 28"/>
                  <a:gd name="T22" fmla="*/ 15 w 24"/>
                  <a:gd name="T23" fmla="*/ 4 h 28"/>
                  <a:gd name="T24" fmla="*/ 16 w 24"/>
                  <a:gd name="T25" fmla="*/ 3 h 28"/>
                  <a:gd name="T26" fmla="*/ 16 w 24"/>
                  <a:gd name="T27" fmla="*/ 2 h 28"/>
                  <a:gd name="T28" fmla="*/ 16 w 24"/>
                  <a:gd name="T29" fmla="*/ 0 h 28"/>
                  <a:gd name="T30" fmla="*/ 16 w 24"/>
                  <a:gd name="T31" fmla="*/ 0 h 28"/>
                  <a:gd name="T32" fmla="*/ 21 w 24"/>
                  <a:gd name="T33" fmla="*/ 7 h 28"/>
                  <a:gd name="T34" fmla="*/ 23 w 24"/>
                  <a:gd name="T35" fmla="*/ 12 h 28"/>
                  <a:gd name="T36" fmla="*/ 23 w 24"/>
                  <a:gd name="T37" fmla="*/ 15 h 28"/>
                  <a:gd name="T38" fmla="*/ 22 w 24"/>
                  <a:gd name="T39" fmla="*/ 18 h 28"/>
                  <a:gd name="T40" fmla="*/ 18 w 24"/>
                  <a:gd name="T41" fmla="*/ 18 h 28"/>
                  <a:gd name="T42" fmla="*/ 15 w 24"/>
                  <a:gd name="T43" fmla="*/ 17 h 28"/>
                  <a:gd name="T44" fmla="*/ 12 w 24"/>
                  <a:gd name="T45" fmla="*/ 24 h 28"/>
                  <a:gd name="T46" fmla="*/ 12 w 24"/>
                  <a:gd name="T47" fmla="*/ 26 h 28"/>
                  <a:gd name="T48" fmla="*/ 12 w 24"/>
                  <a:gd name="T49" fmla="*/ 28 h 28"/>
                  <a:gd name="T50" fmla="*/ 12 w 24"/>
                  <a:gd name="T51" fmla="*/ 28 h 28"/>
                  <a:gd name="T52" fmla="*/ 8 w 24"/>
                  <a:gd name="T53" fmla="*/ 23 h 28"/>
                  <a:gd name="T54" fmla="*/ 12 w 24"/>
                  <a:gd name="T55" fmla="*/ 13 h 28"/>
                  <a:gd name="T56" fmla="*/ 11 w 24"/>
                  <a:gd name="T57" fmla="*/ 12 h 28"/>
                  <a:gd name="T58" fmla="*/ 19 w 24"/>
                  <a:gd name="T59" fmla="*/ 6 h 28"/>
                  <a:gd name="T60" fmla="*/ 12 w 24"/>
                  <a:gd name="T61" fmla="*/ 11 h 28"/>
                  <a:gd name="T62" fmla="*/ 13 w 24"/>
                  <a:gd name="T63" fmla="*/ 12 h 28"/>
                  <a:gd name="T64" fmla="*/ 15 w 24"/>
                  <a:gd name="T65" fmla="*/ 14 h 28"/>
                  <a:gd name="T66" fmla="*/ 16 w 24"/>
                  <a:gd name="T67" fmla="*/ 15 h 28"/>
                  <a:gd name="T68" fmla="*/ 19 w 24"/>
                  <a:gd name="T69" fmla="*/ 14 h 28"/>
                  <a:gd name="T70" fmla="*/ 21 w 24"/>
                  <a:gd name="T71" fmla="*/ 11 h 28"/>
                  <a:gd name="T72" fmla="*/ 20 w 24"/>
                  <a:gd name="T73" fmla="*/ 8 h 28"/>
                  <a:gd name="T74" fmla="*/ 19 w 24"/>
                  <a:gd name="T75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" h="28">
                    <a:moveTo>
                      <a:pt x="11" y="12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5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5" y="18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1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2"/>
                      <a:pt x="3" y="12"/>
                      <a:pt x="4" y="11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6" y="3"/>
                      <a:pt x="16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1"/>
                      <a:pt x="16" y="1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2" y="9"/>
                      <a:pt x="23" y="11"/>
                      <a:pt x="23" y="12"/>
                    </a:cubicBezTo>
                    <a:cubicBezTo>
                      <a:pt x="24" y="13"/>
                      <a:pt x="24" y="14"/>
                      <a:pt x="23" y="15"/>
                    </a:cubicBezTo>
                    <a:cubicBezTo>
                      <a:pt x="23" y="16"/>
                      <a:pt x="22" y="17"/>
                      <a:pt x="22" y="18"/>
                    </a:cubicBezTo>
                    <a:cubicBezTo>
                      <a:pt x="20" y="18"/>
                      <a:pt x="19" y="19"/>
                      <a:pt x="18" y="18"/>
                    </a:cubicBezTo>
                    <a:cubicBezTo>
                      <a:pt x="17" y="18"/>
                      <a:pt x="16" y="18"/>
                      <a:pt x="15" y="17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5"/>
                      <a:pt x="12" y="26"/>
                      <a:pt x="12" y="26"/>
                    </a:cubicBezTo>
                    <a:cubicBezTo>
                      <a:pt x="12" y="27"/>
                      <a:pt x="12" y="27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12" y="13"/>
                      <a:pt x="12" y="13"/>
                      <a:pt x="12" y="13"/>
                    </a:cubicBezTo>
                    <a:lnTo>
                      <a:pt x="11" y="12"/>
                    </a:lnTo>
                    <a:close/>
                    <a:moveTo>
                      <a:pt x="19" y="6"/>
                    </a:move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4" y="14"/>
                      <a:pt x="15" y="14"/>
                    </a:cubicBezTo>
                    <a:cubicBezTo>
                      <a:pt x="15" y="15"/>
                      <a:pt x="16" y="15"/>
                      <a:pt x="16" y="15"/>
                    </a:cubicBezTo>
                    <a:cubicBezTo>
                      <a:pt x="17" y="15"/>
                      <a:pt x="18" y="14"/>
                      <a:pt x="19" y="14"/>
                    </a:cubicBezTo>
                    <a:cubicBezTo>
                      <a:pt x="20" y="13"/>
                      <a:pt x="21" y="12"/>
                      <a:pt x="21" y="11"/>
                    </a:cubicBezTo>
                    <a:cubicBezTo>
                      <a:pt x="21" y="10"/>
                      <a:pt x="21" y="9"/>
                      <a:pt x="20" y="8"/>
                    </a:cubicBezTo>
                    <a:lnTo>
                      <a:pt x="19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24"/>
              <p:cNvSpPr>
                <a:spLocks/>
              </p:cNvSpPr>
              <p:nvPr/>
            </p:nvSpPr>
            <p:spPr bwMode="auto">
              <a:xfrm>
                <a:off x="1651000" y="625475"/>
                <a:ext cx="76200" cy="55562"/>
              </a:xfrm>
              <a:custGeom>
                <a:avLst/>
                <a:gdLst>
                  <a:gd name="T0" fmla="*/ 23 w 23"/>
                  <a:gd name="T1" fmla="*/ 10 h 17"/>
                  <a:gd name="T2" fmla="*/ 17 w 23"/>
                  <a:gd name="T3" fmla="*/ 12 h 17"/>
                  <a:gd name="T4" fmla="*/ 17 w 23"/>
                  <a:gd name="T5" fmla="*/ 12 h 17"/>
                  <a:gd name="T6" fmla="*/ 20 w 23"/>
                  <a:gd name="T7" fmla="*/ 9 h 17"/>
                  <a:gd name="T8" fmla="*/ 20 w 23"/>
                  <a:gd name="T9" fmla="*/ 5 h 17"/>
                  <a:gd name="T10" fmla="*/ 18 w 23"/>
                  <a:gd name="T11" fmla="*/ 3 h 17"/>
                  <a:gd name="T12" fmla="*/ 16 w 23"/>
                  <a:gd name="T13" fmla="*/ 3 h 17"/>
                  <a:gd name="T14" fmla="*/ 15 w 23"/>
                  <a:gd name="T15" fmla="*/ 3 h 17"/>
                  <a:gd name="T16" fmla="*/ 15 w 23"/>
                  <a:gd name="T17" fmla="*/ 5 h 17"/>
                  <a:gd name="T18" fmla="*/ 14 w 23"/>
                  <a:gd name="T19" fmla="*/ 8 h 17"/>
                  <a:gd name="T20" fmla="*/ 13 w 23"/>
                  <a:gd name="T21" fmla="*/ 14 h 17"/>
                  <a:gd name="T22" fmla="*/ 10 w 23"/>
                  <a:gd name="T23" fmla="*/ 16 h 17"/>
                  <a:gd name="T24" fmla="*/ 5 w 23"/>
                  <a:gd name="T25" fmla="*/ 16 h 17"/>
                  <a:gd name="T26" fmla="*/ 2 w 23"/>
                  <a:gd name="T27" fmla="*/ 12 h 17"/>
                  <a:gd name="T28" fmla="*/ 2 w 23"/>
                  <a:gd name="T29" fmla="*/ 10 h 17"/>
                  <a:gd name="T30" fmla="*/ 2 w 23"/>
                  <a:gd name="T31" fmla="*/ 8 h 17"/>
                  <a:gd name="T32" fmla="*/ 1 w 23"/>
                  <a:gd name="T33" fmla="*/ 7 h 17"/>
                  <a:gd name="T34" fmla="*/ 1 w 23"/>
                  <a:gd name="T35" fmla="*/ 6 h 17"/>
                  <a:gd name="T36" fmla="*/ 0 w 23"/>
                  <a:gd name="T37" fmla="*/ 6 h 17"/>
                  <a:gd name="T38" fmla="*/ 0 w 23"/>
                  <a:gd name="T39" fmla="*/ 5 h 17"/>
                  <a:gd name="T40" fmla="*/ 7 w 23"/>
                  <a:gd name="T41" fmla="*/ 3 h 17"/>
                  <a:gd name="T42" fmla="*/ 7 w 23"/>
                  <a:gd name="T43" fmla="*/ 3 h 17"/>
                  <a:gd name="T44" fmla="*/ 3 w 23"/>
                  <a:gd name="T45" fmla="*/ 7 h 17"/>
                  <a:gd name="T46" fmla="*/ 3 w 23"/>
                  <a:gd name="T47" fmla="*/ 11 h 17"/>
                  <a:gd name="T48" fmla="*/ 5 w 23"/>
                  <a:gd name="T49" fmla="*/ 14 h 17"/>
                  <a:gd name="T50" fmla="*/ 7 w 23"/>
                  <a:gd name="T51" fmla="*/ 14 h 17"/>
                  <a:gd name="T52" fmla="*/ 8 w 23"/>
                  <a:gd name="T53" fmla="*/ 13 h 17"/>
                  <a:gd name="T54" fmla="*/ 9 w 23"/>
                  <a:gd name="T55" fmla="*/ 11 h 17"/>
                  <a:gd name="T56" fmla="*/ 9 w 23"/>
                  <a:gd name="T57" fmla="*/ 8 h 17"/>
                  <a:gd name="T58" fmla="*/ 10 w 23"/>
                  <a:gd name="T59" fmla="*/ 4 h 17"/>
                  <a:gd name="T60" fmla="*/ 11 w 23"/>
                  <a:gd name="T61" fmla="*/ 2 h 17"/>
                  <a:gd name="T62" fmla="*/ 14 w 23"/>
                  <a:gd name="T63" fmla="*/ 0 h 17"/>
                  <a:gd name="T64" fmla="*/ 18 w 23"/>
                  <a:gd name="T65" fmla="*/ 1 h 17"/>
                  <a:gd name="T66" fmla="*/ 21 w 23"/>
                  <a:gd name="T67" fmla="*/ 4 h 17"/>
                  <a:gd name="T68" fmla="*/ 21 w 23"/>
                  <a:gd name="T69" fmla="*/ 6 h 17"/>
                  <a:gd name="T70" fmla="*/ 21 w 23"/>
                  <a:gd name="T71" fmla="*/ 8 h 17"/>
                  <a:gd name="T72" fmla="*/ 21 w 23"/>
                  <a:gd name="T73" fmla="*/ 9 h 17"/>
                  <a:gd name="T74" fmla="*/ 22 w 23"/>
                  <a:gd name="T75" fmla="*/ 10 h 17"/>
                  <a:gd name="T76" fmla="*/ 23 w 23"/>
                  <a:gd name="T77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17">
                    <a:moveTo>
                      <a:pt x="23" y="10"/>
                    </a:move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8" y="11"/>
                      <a:pt x="19" y="10"/>
                      <a:pt x="20" y="9"/>
                    </a:cubicBezTo>
                    <a:cubicBezTo>
                      <a:pt x="20" y="7"/>
                      <a:pt x="20" y="6"/>
                      <a:pt x="20" y="5"/>
                    </a:cubicBezTo>
                    <a:cubicBezTo>
                      <a:pt x="20" y="4"/>
                      <a:pt x="19" y="3"/>
                      <a:pt x="18" y="3"/>
                    </a:cubicBezTo>
                    <a:cubicBezTo>
                      <a:pt x="18" y="2"/>
                      <a:pt x="17" y="2"/>
                      <a:pt x="16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4"/>
                      <a:pt x="15" y="4"/>
                      <a:pt x="15" y="5"/>
                    </a:cubicBezTo>
                    <a:cubicBezTo>
                      <a:pt x="15" y="6"/>
                      <a:pt x="14" y="7"/>
                      <a:pt x="14" y="8"/>
                    </a:cubicBezTo>
                    <a:cubicBezTo>
                      <a:pt x="14" y="11"/>
                      <a:pt x="13" y="13"/>
                      <a:pt x="13" y="14"/>
                    </a:cubicBezTo>
                    <a:cubicBezTo>
                      <a:pt x="12" y="15"/>
                      <a:pt x="11" y="16"/>
                      <a:pt x="10" y="16"/>
                    </a:cubicBezTo>
                    <a:cubicBezTo>
                      <a:pt x="8" y="17"/>
                      <a:pt x="7" y="17"/>
                      <a:pt x="5" y="16"/>
                    </a:cubicBezTo>
                    <a:cubicBezTo>
                      <a:pt x="4" y="15"/>
                      <a:pt x="3" y="14"/>
                      <a:pt x="2" y="12"/>
                    </a:cubicBezTo>
                    <a:cubicBezTo>
                      <a:pt x="2" y="11"/>
                      <a:pt x="2" y="11"/>
                      <a:pt x="2" y="10"/>
                    </a:cubicBezTo>
                    <a:cubicBezTo>
                      <a:pt x="2" y="10"/>
                      <a:pt x="2" y="9"/>
                      <a:pt x="2" y="8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1" y="6"/>
                      <a:pt x="1" y="6"/>
                    </a:cubicBezTo>
                    <a:cubicBezTo>
                      <a:pt x="1" y="6"/>
                      <a:pt x="0" y="6"/>
                      <a:pt x="0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4"/>
                      <a:pt x="4" y="6"/>
                      <a:pt x="3" y="7"/>
                    </a:cubicBezTo>
                    <a:cubicBezTo>
                      <a:pt x="3" y="9"/>
                      <a:pt x="2" y="10"/>
                      <a:pt x="3" y="11"/>
                    </a:cubicBezTo>
                    <a:cubicBezTo>
                      <a:pt x="3" y="12"/>
                      <a:pt x="4" y="13"/>
                      <a:pt x="5" y="14"/>
                    </a:cubicBezTo>
                    <a:cubicBezTo>
                      <a:pt x="5" y="14"/>
                      <a:pt x="6" y="14"/>
                      <a:pt x="7" y="14"/>
                    </a:cubicBezTo>
                    <a:cubicBezTo>
                      <a:pt x="7" y="14"/>
                      <a:pt x="8" y="13"/>
                      <a:pt x="8" y="13"/>
                    </a:cubicBezTo>
                    <a:cubicBezTo>
                      <a:pt x="8" y="13"/>
                      <a:pt x="9" y="12"/>
                      <a:pt x="9" y="11"/>
                    </a:cubicBezTo>
                    <a:cubicBezTo>
                      <a:pt x="9" y="11"/>
                      <a:pt x="9" y="10"/>
                      <a:pt x="9" y="8"/>
                    </a:cubicBezTo>
                    <a:cubicBezTo>
                      <a:pt x="10" y="7"/>
                      <a:pt x="10" y="5"/>
                      <a:pt x="10" y="4"/>
                    </a:cubicBezTo>
                    <a:cubicBezTo>
                      <a:pt x="10" y="3"/>
                      <a:pt x="11" y="2"/>
                      <a:pt x="11" y="2"/>
                    </a:cubicBezTo>
                    <a:cubicBezTo>
                      <a:pt x="12" y="1"/>
                      <a:pt x="13" y="1"/>
                      <a:pt x="14" y="0"/>
                    </a:cubicBezTo>
                    <a:cubicBezTo>
                      <a:pt x="15" y="0"/>
                      <a:pt x="16" y="0"/>
                      <a:pt x="18" y="1"/>
                    </a:cubicBezTo>
                    <a:cubicBezTo>
                      <a:pt x="19" y="1"/>
                      <a:pt x="20" y="2"/>
                      <a:pt x="21" y="4"/>
                    </a:cubicBezTo>
                    <a:cubicBezTo>
                      <a:pt x="21" y="5"/>
                      <a:pt x="21" y="5"/>
                      <a:pt x="21" y="6"/>
                    </a:cubicBezTo>
                    <a:cubicBezTo>
                      <a:pt x="21" y="6"/>
                      <a:pt x="21" y="7"/>
                      <a:pt x="21" y="8"/>
                    </a:cubicBezTo>
                    <a:cubicBezTo>
                      <a:pt x="21" y="8"/>
                      <a:pt x="21" y="9"/>
                      <a:pt x="21" y="9"/>
                    </a:cubicBezTo>
                    <a:cubicBezTo>
                      <a:pt x="21" y="9"/>
                      <a:pt x="21" y="9"/>
                      <a:pt x="22" y="10"/>
                    </a:cubicBezTo>
                    <a:cubicBezTo>
                      <a:pt x="22" y="10"/>
                      <a:pt x="22" y="10"/>
                      <a:pt x="2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25"/>
              <p:cNvSpPr>
                <a:spLocks/>
              </p:cNvSpPr>
              <p:nvPr/>
            </p:nvSpPr>
            <p:spPr bwMode="auto">
              <a:xfrm>
                <a:off x="1673225" y="714375"/>
                <a:ext cx="69850" cy="42862"/>
              </a:xfrm>
              <a:custGeom>
                <a:avLst/>
                <a:gdLst>
                  <a:gd name="T0" fmla="*/ 2 w 21"/>
                  <a:gd name="T1" fmla="*/ 13 h 13"/>
                  <a:gd name="T2" fmla="*/ 2 w 21"/>
                  <a:gd name="T3" fmla="*/ 13 h 13"/>
                  <a:gd name="T4" fmla="*/ 0 w 21"/>
                  <a:gd name="T5" fmla="*/ 3 h 13"/>
                  <a:gd name="T6" fmla="*/ 1 w 21"/>
                  <a:gd name="T7" fmla="*/ 3 h 13"/>
                  <a:gd name="T8" fmla="*/ 1 w 21"/>
                  <a:gd name="T9" fmla="*/ 3 h 13"/>
                  <a:gd name="T10" fmla="*/ 1 w 21"/>
                  <a:gd name="T11" fmla="*/ 5 h 13"/>
                  <a:gd name="T12" fmla="*/ 2 w 21"/>
                  <a:gd name="T13" fmla="*/ 5 h 13"/>
                  <a:gd name="T14" fmla="*/ 4 w 21"/>
                  <a:gd name="T15" fmla="*/ 5 h 13"/>
                  <a:gd name="T16" fmla="*/ 17 w 21"/>
                  <a:gd name="T17" fmla="*/ 3 h 13"/>
                  <a:gd name="T18" fmla="*/ 19 w 21"/>
                  <a:gd name="T19" fmla="*/ 3 h 13"/>
                  <a:gd name="T20" fmla="*/ 19 w 21"/>
                  <a:gd name="T21" fmla="*/ 2 h 13"/>
                  <a:gd name="T22" fmla="*/ 19 w 21"/>
                  <a:gd name="T23" fmla="*/ 1 h 13"/>
                  <a:gd name="T24" fmla="*/ 19 w 21"/>
                  <a:gd name="T25" fmla="*/ 0 h 13"/>
                  <a:gd name="T26" fmla="*/ 20 w 21"/>
                  <a:gd name="T27" fmla="*/ 0 h 13"/>
                  <a:gd name="T28" fmla="*/ 21 w 21"/>
                  <a:gd name="T29" fmla="*/ 10 h 13"/>
                  <a:gd name="T30" fmla="*/ 20 w 21"/>
                  <a:gd name="T31" fmla="*/ 10 h 13"/>
                  <a:gd name="T32" fmla="*/ 20 w 21"/>
                  <a:gd name="T33" fmla="*/ 10 h 13"/>
                  <a:gd name="T34" fmla="*/ 20 w 21"/>
                  <a:gd name="T35" fmla="*/ 8 h 13"/>
                  <a:gd name="T36" fmla="*/ 19 w 21"/>
                  <a:gd name="T37" fmla="*/ 8 h 13"/>
                  <a:gd name="T38" fmla="*/ 17 w 21"/>
                  <a:gd name="T39" fmla="*/ 8 h 13"/>
                  <a:gd name="T40" fmla="*/ 5 w 21"/>
                  <a:gd name="T41" fmla="*/ 10 h 13"/>
                  <a:gd name="T42" fmla="*/ 3 w 21"/>
                  <a:gd name="T43" fmla="*/ 10 h 13"/>
                  <a:gd name="T44" fmla="*/ 2 w 21"/>
                  <a:gd name="T45" fmla="*/ 11 h 13"/>
                  <a:gd name="T46" fmla="*/ 2 w 21"/>
                  <a:gd name="T47" fmla="*/ 12 h 13"/>
                  <a:gd name="T48" fmla="*/ 2 w 21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13">
                    <a:moveTo>
                      <a:pt x="2" y="13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4" y="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1"/>
                      <a:pt x="19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9" y="8"/>
                      <a:pt x="18" y="8"/>
                      <a:pt x="17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1"/>
                      <a:pt x="2" y="12"/>
                      <a:pt x="2" y="1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26"/>
              <p:cNvSpPr>
                <a:spLocks/>
              </p:cNvSpPr>
              <p:nvPr/>
            </p:nvSpPr>
            <p:spPr bwMode="auto">
              <a:xfrm>
                <a:off x="1676400" y="801688"/>
                <a:ext cx="69850" cy="58737"/>
              </a:xfrm>
              <a:custGeom>
                <a:avLst/>
                <a:gdLst>
                  <a:gd name="T0" fmla="*/ 19 w 21"/>
                  <a:gd name="T1" fmla="*/ 18 h 18"/>
                  <a:gd name="T2" fmla="*/ 14 w 21"/>
                  <a:gd name="T3" fmla="*/ 17 h 18"/>
                  <a:gd name="T4" fmla="*/ 14 w 21"/>
                  <a:gd name="T5" fmla="*/ 17 h 18"/>
                  <a:gd name="T6" fmla="*/ 17 w 21"/>
                  <a:gd name="T7" fmla="*/ 16 h 18"/>
                  <a:gd name="T8" fmla="*/ 18 w 21"/>
                  <a:gd name="T9" fmla="*/ 15 h 18"/>
                  <a:gd name="T10" fmla="*/ 19 w 21"/>
                  <a:gd name="T11" fmla="*/ 13 h 18"/>
                  <a:gd name="T12" fmla="*/ 19 w 21"/>
                  <a:gd name="T13" fmla="*/ 11 h 18"/>
                  <a:gd name="T14" fmla="*/ 4 w 21"/>
                  <a:gd name="T15" fmla="*/ 10 h 18"/>
                  <a:gd name="T16" fmla="*/ 2 w 21"/>
                  <a:gd name="T17" fmla="*/ 10 h 18"/>
                  <a:gd name="T18" fmla="*/ 1 w 21"/>
                  <a:gd name="T19" fmla="*/ 11 h 18"/>
                  <a:gd name="T20" fmla="*/ 1 w 21"/>
                  <a:gd name="T21" fmla="*/ 12 h 18"/>
                  <a:gd name="T22" fmla="*/ 1 w 21"/>
                  <a:gd name="T23" fmla="*/ 12 h 18"/>
                  <a:gd name="T24" fmla="*/ 0 w 21"/>
                  <a:gd name="T25" fmla="*/ 12 h 18"/>
                  <a:gd name="T26" fmla="*/ 1 w 21"/>
                  <a:gd name="T27" fmla="*/ 2 h 18"/>
                  <a:gd name="T28" fmla="*/ 2 w 21"/>
                  <a:gd name="T29" fmla="*/ 2 h 18"/>
                  <a:gd name="T30" fmla="*/ 2 w 21"/>
                  <a:gd name="T31" fmla="*/ 3 h 18"/>
                  <a:gd name="T32" fmla="*/ 2 w 21"/>
                  <a:gd name="T33" fmla="*/ 4 h 18"/>
                  <a:gd name="T34" fmla="*/ 2 w 21"/>
                  <a:gd name="T35" fmla="*/ 5 h 18"/>
                  <a:gd name="T36" fmla="*/ 4 w 21"/>
                  <a:gd name="T37" fmla="*/ 5 h 18"/>
                  <a:gd name="T38" fmla="*/ 19 w 21"/>
                  <a:gd name="T39" fmla="*/ 7 h 18"/>
                  <a:gd name="T40" fmla="*/ 19 w 21"/>
                  <a:gd name="T41" fmla="*/ 5 h 18"/>
                  <a:gd name="T42" fmla="*/ 19 w 21"/>
                  <a:gd name="T43" fmla="*/ 2 h 18"/>
                  <a:gd name="T44" fmla="*/ 15 w 21"/>
                  <a:gd name="T45" fmla="*/ 0 h 18"/>
                  <a:gd name="T46" fmla="*/ 16 w 21"/>
                  <a:gd name="T47" fmla="*/ 0 h 18"/>
                  <a:gd name="T48" fmla="*/ 21 w 21"/>
                  <a:gd name="T49" fmla="*/ 0 h 18"/>
                  <a:gd name="T50" fmla="*/ 19 w 21"/>
                  <a:gd name="T5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" h="18">
                    <a:moveTo>
                      <a:pt x="19" y="18"/>
                    </a:move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5" y="17"/>
                      <a:pt x="16" y="16"/>
                      <a:pt x="17" y="16"/>
                    </a:cubicBezTo>
                    <a:cubicBezTo>
                      <a:pt x="17" y="16"/>
                      <a:pt x="18" y="15"/>
                      <a:pt x="18" y="15"/>
                    </a:cubicBezTo>
                    <a:cubicBezTo>
                      <a:pt x="18" y="14"/>
                      <a:pt x="18" y="14"/>
                      <a:pt x="19" y="13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2" y="10"/>
                      <a:pt x="1" y="10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4"/>
                      <a:pt x="19" y="3"/>
                      <a:pt x="19" y="2"/>
                    </a:cubicBezTo>
                    <a:cubicBezTo>
                      <a:pt x="18" y="1"/>
                      <a:pt x="17" y="1"/>
                      <a:pt x="1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1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27"/>
              <p:cNvSpPr>
                <a:spLocks/>
              </p:cNvSpPr>
              <p:nvPr/>
            </p:nvSpPr>
            <p:spPr bwMode="auto">
              <a:xfrm>
                <a:off x="1651000" y="908050"/>
                <a:ext cx="79375" cy="69850"/>
              </a:xfrm>
              <a:custGeom>
                <a:avLst/>
                <a:gdLst>
                  <a:gd name="T0" fmla="*/ 17 w 24"/>
                  <a:gd name="T1" fmla="*/ 21 h 21"/>
                  <a:gd name="T2" fmla="*/ 16 w 24"/>
                  <a:gd name="T3" fmla="*/ 21 h 21"/>
                  <a:gd name="T4" fmla="*/ 16 w 24"/>
                  <a:gd name="T5" fmla="*/ 19 h 21"/>
                  <a:gd name="T6" fmla="*/ 14 w 24"/>
                  <a:gd name="T7" fmla="*/ 16 h 21"/>
                  <a:gd name="T8" fmla="*/ 9 w 24"/>
                  <a:gd name="T9" fmla="*/ 10 h 21"/>
                  <a:gd name="T10" fmla="*/ 4 w 24"/>
                  <a:gd name="T11" fmla="*/ 8 h 21"/>
                  <a:gd name="T12" fmla="*/ 3 w 24"/>
                  <a:gd name="T13" fmla="*/ 8 h 21"/>
                  <a:gd name="T14" fmla="*/ 2 w 24"/>
                  <a:gd name="T15" fmla="*/ 8 h 21"/>
                  <a:gd name="T16" fmla="*/ 1 w 24"/>
                  <a:gd name="T17" fmla="*/ 9 h 21"/>
                  <a:gd name="T18" fmla="*/ 1 w 24"/>
                  <a:gd name="T19" fmla="*/ 10 h 21"/>
                  <a:gd name="T20" fmla="*/ 0 w 24"/>
                  <a:gd name="T21" fmla="*/ 10 h 21"/>
                  <a:gd name="T22" fmla="*/ 4 w 24"/>
                  <a:gd name="T23" fmla="*/ 0 h 21"/>
                  <a:gd name="T24" fmla="*/ 5 w 24"/>
                  <a:gd name="T25" fmla="*/ 0 h 21"/>
                  <a:gd name="T26" fmla="*/ 4 w 24"/>
                  <a:gd name="T27" fmla="*/ 1 h 21"/>
                  <a:gd name="T28" fmla="*/ 4 w 24"/>
                  <a:gd name="T29" fmla="*/ 2 h 21"/>
                  <a:gd name="T30" fmla="*/ 4 w 24"/>
                  <a:gd name="T31" fmla="*/ 3 h 21"/>
                  <a:gd name="T32" fmla="*/ 6 w 24"/>
                  <a:gd name="T33" fmla="*/ 4 h 21"/>
                  <a:gd name="T34" fmla="*/ 10 w 24"/>
                  <a:gd name="T35" fmla="*/ 5 h 21"/>
                  <a:gd name="T36" fmla="*/ 19 w 24"/>
                  <a:gd name="T37" fmla="*/ 4 h 21"/>
                  <a:gd name="T38" fmla="*/ 23 w 24"/>
                  <a:gd name="T39" fmla="*/ 3 h 21"/>
                  <a:gd name="T40" fmla="*/ 23 w 24"/>
                  <a:gd name="T41" fmla="*/ 1 h 21"/>
                  <a:gd name="T42" fmla="*/ 24 w 24"/>
                  <a:gd name="T43" fmla="*/ 2 h 21"/>
                  <a:gd name="T44" fmla="*/ 21 w 24"/>
                  <a:gd name="T45" fmla="*/ 10 h 21"/>
                  <a:gd name="T46" fmla="*/ 20 w 24"/>
                  <a:gd name="T47" fmla="*/ 10 h 21"/>
                  <a:gd name="T48" fmla="*/ 20 w 24"/>
                  <a:gd name="T49" fmla="*/ 10 h 21"/>
                  <a:gd name="T50" fmla="*/ 21 w 24"/>
                  <a:gd name="T51" fmla="*/ 9 h 21"/>
                  <a:gd name="T52" fmla="*/ 20 w 24"/>
                  <a:gd name="T53" fmla="*/ 8 h 21"/>
                  <a:gd name="T54" fmla="*/ 17 w 24"/>
                  <a:gd name="T55" fmla="*/ 8 h 21"/>
                  <a:gd name="T56" fmla="*/ 10 w 24"/>
                  <a:gd name="T57" fmla="*/ 9 h 21"/>
                  <a:gd name="T58" fmla="*/ 14 w 24"/>
                  <a:gd name="T59" fmla="*/ 15 h 21"/>
                  <a:gd name="T60" fmla="*/ 17 w 24"/>
                  <a:gd name="T61" fmla="*/ 17 h 21"/>
                  <a:gd name="T62" fmla="*/ 17 w 24"/>
                  <a:gd name="T63" fmla="*/ 17 h 21"/>
                  <a:gd name="T64" fmla="*/ 18 w 24"/>
                  <a:gd name="T65" fmla="*/ 15 h 21"/>
                  <a:gd name="T66" fmla="*/ 19 w 24"/>
                  <a:gd name="T67" fmla="*/ 15 h 21"/>
                  <a:gd name="T68" fmla="*/ 17 w 24"/>
                  <a:gd name="T6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" h="21">
                    <a:moveTo>
                      <a:pt x="17" y="21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0"/>
                      <a:pt x="17" y="20"/>
                      <a:pt x="16" y="19"/>
                    </a:cubicBezTo>
                    <a:cubicBezTo>
                      <a:pt x="16" y="19"/>
                      <a:pt x="15" y="18"/>
                      <a:pt x="14" y="16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3" y="7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5" y="3"/>
                      <a:pt x="5" y="3"/>
                      <a:pt x="6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1" y="3"/>
                      <a:pt x="22" y="3"/>
                      <a:pt x="23" y="3"/>
                    </a:cubicBezTo>
                    <a:cubicBezTo>
                      <a:pt x="23" y="2"/>
                      <a:pt x="23" y="2"/>
                      <a:pt x="23" y="1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19" y="8"/>
                      <a:pt x="17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6"/>
                      <a:pt x="16" y="17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8" y="17"/>
                      <a:pt x="18" y="16"/>
                      <a:pt x="18" y="15"/>
                    </a:cubicBezTo>
                    <a:cubicBezTo>
                      <a:pt x="19" y="15"/>
                      <a:pt x="19" y="15"/>
                      <a:pt x="19" y="15"/>
                    </a:cubicBezTo>
                    <a:lnTo>
                      <a:pt x="1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28"/>
              <p:cNvSpPr>
                <a:spLocks noEditPoints="1"/>
              </p:cNvSpPr>
              <p:nvPr/>
            </p:nvSpPr>
            <p:spPr bwMode="auto">
              <a:xfrm>
                <a:off x="966788" y="455613"/>
                <a:ext cx="666750" cy="671512"/>
              </a:xfrm>
              <a:custGeom>
                <a:avLst/>
                <a:gdLst>
                  <a:gd name="T0" fmla="*/ 0 w 202"/>
                  <a:gd name="T1" fmla="*/ 101 h 202"/>
                  <a:gd name="T2" fmla="*/ 202 w 202"/>
                  <a:gd name="T3" fmla="*/ 101 h 202"/>
                  <a:gd name="T4" fmla="*/ 30 w 202"/>
                  <a:gd name="T5" fmla="*/ 129 h 202"/>
                  <a:gd name="T6" fmla="*/ 16 w 202"/>
                  <a:gd name="T7" fmla="*/ 123 h 202"/>
                  <a:gd name="T8" fmla="*/ 77 w 202"/>
                  <a:gd name="T9" fmla="*/ 70 h 202"/>
                  <a:gd name="T10" fmla="*/ 33 w 202"/>
                  <a:gd name="T11" fmla="*/ 75 h 202"/>
                  <a:gd name="T12" fmla="*/ 20 w 202"/>
                  <a:gd name="T13" fmla="*/ 66 h 202"/>
                  <a:gd name="T14" fmla="*/ 77 w 202"/>
                  <a:gd name="T15" fmla="*/ 35 h 202"/>
                  <a:gd name="T16" fmla="*/ 85 w 202"/>
                  <a:gd name="T17" fmla="*/ 17 h 202"/>
                  <a:gd name="T18" fmla="*/ 93 w 202"/>
                  <a:gd name="T19" fmla="*/ 78 h 202"/>
                  <a:gd name="T20" fmla="*/ 30 w 202"/>
                  <a:gd name="T21" fmla="*/ 129 h 202"/>
                  <a:gd name="T22" fmla="*/ 152 w 202"/>
                  <a:gd name="T23" fmla="*/ 159 h 202"/>
                  <a:gd name="T24" fmla="*/ 109 w 202"/>
                  <a:gd name="T25" fmla="*/ 131 h 202"/>
                  <a:gd name="T26" fmla="*/ 135 w 202"/>
                  <a:gd name="T27" fmla="*/ 182 h 202"/>
                  <a:gd name="T28" fmla="*/ 111 w 202"/>
                  <a:gd name="T29" fmla="*/ 151 h 202"/>
                  <a:gd name="T30" fmla="*/ 79 w 202"/>
                  <a:gd name="T31" fmla="*/ 177 h 202"/>
                  <a:gd name="T32" fmla="*/ 63 w 202"/>
                  <a:gd name="T33" fmla="*/ 178 h 202"/>
                  <a:gd name="T34" fmla="*/ 92 w 202"/>
                  <a:gd name="T35" fmla="*/ 114 h 202"/>
                  <a:gd name="T36" fmla="*/ 40 w 202"/>
                  <a:gd name="T37" fmla="*/ 167 h 202"/>
                  <a:gd name="T38" fmla="*/ 56 w 202"/>
                  <a:gd name="T39" fmla="*/ 120 h 202"/>
                  <a:gd name="T40" fmla="*/ 92 w 202"/>
                  <a:gd name="T41" fmla="*/ 92 h 202"/>
                  <a:gd name="T42" fmla="*/ 109 w 202"/>
                  <a:gd name="T43" fmla="*/ 94 h 202"/>
                  <a:gd name="T44" fmla="*/ 164 w 202"/>
                  <a:gd name="T45" fmla="*/ 149 h 202"/>
                  <a:gd name="T46" fmla="*/ 171 w 202"/>
                  <a:gd name="T47" fmla="*/ 129 h 202"/>
                  <a:gd name="T48" fmla="*/ 108 w 202"/>
                  <a:gd name="T49" fmla="*/ 78 h 202"/>
                  <a:gd name="T50" fmla="*/ 116 w 202"/>
                  <a:gd name="T51" fmla="*/ 17 h 202"/>
                  <a:gd name="T52" fmla="*/ 124 w 202"/>
                  <a:gd name="T53" fmla="*/ 35 h 202"/>
                  <a:gd name="T54" fmla="*/ 181 w 202"/>
                  <a:gd name="T55" fmla="*/ 66 h 202"/>
                  <a:gd name="T56" fmla="*/ 168 w 202"/>
                  <a:gd name="T57" fmla="*/ 75 h 202"/>
                  <a:gd name="T58" fmla="*/ 124 w 202"/>
                  <a:gd name="T59" fmla="*/ 70 h 202"/>
                  <a:gd name="T60" fmla="*/ 185 w 202"/>
                  <a:gd name="T61" fmla="*/ 123 h 202"/>
                  <a:gd name="T62" fmla="*/ 171 w 202"/>
                  <a:gd name="T63" fmla="*/ 129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2" h="202">
                    <a:moveTo>
                      <a:pt x="101" y="0"/>
                    </a:moveTo>
                    <a:cubicBezTo>
                      <a:pt x="45" y="0"/>
                      <a:pt x="0" y="46"/>
                      <a:pt x="0" y="101"/>
                    </a:cubicBezTo>
                    <a:cubicBezTo>
                      <a:pt x="0" y="157"/>
                      <a:pt x="45" y="202"/>
                      <a:pt x="101" y="202"/>
                    </a:cubicBezTo>
                    <a:cubicBezTo>
                      <a:pt x="157" y="202"/>
                      <a:pt x="202" y="157"/>
                      <a:pt x="202" y="101"/>
                    </a:cubicBezTo>
                    <a:cubicBezTo>
                      <a:pt x="202" y="46"/>
                      <a:pt x="157" y="0"/>
                      <a:pt x="101" y="0"/>
                    </a:cubicBezTo>
                    <a:close/>
                    <a:moveTo>
                      <a:pt x="30" y="129"/>
                    </a:moveTo>
                    <a:cubicBezTo>
                      <a:pt x="24" y="136"/>
                      <a:pt x="19" y="132"/>
                      <a:pt x="19" y="132"/>
                    </a:cubicBezTo>
                    <a:cubicBezTo>
                      <a:pt x="13" y="125"/>
                      <a:pt x="16" y="123"/>
                      <a:pt x="16" y="123"/>
                    </a:cubicBezTo>
                    <a:cubicBezTo>
                      <a:pt x="20" y="116"/>
                      <a:pt x="27" y="106"/>
                      <a:pt x="27" y="106"/>
                    </a:cubicBezTo>
                    <a:cubicBezTo>
                      <a:pt x="47" y="79"/>
                      <a:pt x="77" y="70"/>
                      <a:pt x="77" y="70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58" y="54"/>
                      <a:pt x="33" y="75"/>
                      <a:pt x="33" y="75"/>
                    </a:cubicBezTo>
                    <a:cubicBezTo>
                      <a:pt x="25" y="81"/>
                      <a:pt x="22" y="77"/>
                      <a:pt x="22" y="77"/>
                    </a:cubicBezTo>
                    <a:cubicBezTo>
                      <a:pt x="18" y="73"/>
                      <a:pt x="20" y="66"/>
                      <a:pt x="20" y="66"/>
                    </a:cubicBezTo>
                    <a:cubicBezTo>
                      <a:pt x="31" y="56"/>
                      <a:pt x="40" y="51"/>
                      <a:pt x="40" y="51"/>
                    </a:cubicBezTo>
                    <a:cubicBezTo>
                      <a:pt x="61" y="38"/>
                      <a:pt x="77" y="35"/>
                      <a:pt x="77" y="35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79" y="16"/>
                      <a:pt x="85" y="17"/>
                      <a:pt x="85" y="17"/>
                    </a:cubicBezTo>
                    <a:cubicBezTo>
                      <a:pt x="93" y="17"/>
                      <a:pt x="93" y="23"/>
                      <a:pt x="93" y="23"/>
                    </a:cubicBezTo>
                    <a:cubicBezTo>
                      <a:pt x="93" y="78"/>
                      <a:pt x="93" y="78"/>
                      <a:pt x="93" y="78"/>
                    </a:cubicBezTo>
                    <a:cubicBezTo>
                      <a:pt x="90" y="82"/>
                      <a:pt x="83" y="84"/>
                      <a:pt x="83" y="84"/>
                    </a:cubicBezTo>
                    <a:cubicBezTo>
                      <a:pt x="50" y="94"/>
                      <a:pt x="30" y="129"/>
                      <a:pt x="30" y="129"/>
                    </a:cubicBezTo>
                    <a:close/>
                    <a:moveTo>
                      <a:pt x="162" y="163"/>
                    </a:moveTo>
                    <a:cubicBezTo>
                      <a:pt x="151" y="167"/>
                      <a:pt x="152" y="159"/>
                      <a:pt x="152" y="159"/>
                    </a:cubicBezTo>
                    <a:cubicBezTo>
                      <a:pt x="136" y="120"/>
                      <a:pt x="109" y="113"/>
                      <a:pt x="109" y="113"/>
                    </a:cubicBezTo>
                    <a:cubicBezTo>
                      <a:pt x="109" y="131"/>
                      <a:pt x="109" y="131"/>
                      <a:pt x="109" y="131"/>
                    </a:cubicBezTo>
                    <a:cubicBezTo>
                      <a:pt x="134" y="148"/>
                      <a:pt x="138" y="170"/>
                      <a:pt x="138" y="170"/>
                    </a:cubicBezTo>
                    <a:cubicBezTo>
                      <a:pt x="141" y="179"/>
                      <a:pt x="135" y="182"/>
                      <a:pt x="135" y="182"/>
                    </a:cubicBezTo>
                    <a:cubicBezTo>
                      <a:pt x="127" y="186"/>
                      <a:pt x="124" y="179"/>
                      <a:pt x="124" y="179"/>
                    </a:cubicBezTo>
                    <a:cubicBezTo>
                      <a:pt x="120" y="165"/>
                      <a:pt x="111" y="151"/>
                      <a:pt x="111" y="151"/>
                    </a:cubicBezTo>
                    <a:cubicBezTo>
                      <a:pt x="106" y="146"/>
                      <a:pt x="101" y="146"/>
                      <a:pt x="101" y="146"/>
                    </a:cubicBezTo>
                    <a:cubicBezTo>
                      <a:pt x="85" y="146"/>
                      <a:pt x="79" y="177"/>
                      <a:pt x="79" y="177"/>
                    </a:cubicBezTo>
                    <a:cubicBezTo>
                      <a:pt x="74" y="186"/>
                      <a:pt x="69" y="184"/>
                      <a:pt x="69" y="184"/>
                    </a:cubicBezTo>
                    <a:cubicBezTo>
                      <a:pt x="63" y="183"/>
                      <a:pt x="63" y="178"/>
                      <a:pt x="63" y="178"/>
                    </a:cubicBezTo>
                    <a:cubicBezTo>
                      <a:pt x="69" y="141"/>
                      <a:pt x="92" y="131"/>
                      <a:pt x="92" y="131"/>
                    </a:cubicBezTo>
                    <a:cubicBezTo>
                      <a:pt x="92" y="114"/>
                      <a:pt x="92" y="114"/>
                      <a:pt x="92" y="114"/>
                    </a:cubicBezTo>
                    <a:cubicBezTo>
                      <a:pt x="63" y="120"/>
                      <a:pt x="51" y="160"/>
                      <a:pt x="51" y="160"/>
                    </a:cubicBezTo>
                    <a:cubicBezTo>
                      <a:pt x="47" y="169"/>
                      <a:pt x="40" y="167"/>
                      <a:pt x="40" y="167"/>
                    </a:cubicBezTo>
                    <a:cubicBezTo>
                      <a:pt x="33" y="164"/>
                      <a:pt x="35" y="156"/>
                      <a:pt x="35" y="156"/>
                    </a:cubicBezTo>
                    <a:cubicBezTo>
                      <a:pt x="45" y="132"/>
                      <a:pt x="56" y="120"/>
                      <a:pt x="56" y="120"/>
                    </a:cubicBezTo>
                    <a:cubicBezTo>
                      <a:pt x="75" y="99"/>
                      <a:pt x="92" y="99"/>
                      <a:pt x="92" y="99"/>
                    </a:cubicBezTo>
                    <a:cubicBezTo>
                      <a:pt x="92" y="92"/>
                      <a:pt x="92" y="92"/>
                      <a:pt x="92" y="92"/>
                    </a:cubicBezTo>
                    <a:cubicBezTo>
                      <a:pt x="93" y="86"/>
                      <a:pt x="100" y="86"/>
                      <a:pt x="100" y="86"/>
                    </a:cubicBezTo>
                    <a:cubicBezTo>
                      <a:pt x="108" y="86"/>
                      <a:pt x="109" y="94"/>
                      <a:pt x="109" y="94"/>
                    </a:cubicBezTo>
                    <a:cubicBezTo>
                      <a:pt x="109" y="100"/>
                      <a:pt x="109" y="100"/>
                      <a:pt x="109" y="100"/>
                    </a:cubicBezTo>
                    <a:cubicBezTo>
                      <a:pt x="146" y="105"/>
                      <a:pt x="164" y="149"/>
                      <a:pt x="164" y="149"/>
                    </a:cubicBezTo>
                    <a:cubicBezTo>
                      <a:pt x="170" y="160"/>
                      <a:pt x="162" y="163"/>
                      <a:pt x="162" y="163"/>
                    </a:cubicBezTo>
                    <a:close/>
                    <a:moveTo>
                      <a:pt x="171" y="129"/>
                    </a:moveTo>
                    <a:cubicBezTo>
                      <a:pt x="171" y="129"/>
                      <a:pt x="151" y="94"/>
                      <a:pt x="118" y="84"/>
                    </a:cubicBezTo>
                    <a:cubicBezTo>
                      <a:pt x="118" y="84"/>
                      <a:pt x="111" y="82"/>
                      <a:pt x="108" y="78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108" y="23"/>
                      <a:pt x="108" y="17"/>
                      <a:pt x="116" y="17"/>
                    </a:cubicBezTo>
                    <a:cubicBezTo>
                      <a:pt x="116" y="17"/>
                      <a:pt x="122" y="16"/>
                      <a:pt x="124" y="23"/>
                    </a:cubicBezTo>
                    <a:cubicBezTo>
                      <a:pt x="124" y="35"/>
                      <a:pt x="124" y="35"/>
                      <a:pt x="124" y="35"/>
                    </a:cubicBezTo>
                    <a:cubicBezTo>
                      <a:pt x="124" y="35"/>
                      <a:pt x="140" y="38"/>
                      <a:pt x="161" y="51"/>
                    </a:cubicBezTo>
                    <a:cubicBezTo>
                      <a:pt x="161" y="51"/>
                      <a:pt x="170" y="56"/>
                      <a:pt x="181" y="66"/>
                    </a:cubicBezTo>
                    <a:cubicBezTo>
                      <a:pt x="181" y="66"/>
                      <a:pt x="183" y="73"/>
                      <a:pt x="179" y="77"/>
                    </a:cubicBezTo>
                    <a:cubicBezTo>
                      <a:pt x="179" y="77"/>
                      <a:pt x="176" y="81"/>
                      <a:pt x="168" y="75"/>
                    </a:cubicBezTo>
                    <a:cubicBezTo>
                      <a:pt x="168" y="75"/>
                      <a:pt x="143" y="54"/>
                      <a:pt x="124" y="51"/>
                    </a:cubicBezTo>
                    <a:cubicBezTo>
                      <a:pt x="124" y="70"/>
                      <a:pt x="124" y="70"/>
                      <a:pt x="124" y="70"/>
                    </a:cubicBezTo>
                    <a:cubicBezTo>
                      <a:pt x="124" y="70"/>
                      <a:pt x="154" y="79"/>
                      <a:pt x="174" y="106"/>
                    </a:cubicBezTo>
                    <a:cubicBezTo>
                      <a:pt x="174" y="106"/>
                      <a:pt x="181" y="116"/>
                      <a:pt x="185" y="123"/>
                    </a:cubicBezTo>
                    <a:cubicBezTo>
                      <a:pt x="185" y="123"/>
                      <a:pt x="188" y="125"/>
                      <a:pt x="182" y="132"/>
                    </a:cubicBezTo>
                    <a:cubicBezTo>
                      <a:pt x="182" y="132"/>
                      <a:pt x="177" y="136"/>
                      <a:pt x="171" y="1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29"/>
              <p:cNvSpPr>
                <a:spLocks/>
              </p:cNvSpPr>
              <p:nvPr/>
            </p:nvSpPr>
            <p:spPr bwMode="auto">
              <a:xfrm>
                <a:off x="1101725" y="1143000"/>
                <a:ext cx="53975" cy="66675"/>
              </a:xfrm>
              <a:custGeom>
                <a:avLst/>
                <a:gdLst>
                  <a:gd name="T0" fmla="*/ 9 w 16"/>
                  <a:gd name="T1" fmla="*/ 15 h 20"/>
                  <a:gd name="T2" fmla="*/ 10 w 16"/>
                  <a:gd name="T3" fmla="*/ 20 h 20"/>
                  <a:gd name="T4" fmla="*/ 10 w 16"/>
                  <a:gd name="T5" fmla="*/ 20 h 20"/>
                  <a:gd name="T6" fmla="*/ 0 w 16"/>
                  <a:gd name="T7" fmla="*/ 16 h 20"/>
                  <a:gd name="T8" fmla="*/ 0 w 16"/>
                  <a:gd name="T9" fmla="*/ 15 h 20"/>
                  <a:gd name="T10" fmla="*/ 5 w 16"/>
                  <a:gd name="T11" fmla="*/ 13 h 20"/>
                  <a:gd name="T12" fmla="*/ 9 w 16"/>
                  <a:gd name="T13" fmla="*/ 4 h 20"/>
                  <a:gd name="T14" fmla="*/ 9 w 16"/>
                  <a:gd name="T15" fmla="*/ 1 h 20"/>
                  <a:gd name="T16" fmla="*/ 7 w 16"/>
                  <a:gd name="T17" fmla="*/ 0 h 20"/>
                  <a:gd name="T18" fmla="*/ 7 w 16"/>
                  <a:gd name="T19" fmla="*/ 0 h 20"/>
                  <a:gd name="T20" fmla="*/ 15 w 16"/>
                  <a:gd name="T21" fmla="*/ 0 h 20"/>
                  <a:gd name="T22" fmla="*/ 16 w 16"/>
                  <a:gd name="T23" fmla="*/ 0 h 20"/>
                  <a:gd name="T24" fmla="*/ 9 w 16"/>
                  <a:gd name="T25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20">
                    <a:moveTo>
                      <a:pt x="9" y="15"/>
                    </a:moveTo>
                    <a:cubicBezTo>
                      <a:pt x="8" y="18"/>
                      <a:pt x="7" y="19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7"/>
                      <a:pt x="4" y="16"/>
                      <a:pt x="5" y="1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2"/>
                      <a:pt x="10" y="1"/>
                      <a:pt x="9" y="1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9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30"/>
              <p:cNvSpPr>
                <a:spLocks noEditPoints="1"/>
              </p:cNvSpPr>
              <p:nvPr/>
            </p:nvSpPr>
            <p:spPr bwMode="auto">
              <a:xfrm>
                <a:off x="1223963" y="1173163"/>
                <a:ext cx="46037" cy="69850"/>
              </a:xfrm>
              <a:custGeom>
                <a:avLst/>
                <a:gdLst>
                  <a:gd name="T0" fmla="*/ 14 w 14"/>
                  <a:gd name="T1" fmla="*/ 15 h 21"/>
                  <a:gd name="T2" fmla="*/ 7 w 14"/>
                  <a:gd name="T3" fmla="*/ 21 h 21"/>
                  <a:gd name="T4" fmla="*/ 0 w 14"/>
                  <a:gd name="T5" fmla="*/ 16 h 21"/>
                  <a:gd name="T6" fmla="*/ 4 w 14"/>
                  <a:gd name="T7" fmla="*/ 11 h 21"/>
                  <a:gd name="T8" fmla="*/ 0 w 14"/>
                  <a:gd name="T9" fmla="*/ 5 h 21"/>
                  <a:gd name="T10" fmla="*/ 7 w 14"/>
                  <a:gd name="T11" fmla="*/ 0 h 21"/>
                  <a:gd name="T12" fmla="*/ 13 w 14"/>
                  <a:gd name="T13" fmla="*/ 5 h 21"/>
                  <a:gd name="T14" fmla="*/ 10 w 14"/>
                  <a:gd name="T15" fmla="*/ 9 h 21"/>
                  <a:gd name="T16" fmla="*/ 14 w 14"/>
                  <a:gd name="T17" fmla="*/ 15 h 21"/>
                  <a:gd name="T18" fmla="*/ 4 w 14"/>
                  <a:gd name="T19" fmla="*/ 16 h 21"/>
                  <a:gd name="T20" fmla="*/ 7 w 14"/>
                  <a:gd name="T21" fmla="*/ 20 h 21"/>
                  <a:gd name="T22" fmla="*/ 9 w 14"/>
                  <a:gd name="T23" fmla="*/ 17 h 21"/>
                  <a:gd name="T24" fmla="*/ 5 w 14"/>
                  <a:gd name="T25" fmla="*/ 12 h 21"/>
                  <a:gd name="T26" fmla="*/ 4 w 14"/>
                  <a:gd name="T27" fmla="*/ 16 h 21"/>
                  <a:gd name="T28" fmla="*/ 10 w 14"/>
                  <a:gd name="T29" fmla="*/ 5 h 21"/>
                  <a:gd name="T30" fmla="*/ 7 w 14"/>
                  <a:gd name="T31" fmla="*/ 1 h 21"/>
                  <a:gd name="T32" fmla="*/ 5 w 14"/>
                  <a:gd name="T33" fmla="*/ 3 h 21"/>
                  <a:gd name="T34" fmla="*/ 9 w 14"/>
                  <a:gd name="T35" fmla="*/ 9 h 21"/>
                  <a:gd name="T36" fmla="*/ 10 w 14"/>
                  <a:gd name="T37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" h="21">
                    <a:moveTo>
                      <a:pt x="14" y="15"/>
                    </a:moveTo>
                    <a:cubicBezTo>
                      <a:pt x="14" y="19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6"/>
                    </a:cubicBezTo>
                    <a:cubicBezTo>
                      <a:pt x="0" y="13"/>
                      <a:pt x="2" y="12"/>
                      <a:pt x="4" y="11"/>
                    </a:cubicBezTo>
                    <a:cubicBezTo>
                      <a:pt x="2" y="9"/>
                      <a:pt x="0" y="8"/>
                      <a:pt x="0" y="5"/>
                    </a:cubicBezTo>
                    <a:cubicBezTo>
                      <a:pt x="0" y="3"/>
                      <a:pt x="2" y="0"/>
                      <a:pt x="7" y="0"/>
                    </a:cubicBezTo>
                    <a:cubicBezTo>
                      <a:pt x="11" y="0"/>
                      <a:pt x="13" y="2"/>
                      <a:pt x="13" y="5"/>
                    </a:cubicBezTo>
                    <a:cubicBezTo>
                      <a:pt x="13" y="7"/>
                      <a:pt x="12" y="8"/>
                      <a:pt x="10" y="9"/>
                    </a:cubicBezTo>
                    <a:cubicBezTo>
                      <a:pt x="12" y="11"/>
                      <a:pt x="14" y="13"/>
                      <a:pt x="14" y="15"/>
                    </a:cubicBezTo>
                    <a:close/>
                    <a:moveTo>
                      <a:pt x="4" y="16"/>
                    </a:moveTo>
                    <a:cubicBezTo>
                      <a:pt x="4" y="18"/>
                      <a:pt x="4" y="20"/>
                      <a:pt x="7" y="20"/>
                    </a:cubicBezTo>
                    <a:cubicBezTo>
                      <a:pt x="9" y="20"/>
                      <a:pt x="9" y="19"/>
                      <a:pt x="9" y="17"/>
                    </a:cubicBezTo>
                    <a:cubicBezTo>
                      <a:pt x="9" y="15"/>
                      <a:pt x="7" y="13"/>
                      <a:pt x="5" y="12"/>
                    </a:cubicBezTo>
                    <a:cubicBezTo>
                      <a:pt x="4" y="13"/>
                      <a:pt x="4" y="15"/>
                      <a:pt x="4" y="16"/>
                    </a:cubicBezTo>
                    <a:close/>
                    <a:moveTo>
                      <a:pt x="10" y="5"/>
                    </a:moveTo>
                    <a:cubicBezTo>
                      <a:pt x="10" y="3"/>
                      <a:pt x="9" y="1"/>
                      <a:pt x="7" y="1"/>
                    </a:cubicBezTo>
                    <a:cubicBezTo>
                      <a:pt x="6" y="1"/>
                      <a:pt x="5" y="2"/>
                      <a:pt x="5" y="3"/>
                    </a:cubicBezTo>
                    <a:cubicBezTo>
                      <a:pt x="5" y="6"/>
                      <a:pt x="7" y="7"/>
                      <a:pt x="9" y="9"/>
                    </a:cubicBezTo>
                    <a:cubicBezTo>
                      <a:pt x="9" y="7"/>
                      <a:pt x="10" y="6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31"/>
              <p:cNvSpPr>
                <a:spLocks noEditPoints="1"/>
              </p:cNvSpPr>
              <p:nvPr/>
            </p:nvSpPr>
            <p:spPr bwMode="auto">
              <a:xfrm>
                <a:off x="1333500" y="1173163"/>
                <a:ext cx="46037" cy="69850"/>
              </a:xfrm>
              <a:custGeom>
                <a:avLst/>
                <a:gdLst>
                  <a:gd name="T0" fmla="*/ 0 w 14"/>
                  <a:gd name="T1" fmla="*/ 21 h 21"/>
                  <a:gd name="T2" fmla="*/ 9 w 14"/>
                  <a:gd name="T3" fmla="*/ 13 h 21"/>
                  <a:gd name="T4" fmla="*/ 6 w 14"/>
                  <a:gd name="T5" fmla="*/ 14 h 21"/>
                  <a:gd name="T6" fmla="*/ 0 w 14"/>
                  <a:gd name="T7" fmla="*/ 7 h 21"/>
                  <a:gd name="T8" fmla="*/ 7 w 14"/>
                  <a:gd name="T9" fmla="*/ 0 h 21"/>
                  <a:gd name="T10" fmla="*/ 14 w 14"/>
                  <a:gd name="T11" fmla="*/ 8 h 21"/>
                  <a:gd name="T12" fmla="*/ 0 w 14"/>
                  <a:gd name="T13" fmla="*/ 21 h 21"/>
                  <a:gd name="T14" fmla="*/ 9 w 14"/>
                  <a:gd name="T15" fmla="*/ 8 h 21"/>
                  <a:gd name="T16" fmla="*/ 6 w 14"/>
                  <a:gd name="T17" fmla="*/ 1 h 21"/>
                  <a:gd name="T18" fmla="*/ 5 w 14"/>
                  <a:gd name="T19" fmla="*/ 5 h 21"/>
                  <a:gd name="T20" fmla="*/ 8 w 14"/>
                  <a:gd name="T21" fmla="*/ 12 h 21"/>
                  <a:gd name="T22" fmla="*/ 9 w 14"/>
                  <a:gd name="T23" fmla="*/ 11 h 21"/>
                  <a:gd name="T24" fmla="*/ 9 w 14"/>
                  <a:gd name="T25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21">
                    <a:moveTo>
                      <a:pt x="0" y="21"/>
                    </a:moveTo>
                    <a:cubicBezTo>
                      <a:pt x="5" y="20"/>
                      <a:pt x="8" y="17"/>
                      <a:pt x="9" y="13"/>
                    </a:cubicBezTo>
                    <a:cubicBezTo>
                      <a:pt x="8" y="13"/>
                      <a:pt x="7" y="14"/>
                      <a:pt x="6" y="14"/>
                    </a:cubicBezTo>
                    <a:cubicBezTo>
                      <a:pt x="2" y="14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" y="0"/>
                      <a:pt x="14" y="4"/>
                      <a:pt x="14" y="8"/>
                    </a:cubicBezTo>
                    <a:cubicBezTo>
                      <a:pt x="14" y="16"/>
                      <a:pt x="8" y="21"/>
                      <a:pt x="0" y="21"/>
                    </a:cubicBezTo>
                    <a:close/>
                    <a:moveTo>
                      <a:pt x="9" y="8"/>
                    </a:moveTo>
                    <a:cubicBezTo>
                      <a:pt x="9" y="7"/>
                      <a:pt x="9" y="1"/>
                      <a:pt x="6" y="1"/>
                    </a:cubicBezTo>
                    <a:cubicBezTo>
                      <a:pt x="5" y="1"/>
                      <a:pt x="5" y="4"/>
                      <a:pt x="5" y="5"/>
                    </a:cubicBezTo>
                    <a:cubicBezTo>
                      <a:pt x="5" y="10"/>
                      <a:pt x="6" y="12"/>
                      <a:pt x="8" y="12"/>
                    </a:cubicBezTo>
                    <a:cubicBezTo>
                      <a:pt x="8" y="12"/>
                      <a:pt x="9" y="12"/>
                      <a:pt x="9" y="11"/>
                    </a:cubicBezTo>
                    <a:cubicBezTo>
                      <a:pt x="9" y="10"/>
                      <a:pt x="9" y="10"/>
                      <a:pt x="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32"/>
              <p:cNvSpPr>
                <a:spLocks noEditPoints="1"/>
              </p:cNvSpPr>
              <p:nvPr/>
            </p:nvSpPr>
            <p:spPr bwMode="auto">
              <a:xfrm>
                <a:off x="1439863" y="1139825"/>
                <a:ext cx="61912" cy="76200"/>
              </a:xfrm>
              <a:custGeom>
                <a:avLst/>
                <a:gdLst>
                  <a:gd name="T0" fmla="*/ 17 w 19"/>
                  <a:gd name="T1" fmla="*/ 12 h 23"/>
                  <a:gd name="T2" fmla="*/ 13 w 19"/>
                  <a:gd name="T3" fmla="*/ 21 h 23"/>
                  <a:gd name="T4" fmla="*/ 5 w 19"/>
                  <a:gd name="T5" fmla="*/ 19 h 23"/>
                  <a:gd name="T6" fmla="*/ 7 w 19"/>
                  <a:gd name="T7" fmla="*/ 12 h 23"/>
                  <a:gd name="T8" fmla="*/ 1 w 19"/>
                  <a:gd name="T9" fmla="*/ 9 h 23"/>
                  <a:gd name="T10" fmla="*/ 5 w 19"/>
                  <a:gd name="T11" fmla="*/ 1 h 23"/>
                  <a:gd name="T12" fmla="*/ 12 w 19"/>
                  <a:gd name="T13" fmla="*/ 3 h 23"/>
                  <a:gd name="T14" fmla="*/ 11 w 19"/>
                  <a:gd name="T15" fmla="*/ 8 h 23"/>
                  <a:gd name="T16" fmla="*/ 17 w 19"/>
                  <a:gd name="T17" fmla="*/ 12 h 23"/>
                  <a:gd name="T18" fmla="*/ 9 w 19"/>
                  <a:gd name="T19" fmla="*/ 17 h 23"/>
                  <a:gd name="T20" fmla="*/ 13 w 19"/>
                  <a:gd name="T21" fmla="*/ 20 h 23"/>
                  <a:gd name="T22" fmla="*/ 14 w 19"/>
                  <a:gd name="T23" fmla="*/ 16 h 23"/>
                  <a:gd name="T24" fmla="*/ 8 w 19"/>
                  <a:gd name="T25" fmla="*/ 12 h 23"/>
                  <a:gd name="T26" fmla="*/ 9 w 19"/>
                  <a:gd name="T27" fmla="*/ 17 h 23"/>
                  <a:gd name="T28" fmla="*/ 9 w 19"/>
                  <a:gd name="T29" fmla="*/ 4 h 23"/>
                  <a:gd name="T30" fmla="*/ 5 w 19"/>
                  <a:gd name="T31" fmla="*/ 2 h 23"/>
                  <a:gd name="T32" fmla="*/ 4 w 19"/>
                  <a:gd name="T33" fmla="*/ 5 h 23"/>
                  <a:gd name="T34" fmla="*/ 10 w 19"/>
                  <a:gd name="T35" fmla="*/ 8 h 23"/>
                  <a:gd name="T36" fmla="*/ 9 w 19"/>
                  <a:gd name="T37" fmla="*/ 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23">
                    <a:moveTo>
                      <a:pt x="17" y="12"/>
                    </a:moveTo>
                    <a:cubicBezTo>
                      <a:pt x="19" y="16"/>
                      <a:pt x="16" y="19"/>
                      <a:pt x="13" y="21"/>
                    </a:cubicBezTo>
                    <a:cubicBezTo>
                      <a:pt x="9" y="23"/>
                      <a:pt x="6" y="21"/>
                      <a:pt x="5" y="19"/>
                    </a:cubicBezTo>
                    <a:cubicBezTo>
                      <a:pt x="4" y="16"/>
                      <a:pt x="5" y="14"/>
                      <a:pt x="7" y="12"/>
                    </a:cubicBezTo>
                    <a:cubicBezTo>
                      <a:pt x="4" y="12"/>
                      <a:pt x="2" y="11"/>
                      <a:pt x="1" y="9"/>
                    </a:cubicBezTo>
                    <a:cubicBezTo>
                      <a:pt x="0" y="7"/>
                      <a:pt x="0" y="3"/>
                      <a:pt x="5" y="1"/>
                    </a:cubicBezTo>
                    <a:cubicBezTo>
                      <a:pt x="8" y="0"/>
                      <a:pt x="11" y="0"/>
                      <a:pt x="12" y="3"/>
                    </a:cubicBezTo>
                    <a:cubicBezTo>
                      <a:pt x="13" y="5"/>
                      <a:pt x="12" y="7"/>
                      <a:pt x="11" y="8"/>
                    </a:cubicBezTo>
                    <a:cubicBezTo>
                      <a:pt x="13" y="9"/>
                      <a:pt x="16" y="10"/>
                      <a:pt x="17" y="12"/>
                    </a:cubicBezTo>
                    <a:close/>
                    <a:moveTo>
                      <a:pt x="9" y="17"/>
                    </a:moveTo>
                    <a:cubicBezTo>
                      <a:pt x="9" y="19"/>
                      <a:pt x="11" y="21"/>
                      <a:pt x="13" y="20"/>
                    </a:cubicBezTo>
                    <a:cubicBezTo>
                      <a:pt x="15" y="19"/>
                      <a:pt x="15" y="17"/>
                      <a:pt x="14" y="16"/>
                    </a:cubicBezTo>
                    <a:cubicBezTo>
                      <a:pt x="13" y="14"/>
                      <a:pt x="10" y="13"/>
                      <a:pt x="8" y="12"/>
                    </a:cubicBezTo>
                    <a:cubicBezTo>
                      <a:pt x="7" y="14"/>
                      <a:pt x="8" y="16"/>
                      <a:pt x="9" y="17"/>
                    </a:cubicBezTo>
                    <a:close/>
                    <a:moveTo>
                      <a:pt x="9" y="4"/>
                    </a:moveTo>
                    <a:cubicBezTo>
                      <a:pt x="8" y="3"/>
                      <a:pt x="7" y="1"/>
                      <a:pt x="5" y="2"/>
                    </a:cubicBezTo>
                    <a:cubicBezTo>
                      <a:pt x="4" y="3"/>
                      <a:pt x="3" y="4"/>
                      <a:pt x="4" y="5"/>
                    </a:cubicBezTo>
                    <a:cubicBezTo>
                      <a:pt x="5" y="7"/>
                      <a:pt x="7" y="8"/>
                      <a:pt x="10" y="8"/>
                    </a:cubicBezTo>
                    <a:cubicBezTo>
                      <a:pt x="10" y="7"/>
                      <a:pt x="9" y="6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33"/>
              <p:cNvSpPr>
                <a:spLocks noEditPoints="1"/>
              </p:cNvSpPr>
              <p:nvPr/>
            </p:nvSpPr>
            <p:spPr bwMode="auto">
              <a:xfrm>
                <a:off x="939800" y="428625"/>
                <a:ext cx="720725" cy="725487"/>
              </a:xfrm>
              <a:custGeom>
                <a:avLst/>
                <a:gdLst>
                  <a:gd name="T0" fmla="*/ 109 w 218"/>
                  <a:gd name="T1" fmla="*/ 0 h 218"/>
                  <a:gd name="T2" fmla="*/ 0 w 218"/>
                  <a:gd name="T3" fmla="*/ 109 h 218"/>
                  <a:gd name="T4" fmla="*/ 109 w 218"/>
                  <a:gd name="T5" fmla="*/ 218 h 218"/>
                  <a:gd name="T6" fmla="*/ 218 w 218"/>
                  <a:gd name="T7" fmla="*/ 109 h 218"/>
                  <a:gd name="T8" fmla="*/ 109 w 218"/>
                  <a:gd name="T9" fmla="*/ 0 h 218"/>
                  <a:gd name="T10" fmla="*/ 109 w 218"/>
                  <a:gd name="T11" fmla="*/ 214 h 218"/>
                  <a:gd name="T12" fmla="*/ 4 w 218"/>
                  <a:gd name="T13" fmla="*/ 109 h 218"/>
                  <a:gd name="T14" fmla="*/ 109 w 218"/>
                  <a:gd name="T15" fmla="*/ 4 h 218"/>
                  <a:gd name="T16" fmla="*/ 214 w 218"/>
                  <a:gd name="T17" fmla="*/ 109 h 218"/>
                  <a:gd name="T18" fmla="*/ 109 w 218"/>
                  <a:gd name="T19" fmla="*/ 214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8" h="218">
                    <a:moveTo>
                      <a:pt x="109" y="0"/>
                    </a:moveTo>
                    <a:cubicBezTo>
                      <a:pt x="49" y="0"/>
                      <a:pt x="0" y="49"/>
                      <a:pt x="0" y="109"/>
                    </a:cubicBezTo>
                    <a:cubicBezTo>
                      <a:pt x="0" y="170"/>
                      <a:pt x="49" y="218"/>
                      <a:pt x="109" y="218"/>
                    </a:cubicBezTo>
                    <a:cubicBezTo>
                      <a:pt x="169" y="218"/>
                      <a:pt x="218" y="170"/>
                      <a:pt x="218" y="109"/>
                    </a:cubicBezTo>
                    <a:cubicBezTo>
                      <a:pt x="218" y="49"/>
                      <a:pt x="169" y="0"/>
                      <a:pt x="109" y="0"/>
                    </a:cubicBezTo>
                    <a:close/>
                    <a:moveTo>
                      <a:pt x="109" y="214"/>
                    </a:moveTo>
                    <a:cubicBezTo>
                      <a:pt x="51" y="214"/>
                      <a:pt x="4" y="167"/>
                      <a:pt x="4" y="109"/>
                    </a:cubicBezTo>
                    <a:cubicBezTo>
                      <a:pt x="4" y="51"/>
                      <a:pt x="51" y="4"/>
                      <a:pt x="109" y="4"/>
                    </a:cubicBezTo>
                    <a:cubicBezTo>
                      <a:pt x="167" y="4"/>
                      <a:pt x="214" y="51"/>
                      <a:pt x="214" y="109"/>
                    </a:cubicBezTo>
                    <a:cubicBezTo>
                      <a:pt x="214" y="167"/>
                      <a:pt x="167" y="214"/>
                      <a:pt x="109" y="2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34"/>
              <p:cNvSpPr>
                <a:spLocks noEditPoints="1"/>
              </p:cNvSpPr>
              <p:nvPr/>
            </p:nvSpPr>
            <p:spPr bwMode="auto">
              <a:xfrm>
                <a:off x="814388" y="303213"/>
                <a:ext cx="971550" cy="979487"/>
              </a:xfrm>
              <a:custGeom>
                <a:avLst/>
                <a:gdLst>
                  <a:gd name="T0" fmla="*/ 147 w 294"/>
                  <a:gd name="T1" fmla="*/ 0 h 295"/>
                  <a:gd name="T2" fmla="*/ 0 w 294"/>
                  <a:gd name="T3" fmla="*/ 147 h 295"/>
                  <a:gd name="T4" fmla="*/ 147 w 294"/>
                  <a:gd name="T5" fmla="*/ 295 h 295"/>
                  <a:gd name="T6" fmla="*/ 294 w 294"/>
                  <a:gd name="T7" fmla="*/ 147 h 295"/>
                  <a:gd name="T8" fmla="*/ 147 w 294"/>
                  <a:gd name="T9" fmla="*/ 0 h 295"/>
                  <a:gd name="T10" fmla="*/ 147 w 294"/>
                  <a:gd name="T11" fmla="*/ 289 h 295"/>
                  <a:gd name="T12" fmla="*/ 5 w 294"/>
                  <a:gd name="T13" fmla="*/ 147 h 295"/>
                  <a:gd name="T14" fmla="*/ 147 w 294"/>
                  <a:gd name="T15" fmla="*/ 5 h 295"/>
                  <a:gd name="T16" fmla="*/ 289 w 294"/>
                  <a:gd name="T17" fmla="*/ 147 h 295"/>
                  <a:gd name="T18" fmla="*/ 147 w 294"/>
                  <a:gd name="T19" fmla="*/ 289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4" h="295">
                    <a:moveTo>
                      <a:pt x="147" y="0"/>
                    </a:moveTo>
                    <a:cubicBezTo>
                      <a:pt x="66" y="0"/>
                      <a:pt x="0" y="66"/>
                      <a:pt x="0" y="147"/>
                    </a:cubicBezTo>
                    <a:cubicBezTo>
                      <a:pt x="0" y="229"/>
                      <a:pt x="66" y="295"/>
                      <a:pt x="147" y="295"/>
                    </a:cubicBezTo>
                    <a:cubicBezTo>
                      <a:pt x="229" y="295"/>
                      <a:pt x="294" y="229"/>
                      <a:pt x="294" y="147"/>
                    </a:cubicBezTo>
                    <a:cubicBezTo>
                      <a:pt x="294" y="66"/>
                      <a:pt x="229" y="0"/>
                      <a:pt x="147" y="0"/>
                    </a:cubicBezTo>
                    <a:close/>
                    <a:moveTo>
                      <a:pt x="147" y="289"/>
                    </a:moveTo>
                    <a:cubicBezTo>
                      <a:pt x="69" y="289"/>
                      <a:pt x="5" y="226"/>
                      <a:pt x="5" y="147"/>
                    </a:cubicBezTo>
                    <a:cubicBezTo>
                      <a:pt x="5" y="69"/>
                      <a:pt x="69" y="5"/>
                      <a:pt x="147" y="5"/>
                    </a:cubicBezTo>
                    <a:cubicBezTo>
                      <a:pt x="226" y="5"/>
                      <a:pt x="289" y="69"/>
                      <a:pt x="289" y="147"/>
                    </a:cubicBezTo>
                    <a:cubicBezTo>
                      <a:pt x="289" y="226"/>
                      <a:pt x="226" y="289"/>
                      <a:pt x="147" y="2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56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50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44444E-6 L 2.70833E-6 -0.10903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85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6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2.70833E-6 -0.10903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65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65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3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2.70833E-6 -0.10903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3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3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9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11022E-16 L 2.70833E-6 -0.10903 " pathEditMode="relative" rAng="0" ptsTypes="AA">
                                      <p:cBhvr>
                                        <p:cTn id="64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95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950"/>
                            </p:stCondLst>
                            <p:childTnLst>
                              <p:par>
                                <p:cTn id="7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10" grpId="0" animBg="1"/>
      <p:bldP spid="10" grpId="1" animBg="1"/>
      <p:bldP spid="13" grpId="0" animBg="1"/>
      <p:bldP spid="1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6B93DF4-7FB9-4571-8EF4-F9DF01F8F684}"/>
              </a:ext>
            </a:extLst>
          </p:cNvPr>
          <p:cNvSpPr txBox="1"/>
          <p:nvPr/>
        </p:nvSpPr>
        <p:spPr>
          <a:xfrm>
            <a:off x="4332303" y="2521259"/>
            <a:ext cx="398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我讲的够清楚吗？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E46321-E552-49FF-9B7C-4C82FFD52C30}"/>
              </a:ext>
            </a:extLst>
          </p:cNvPr>
          <p:cNvSpPr txBox="1"/>
          <p:nvPr/>
        </p:nvSpPr>
        <p:spPr>
          <a:xfrm>
            <a:off x="3506680" y="4341177"/>
            <a:ext cx="533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不够的话，再来一个栗子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4CF31F-9546-440B-9C07-70823F447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679" y="3979592"/>
            <a:ext cx="2355302" cy="20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4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22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BBC4A34-9B88-424D-9C1E-E3D826795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64" r="40000" b="30073"/>
          <a:stretch/>
        </p:blipFill>
        <p:spPr>
          <a:xfrm>
            <a:off x="0" y="0"/>
            <a:ext cx="11996929" cy="663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3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4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DF78D0-1B9C-442F-B0F2-98A3351CC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34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AB8A07-472F-477A-A3BC-C6E1440CD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2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53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B3F5B6-345A-4A81-8E4B-8C0A9E0D7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4000"/>
            <a:ext cx="5715000" cy="4064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64BCA6-F7E4-4599-ACCA-C7E58ADFE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42" y="0"/>
            <a:ext cx="2248557" cy="28128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5E340F-632F-494A-B08A-470AA545D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000624" cy="28128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1945965-4088-4919-94FA-ABA2CED7CD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621" y="0"/>
            <a:ext cx="2761587" cy="281301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0A1D78B-D7C2-44AA-9B39-02621DF34A57}"/>
              </a:ext>
            </a:extLst>
          </p:cNvPr>
          <p:cNvSpPr txBox="1"/>
          <p:nvPr/>
        </p:nvSpPr>
        <p:spPr>
          <a:xfrm>
            <a:off x="5009182" y="153530"/>
            <a:ext cx="461665" cy="26314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黄忠的闪闪果实，自然系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C55505-7F57-4F96-A92F-1372B883B715}"/>
              </a:ext>
            </a:extLst>
          </p:cNvPr>
          <p:cNvSpPr txBox="1"/>
          <p:nvPr/>
        </p:nvSpPr>
        <p:spPr>
          <a:xfrm>
            <a:off x="8551281" y="153530"/>
            <a:ext cx="461665" cy="26314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艾斯的烧烧果实，自然系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537644-325E-49E1-98C2-FFA6C74D5411}"/>
              </a:ext>
            </a:extLst>
          </p:cNvPr>
          <p:cNvSpPr txBox="1"/>
          <p:nvPr/>
        </p:nvSpPr>
        <p:spPr>
          <a:xfrm>
            <a:off x="9397595" y="286892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乔巴的人人果实，动物系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F95742-9599-444D-8B13-F2D839096719}"/>
              </a:ext>
            </a:extLst>
          </p:cNvPr>
          <p:cNvSpPr txBox="1"/>
          <p:nvPr/>
        </p:nvSpPr>
        <p:spPr>
          <a:xfrm>
            <a:off x="5865167" y="3781425"/>
            <a:ext cx="461665" cy="26314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路飞的橡胶果实，超人系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72FABDB-16A0-4E3A-873A-B5D2251F32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97" y="3314699"/>
            <a:ext cx="4724401" cy="354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7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01328" y="546454"/>
            <a:ext cx="3214889" cy="52322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三大特征</a:t>
            </a:r>
          </a:p>
        </p:txBody>
      </p:sp>
      <p:sp>
        <p:nvSpPr>
          <p:cNvPr id="3" name="矩形 2"/>
          <p:cNvSpPr/>
          <p:nvPr/>
        </p:nvSpPr>
        <p:spPr>
          <a:xfrm>
            <a:off x="1163638" y="1920875"/>
            <a:ext cx="3116262" cy="1901825"/>
          </a:xfrm>
          <a:prstGeom prst="rect">
            <a:avLst/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63638" y="4041775"/>
            <a:ext cx="3116262" cy="1901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37869" y="1920875"/>
            <a:ext cx="3116262" cy="19018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37869" y="4041775"/>
            <a:ext cx="3116262" cy="1901825"/>
          </a:xfrm>
          <a:prstGeom prst="rect">
            <a:avLst/>
          </a:prstGeom>
          <a:blipFill dpi="0"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12100" y="1920875"/>
            <a:ext cx="3116262" cy="1901825"/>
          </a:xfrm>
          <a:prstGeom prst="rect">
            <a:avLst/>
          </a:prstGeom>
          <a:blipFill dpi="0"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12100" y="4041775"/>
            <a:ext cx="3116262" cy="19018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49854" y="2179729"/>
            <a:ext cx="2692291" cy="953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继承：使用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恶魔果实类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来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*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隔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*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离恶魔果实寻求者类与具体恶魔果实种类的变化</a:t>
            </a:r>
          </a:p>
        </p:txBody>
      </p:sp>
      <p:sp>
        <p:nvSpPr>
          <p:cNvPr id="11" name="任意多边形: 形状 10"/>
          <p:cNvSpPr/>
          <p:nvPr/>
        </p:nvSpPr>
        <p:spPr>
          <a:xfrm>
            <a:off x="5918749" y="3285412"/>
            <a:ext cx="354501" cy="325962"/>
          </a:xfrm>
          <a:custGeom>
            <a:avLst/>
            <a:gdLst>
              <a:gd name="connsiteX0" fmla="*/ 190208 w 354501"/>
              <a:gd name="connsiteY0" fmla="*/ 0 h 325962"/>
              <a:gd name="connsiteX1" fmla="*/ 185831 w 354501"/>
              <a:gd name="connsiteY1" fmla="*/ 286410 h 325962"/>
              <a:gd name="connsiteX2" fmla="*/ 325799 w 354501"/>
              <a:gd name="connsiteY2" fmla="*/ 146441 h 325962"/>
              <a:gd name="connsiteX3" fmla="*/ 340370 w 354501"/>
              <a:gd name="connsiteY3" fmla="*/ 131871 h 325962"/>
              <a:gd name="connsiteX4" fmla="*/ 354501 w 354501"/>
              <a:gd name="connsiteY4" fmla="*/ 146002 h 325962"/>
              <a:gd name="connsiteX5" fmla="*/ 174542 w 354501"/>
              <a:gd name="connsiteY5" fmla="*/ 325962 h 325962"/>
              <a:gd name="connsiteX6" fmla="*/ 0 w 354501"/>
              <a:gd name="connsiteY6" fmla="*/ 151420 h 325962"/>
              <a:gd name="connsiteX7" fmla="*/ 14570 w 354501"/>
              <a:gd name="connsiteY7" fmla="*/ 136850 h 325962"/>
              <a:gd name="connsiteX8" fmla="*/ 28702 w 354501"/>
              <a:gd name="connsiteY8" fmla="*/ 150982 h 325962"/>
              <a:gd name="connsiteX9" fmla="*/ 165358 w 354501"/>
              <a:gd name="connsiteY9" fmla="*/ 287638 h 325962"/>
              <a:gd name="connsiteX10" fmla="*/ 169750 w 354501"/>
              <a:gd name="connsiteY10" fmla="*/ 312 h 3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4501" h="325962">
                <a:moveTo>
                  <a:pt x="190208" y="0"/>
                </a:moveTo>
                <a:lnTo>
                  <a:pt x="185831" y="286410"/>
                </a:lnTo>
                <a:lnTo>
                  <a:pt x="325799" y="146441"/>
                </a:lnTo>
                <a:lnTo>
                  <a:pt x="340370" y="131871"/>
                </a:lnTo>
                <a:lnTo>
                  <a:pt x="354501" y="146002"/>
                </a:lnTo>
                <a:lnTo>
                  <a:pt x="174542" y="325962"/>
                </a:lnTo>
                <a:lnTo>
                  <a:pt x="0" y="151420"/>
                </a:lnTo>
                <a:lnTo>
                  <a:pt x="14570" y="136850"/>
                </a:lnTo>
                <a:lnTo>
                  <a:pt x="28702" y="150982"/>
                </a:lnTo>
                <a:lnTo>
                  <a:pt x="165358" y="287638"/>
                </a:lnTo>
                <a:lnTo>
                  <a:pt x="169750" y="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80353" y="4756282"/>
            <a:ext cx="2692291" cy="953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封装：根据恶魔果实变化形态不同，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分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为超人系类、自然系类、动物系类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……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10800000">
            <a:off x="2544519" y="4320783"/>
            <a:ext cx="354501" cy="325962"/>
          </a:xfrm>
          <a:custGeom>
            <a:avLst/>
            <a:gdLst>
              <a:gd name="connsiteX0" fmla="*/ 190208 w 354501"/>
              <a:gd name="connsiteY0" fmla="*/ 0 h 325962"/>
              <a:gd name="connsiteX1" fmla="*/ 185831 w 354501"/>
              <a:gd name="connsiteY1" fmla="*/ 286410 h 325962"/>
              <a:gd name="connsiteX2" fmla="*/ 325799 w 354501"/>
              <a:gd name="connsiteY2" fmla="*/ 146441 h 325962"/>
              <a:gd name="connsiteX3" fmla="*/ 340370 w 354501"/>
              <a:gd name="connsiteY3" fmla="*/ 131871 h 325962"/>
              <a:gd name="connsiteX4" fmla="*/ 354501 w 354501"/>
              <a:gd name="connsiteY4" fmla="*/ 146002 h 325962"/>
              <a:gd name="connsiteX5" fmla="*/ 174542 w 354501"/>
              <a:gd name="connsiteY5" fmla="*/ 325962 h 325962"/>
              <a:gd name="connsiteX6" fmla="*/ 0 w 354501"/>
              <a:gd name="connsiteY6" fmla="*/ 151420 h 325962"/>
              <a:gd name="connsiteX7" fmla="*/ 14570 w 354501"/>
              <a:gd name="connsiteY7" fmla="*/ 136850 h 325962"/>
              <a:gd name="connsiteX8" fmla="*/ 28702 w 354501"/>
              <a:gd name="connsiteY8" fmla="*/ 150982 h 325962"/>
              <a:gd name="connsiteX9" fmla="*/ 165358 w 354501"/>
              <a:gd name="connsiteY9" fmla="*/ 287638 h 325962"/>
              <a:gd name="connsiteX10" fmla="*/ 169750 w 354501"/>
              <a:gd name="connsiteY10" fmla="*/ 312 h 3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4501" h="325962">
                <a:moveTo>
                  <a:pt x="190208" y="0"/>
                </a:moveTo>
                <a:lnTo>
                  <a:pt x="185831" y="286410"/>
                </a:lnTo>
                <a:lnTo>
                  <a:pt x="325799" y="146441"/>
                </a:lnTo>
                <a:lnTo>
                  <a:pt x="340370" y="131871"/>
                </a:lnTo>
                <a:lnTo>
                  <a:pt x="354501" y="146002"/>
                </a:lnTo>
                <a:lnTo>
                  <a:pt x="174542" y="325962"/>
                </a:lnTo>
                <a:lnTo>
                  <a:pt x="0" y="151420"/>
                </a:lnTo>
                <a:lnTo>
                  <a:pt x="14570" y="136850"/>
                </a:lnTo>
                <a:lnTo>
                  <a:pt x="28702" y="150982"/>
                </a:lnTo>
                <a:lnTo>
                  <a:pt x="165358" y="287638"/>
                </a:lnTo>
                <a:lnTo>
                  <a:pt x="169750" y="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28816" y="4756282"/>
            <a:ext cx="2692291" cy="953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多态：恶魔果实寻求者类找恶魔果实类，具体恶魔果实重写恶魔果实类</a:t>
            </a:r>
          </a:p>
        </p:txBody>
      </p:sp>
      <p:sp>
        <p:nvSpPr>
          <p:cNvPr id="15" name="任意多边形: 形状 14"/>
          <p:cNvSpPr/>
          <p:nvPr/>
        </p:nvSpPr>
        <p:spPr>
          <a:xfrm rot="10800000">
            <a:off x="9292982" y="4320783"/>
            <a:ext cx="354501" cy="325962"/>
          </a:xfrm>
          <a:custGeom>
            <a:avLst/>
            <a:gdLst>
              <a:gd name="connsiteX0" fmla="*/ 190208 w 354501"/>
              <a:gd name="connsiteY0" fmla="*/ 0 h 325962"/>
              <a:gd name="connsiteX1" fmla="*/ 185831 w 354501"/>
              <a:gd name="connsiteY1" fmla="*/ 286410 h 325962"/>
              <a:gd name="connsiteX2" fmla="*/ 325799 w 354501"/>
              <a:gd name="connsiteY2" fmla="*/ 146441 h 325962"/>
              <a:gd name="connsiteX3" fmla="*/ 340370 w 354501"/>
              <a:gd name="connsiteY3" fmla="*/ 131871 h 325962"/>
              <a:gd name="connsiteX4" fmla="*/ 354501 w 354501"/>
              <a:gd name="connsiteY4" fmla="*/ 146002 h 325962"/>
              <a:gd name="connsiteX5" fmla="*/ 174542 w 354501"/>
              <a:gd name="connsiteY5" fmla="*/ 325962 h 325962"/>
              <a:gd name="connsiteX6" fmla="*/ 0 w 354501"/>
              <a:gd name="connsiteY6" fmla="*/ 151420 h 325962"/>
              <a:gd name="connsiteX7" fmla="*/ 14570 w 354501"/>
              <a:gd name="connsiteY7" fmla="*/ 136850 h 325962"/>
              <a:gd name="connsiteX8" fmla="*/ 28702 w 354501"/>
              <a:gd name="connsiteY8" fmla="*/ 150982 h 325962"/>
              <a:gd name="connsiteX9" fmla="*/ 165358 w 354501"/>
              <a:gd name="connsiteY9" fmla="*/ 287638 h 325962"/>
              <a:gd name="connsiteX10" fmla="*/ 169750 w 354501"/>
              <a:gd name="connsiteY10" fmla="*/ 312 h 3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4501" h="325962">
                <a:moveTo>
                  <a:pt x="190208" y="0"/>
                </a:moveTo>
                <a:lnTo>
                  <a:pt x="185831" y="286410"/>
                </a:lnTo>
                <a:lnTo>
                  <a:pt x="325799" y="146441"/>
                </a:lnTo>
                <a:lnTo>
                  <a:pt x="340370" y="131871"/>
                </a:lnTo>
                <a:lnTo>
                  <a:pt x="354501" y="146002"/>
                </a:lnTo>
                <a:lnTo>
                  <a:pt x="174542" y="325962"/>
                </a:lnTo>
                <a:lnTo>
                  <a:pt x="0" y="151420"/>
                </a:lnTo>
                <a:lnTo>
                  <a:pt x="14570" y="136850"/>
                </a:lnTo>
                <a:lnTo>
                  <a:pt x="28702" y="150982"/>
                </a:lnTo>
                <a:lnTo>
                  <a:pt x="165358" y="287638"/>
                </a:lnTo>
                <a:lnTo>
                  <a:pt x="169750" y="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3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425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925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75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75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1" grpId="0" animBg="1"/>
      <p:bldP spid="12" grpId="0"/>
      <p:bldP spid="13" grpId="0" animBg="1"/>
      <p:bldP spid="14" grpId="0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01328" y="546454"/>
            <a:ext cx="3214889" cy="52322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六大原则</a:t>
            </a:r>
          </a:p>
        </p:txBody>
      </p:sp>
      <p:grpSp>
        <p:nvGrpSpPr>
          <p:cNvPr id="38" name="Group 10"/>
          <p:cNvGrpSpPr>
            <a:grpSpLocks/>
          </p:cNvGrpSpPr>
          <p:nvPr/>
        </p:nvGrpSpPr>
        <p:grpSpPr bwMode="auto">
          <a:xfrm rot="10800000">
            <a:off x="5416555" y="2234069"/>
            <a:ext cx="547688" cy="798512"/>
            <a:chOff x="2209800" y="2190750"/>
            <a:chExt cx="1600200" cy="1295400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39" name="Chevron 29"/>
            <p:cNvSpPr/>
            <p:nvPr/>
          </p:nvSpPr>
          <p:spPr bwMode="auto">
            <a:xfrm>
              <a:off x="2205163" y="2342695"/>
              <a:ext cx="992587" cy="99151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377"/>
              <a:endParaRPr lang="en-US"/>
            </a:p>
          </p:txBody>
        </p:sp>
        <p:sp>
          <p:nvSpPr>
            <p:cNvPr id="40" name="Chevron 30"/>
            <p:cNvSpPr/>
            <p:nvPr/>
          </p:nvSpPr>
          <p:spPr bwMode="auto">
            <a:xfrm>
              <a:off x="2515925" y="2190750"/>
              <a:ext cx="1294075" cy="1295400"/>
            </a:xfrm>
            <a:prstGeom prst="chevron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41" name="Group 15"/>
          <p:cNvGrpSpPr>
            <a:grpSpLocks/>
          </p:cNvGrpSpPr>
          <p:nvPr/>
        </p:nvGrpSpPr>
        <p:grpSpPr bwMode="auto">
          <a:xfrm rot="10800000">
            <a:off x="5416555" y="3512006"/>
            <a:ext cx="547688" cy="798513"/>
            <a:chOff x="2209800" y="2190750"/>
            <a:chExt cx="1600200" cy="1295400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42" name="Chevron 32"/>
            <p:cNvSpPr/>
            <p:nvPr/>
          </p:nvSpPr>
          <p:spPr bwMode="auto">
            <a:xfrm>
              <a:off x="2209800" y="2342696"/>
              <a:ext cx="992587" cy="991508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377"/>
              <a:endParaRPr lang="en-US"/>
            </a:p>
          </p:txBody>
        </p:sp>
        <p:sp>
          <p:nvSpPr>
            <p:cNvPr id="43" name="Chevron 33"/>
            <p:cNvSpPr/>
            <p:nvPr/>
          </p:nvSpPr>
          <p:spPr bwMode="auto">
            <a:xfrm>
              <a:off x="2520565" y="2190750"/>
              <a:ext cx="1294072" cy="1295400"/>
            </a:xfrm>
            <a:prstGeom prst="chevron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44" name="Group 12"/>
          <p:cNvGrpSpPr>
            <a:grpSpLocks/>
          </p:cNvGrpSpPr>
          <p:nvPr/>
        </p:nvGrpSpPr>
        <p:grpSpPr bwMode="auto">
          <a:xfrm rot="10800000" flipH="1">
            <a:off x="6269043" y="2234069"/>
            <a:ext cx="547687" cy="798512"/>
            <a:chOff x="5105400" y="2190750"/>
            <a:chExt cx="1600200" cy="1295400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45" name="Chevron 35"/>
            <p:cNvSpPr/>
            <p:nvPr/>
          </p:nvSpPr>
          <p:spPr bwMode="auto">
            <a:xfrm>
              <a:off x="5110037" y="2342695"/>
              <a:ext cx="992589" cy="99151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377"/>
              <a:endParaRPr lang="en-US"/>
            </a:p>
          </p:txBody>
        </p:sp>
        <p:sp>
          <p:nvSpPr>
            <p:cNvPr id="46" name="Chevron 36"/>
            <p:cNvSpPr/>
            <p:nvPr/>
          </p:nvSpPr>
          <p:spPr bwMode="auto">
            <a:xfrm>
              <a:off x="5411525" y="2190750"/>
              <a:ext cx="1294075" cy="1295400"/>
            </a:xfrm>
            <a:prstGeom prst="chevron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47" name="Group 11"/>
          <p:cNvGrpSpPr>
            <a:grpSpLocks/>
          </p:cNvGrpSpPr>
          <p:nvPr/>
        </p:nvGrpSpPr>
        <p:grpSpPr bwMode="auto">
          <a:xfrm rot="10800000">
            <a:off x="5416555" y="4851856"/>
            <a:ext cx="547688" cy="798513"/>
            <a:chOff x="5105400" y="2190750"/>
            <a:chExt cx="1600200" cy="1295400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48" name="Chevron 38"/>
            <p:cNvSpPr/>
            <p:nvPr/>
          </p:nvSpPr>
          <p:spPr bwMode="auto">
            <a:xfrm>
              <a:off x="5105400" y="2342696"/>
              <a:ext cx="992587" cy="991508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9" name="Chevron 39"/>
            <p:cNvSpPr/>
            <p:nvPr/>
          </p:nvSpPr>
          <p:spPr bwMode="auto">
            <a:xfrm>
              <a:off x="5416165" y="2190750"/>
              <a:ext cx="1294072" cy="1295400"/>
            </a:xfrm>
            <a:prstGeom prst="chevron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50" name="Group 12"/>
          <p:cNvGrpSpPr>
            <a:grpSpLocks/>
          </p:cNvGrpSpPr>
          <p:nvPr/>
        </p:nvGrpSpPr>
        <p:grpSpPr bwMode="auto">
          <a:xfrm rot="10800000" flipH="1">
            <a:off x="6269043" y="3512006"/>
            <a:ext cx="547687" cy="798513"/>
            <a:chOff x="5105400" y="2190750"/>
            <a:chExt cx="1600200" cy="1295400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51" name="Chevron 41"/>
            <p:cNvSpPr/>
            <p:nvPr/>
          </p:nvSpPr>
          <p:spPr bwMode="auto">
            <a:xfrm>
              <a:off x="5110037" y="2345271"/>
              <a:ext cx="992589" cy="99150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377"/>
              <a:endParaRPr lang="en-US" dirty="0"/>
            </a:p>
          </p:txBody>
        </p:sp>
        <p:sp>
          <p:nvSpPr>
            <p:cNvPr id="52" name="Chevron 42"/>
            <p:cNvSpPr/>
            <p:nvPr/>
          </p:nvSpPr>
          <p:spPr bwMode="auto">
            <a:xfrm>
              <a:off x="5411525" y="2193326"/>
              <a:ext cx="1294075" cy="1295398"/>
            </a:xfrm>
            <a:prstGeom prst="chevron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53" name="Group 12"/>
          <p:cNvGrpSpPr>
            <a:grpSpLocks/>
          </p:cNvGrpSpPr>
          <p:nvPr/>
        </p:nvGrpSpPr>
        <p:grpSpPr bwMode="auto">
          <a:xfrm rot="10800000" flipH="1">
            <a:off x="6269043" y="4851856"/>
            <a:ext cx="547687" cy="798513"/>
            <a:chOff x="5105400" y="2190750"/>
            <a:chExt cx="1600200" cy="1295400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54" name="Chevron 44"/>
            <p:cNvSpPr/>
            <p:nvPr/>
          </p:nvSpPr>
          <p:spPr bwMode="auto">
            <a:xfrm>
              <a:off x="5110037" y="2345271"/>
              <a:ext cx="992589" cy="99150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377"/>
              <a:endParaRPr lang="en-US"/>
            </a:p>
          </p:txBody>
        </p:sp>
        <p:sp>
          <p:nvSpPr>
            <p:cNvPr id="55" name="Chevron 45"/>
            <p:cNvSpPr/>
            <p:nvPr/>
          </p:nvSpPr>
          <p:spPr bwMode="auto">
            <a:xfrm>
              <a:off x="5411525" y="2193326"/>
              <a:ext cx="1294075" cy="1295398"/>
            </a:xfrm>
            <a:prstGeom prst="chevron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56" name="Group 1"/>
          <p:cNvGrpSpPr>
            <a:grpSpLocks/>
          </p:cNvGrpSpPr>
          <p:nvPr/>
        </p:nvGrpSpPr>
        <p:grpSpPr bwMode="auto">
          <a:xfrm>
            <a:off x="2528893" y="2202319"/>
            <a:ext cx="2732087" cy="939799"/>
            <a:chOff x="2712932" y="1576122"/>
            <a:chExt cx="2732788" cy="939978"/>
          </a:xfrm>
        </p:grpSpPr>
        <p:sp>
          <p:nvSpPr>
            <p:cNvPr id="57" name="Text Placeholder 1"/>
            <p:cNvSpPr txBox="1">
              <a:spLocks/>
            </p:cNvSpPr>
            <p:nvPr/>
          </p:nvSpPr>
          <p:spPr>
            <a:xfrm>
              <a:off x="2793915" y="2057226"/>
              <a:ext cx="2651805" cy="458874"/>
            </a:xfrm>
            <a:prstGeom prst="rect">
              <a:avLst/>
            </a:prstGeom>
          </p:spPr>
          <p:txBody>
            <a:bodyPr lIns="0" anchor="ctr">
              <a:no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chemeClr val="tx2"/>
                  </a:solidFill>
                  <a:latin typeface="+mn-ea"/>
                </a:rPr>
                <a:t>不同的恶魔果实有不同的能力赋值</a:t>
              </a:r>
            </a:p>
          </p:txBody>
        </p:sp>
        <p:sp>
          <p:nvSpPr>
            <p:cNvPr id="58" name="Text Placeholder 8"/>
            <p:cNvSpPr txBox="1">
              <a:spLocks/>
            </p:cNvSpPr>
            <p:nvPr/>
          </p:nvSpPr>
          <p:spPr>
            <a:xfrm>
              <a:off x="2712932" y="1576122"/>
              <a:ext cx="1895961" cy="37313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accent1"/>
                  </a:solidFill>
                  <a:latin typeface="+mj-ea"/>
                  <a:ea typeface="+mj-ea"/>
                  <a:cs typeface="Clear Sans Light" panose="020B0303030202020304" pitchFamily="34" charset="0"/>
                </a:rPr>
                <a:t>单一原则</a:t>
              </a:r>
              <a:endParaRPr lang="en-GB" sz="1800" dirty="0">
                <a:solidFill>
                  <a:schemeClr val="accent1"/>
                </a:solidFill>
                <a:latin typeface="+mj-ea"/>
                <a:ea typeface="+mj-ea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59" name="Group 57"/>
          <p:cNvGrpSpPr>
            <a:grpSpLocks/>
          </p:cNvGrpSpPr>
          <p:nvPr/>
        </p:nvGrpSpPr>
        <p:grpSpPr bwMode="auto">
          <a:xfrm>
            <a:off x="2528893" y="3543756"/>
            <a:ext cx="2732087" cy="1082656"/>
            <a:chOff x="2712932" y="1576122"/>
            <a:chExt cx="2732788" cy="1080528"/>
          </a:xfrm>
        </p:grpSpPr>
        <p:sp>
          <p:nvSpPr>
            <p:cNvPr id="60" name="Text Placeholder 1"/>
            <p:cNvSpPr txBox="1">
              <a:spLocks/>
            </p:cNvSpPr>
            <p:nvPr/>
          </p:nvSpPr>
          <p:spPr>
            <a:xfrm>
              <a:off x="2793915" y="1905615"/>
              <a:ext cx="2651805" cy="751035"/>
            </a:xfrm>
            <a:prstGeom prst="rect">
              <a:avLst/>
            </a:prstGeom>
          </p:spPr>
          <p:txBody>
            <a:bodyPr lIns="0" anchor="ctr">
              <a:no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chemeClr val="tx2"/>
                  </a:solidFill>
                  <a:latin typeface="+mn-ea"/>
                </a:rPr>
                <a:t>恶魔果实寻求者通过恶魔果实类寻求不同种类的具体恶魔果实</a:t>
              </a:r>
            </a:p>
          </p:txBody>
        </p:sp>
        <p:sp>
          <p:nvSpPr>
            <p:cNvPr id="61" name="Text Placeholder 8"/>
            <p:cNvSpPr txBox="1">
              <a:spLocks/>
            </p:cNvSpPr>
            <p:nvPr/>
          </p:nvSpPr>
          <p:spPr>
            <a:xfrm>
              <a:off x="2712932" y="1576122"/>
              <a:ext cx="1895961" cy="37391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zh-CN" altLang="en-US" sz="1800" dirty="0">
                  <a:solidFill>
                    <a:schemeClr val="accent4"/>
                  </a:solidFill>
                  <a:latin typeface="+mj-ea"/>
                  <a:ea typeface="+mj-ea"/>
                </a:rPr>
                <a:t>组合复用原则</a:t>
              </a:r>
              <a:endParaRPr lang="en-GB" altLang="zh-CN" sz="180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2" name="Group 60"/>
          <p:cNvGrpSpPr>
            <a:grpSpLocks/>
          </p:cNvGrpSpPr>
          <p:nvPr/>
        </p:nvGrpSpPr>
        <p:grpSpPr bwMode="auto">
          <a:xfrm>
            <a:off x="2528893" y="4864557"/>
            <a:ext cx="2732087" cy="895403"/>
            <a:chOff x="2712932" y="1576122"/>
            <a:chExt cx="2732788" cy="895572"/>
          </a:xfrm>
        </p:grpSpPr>
        <p:sp>
          <p:nvSpPr>
            <p:cNvPr id="63" name="Text Placeholder 1"/>
            <p:cNvSpPr txBox="1">
              <a:spLocks/>
            </p:cNvSpPr>
            <p:nvPr/>
          </p:nvSpPr>
          <p:spPr>
            <a:xfrm>
              <a:off x="2793915" y="2012819"/>
              <a:ext cx="2651805" cy="458875"/>
            </a:xfrm>
            <a:prstGeom prst="rect">
              <a:avLst/>
            </a:prstGeom>
          </p:spPr>
          <p:txBody>
            <a:bodyPr lIns="0" anchor="ctr">
              <a:no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chemeClr val="tx2"/>
                  </a:solidFill>
                  <a:latin typeface="+mn-ea"/>
                </a:rPr>
                <a:t>不同的恶魔果实互不影响，属于低耦合</a:t>
              </a:r>
            </a:p>
          </p:txBody>
        </p:sp>
        <p:sp>
          <p:nvSpPr>
            <p:cNvPr id="64" name="Text Placeholder 8"/>
            <p:cNvSpPr txBox="1">
              <a:spLocks/>
            </p:cNvSpPr>
            <p:nvPr/>
          </p:nvSpPr>
          <p:spPr>
            <a:xfrm>
              <a:off x="2712932" y="1576122"/>
              <a:ext cx="1895961" cy="37313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zh-CN" altLang="en-US" sz="1800" dirty="0">
                  <a:solidFill>
                    <a:schemeClr val="accent5"/>
                  </a:solidFill>
                  <a:latin typeface="+mj-ea"/>
                  <a:ea typeface="+mj-ea"/>
                </a:rPr>
                <a:t>迪米特法则</a:t>
              </a:r>
              <a:endParaRPr lang="en-GB" altLang="zh-CN" sz="18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5" name="Group 63"/>
          <p:cNvGrpSpPr>
            <a:grpSpLocks/>
          </p:cNvGrpSpPr>
          <p:nvPr/>
        </p:nvGrpSpPr>
        <p:grpSpPr bwMode="auto">
          <a:xfrm>
            <a:off x="7016755" y="2202319"/>
            <a:ext cx="2652713" cy="888581"/>
            <a:chOff x="2794304" y="1576122"/>
            <a:chExt cx="2652321" cy="888750"/>
          </a:xfrm>
        </p:grpSpPr>
        <p:sp>
          <p:nvSpPr>
            <p:cNvPr id="66" name="Text Placeholder 1"/>
            <p:cNvSpPr txBox="1">
              <a:spLocks/>
            </p:cNvSpPr>
            <p:nvPr/>
          </p:nvSpPr>
          <p:spPr>
            <a:xfrm>
              <a:off x="2794304" y="2005998"/>
              <a:ext cx="2650733" cy="458874"/>
            </a:xfrm>
            <a:prstGeom prst="rect">
              <a:avLst/>
            </a:prstGeom>
          </p:spPr>
          <p:txBody>
            <a:bodyPr lIns="0" anchor="ctr">
              <a:no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chemeClr val="tx2"/>
                  </a:solidFill>
                  <a:latin typeface="+mn-ea"/>
                </a:rPr>
                <a:t>恶魔果实寻求者类依赖恶魔果实类，不直接依赖子恶魔果实类</a:t>
              </a:r>
            </a:p>
          </p:txBody>
        </p:sp>
        <p:sp>
          <p:nvSpPr>
            <p:cNvPr id="67" name="Text Placeholder 8"/>
            <p:cNvSpPr txBox="1">
              <a:spLocks/>
            </p:cNvSpPr>
            <p:nvPr/>
          </p:nvSpPr>
          <p:spPr>
            <a:xfrm>
              <a:off x="3551430" y="1576122"/>
              <a:ext cx="1895195" cy="37313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zh-CN" altLang="en-US" sz="1800" dirty="0">
                  <a:solidFill>
                    <a:schemeClr val="accent2"/>
                  </a:solidFill>
                  <a:latin typeface="+mj-ea"/>
                  <a:ea typeface="+mj-ea"/>
                </a:rPr>
                <a:t>依赖倒置</a:t>
              </a:r>
              <a:endParaRPr lang="en-GB" altLang="zh-CN" sz="18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8" name="Group 66"/>
          <p:cNvGrpSpPr>
            <a:grpSpLocks/>
          </p:cNvGrpSpPr>
          <p:nvPr/>
        </p:nvGrpSpPr>
        <p:grpSpPr bwMode="auto">
          <a:xfrm>
            <a:off x="7016755" y="3550108"/>
            <a:ext cx="2652713" cy="874772"/>
            <a:chOff x="2794304" y="1576123"/>
            <a:chExt cx="2652321" cy="874937"/>
          </a:xfrm>
        </p:grpSpPr>
        <p:sp>
          <p:nvSpPr>
            <p:cNvPr id="69" name="Text Placeholder 1"/>
            <p:cNvSpPr txBox="1">
              <a:spLocks/>
            </p:cNvSpPr>
            <p:nvPr/>
          </p:nvSpPr>
          <p:spPr>
            <a:xfrm>
              <a:off x="2794304" y="1992185"/>
              <a:ext cx="2650733" cy="458875"/>
            </a:xfrm>
            <a:prstGeom prst="rect">
              <a:avLst/>
            </a:prstGeom>
          </p:spPr>
          <p:txBody>
            <a:bodyPr lIns="0" anchor="ctr">
              <a:no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1600" dirty="0">
                  <a:solidFill>
                    <a:schemeClr val="tx2"/>
                  </a:solidFill>
                  <a:latin typeface="+mn-ea"/>
                </a:rPr>
                <a:t>有新需求，找新的恶魔果实，恶魔果实寻求者类不变</a:t>
              </a:r>
            </a:p>
          </p:txBody>
        </p:sp>
        <p:sp>
          <p:nvSpPr>
            <p:cNvPr id="70" name="Text Placeholder 8"/>
            <p:cNvSpPr txBox="1">
              <a:spLocks/>
            </p:cNvSpPr>
            <p:nvPr/>
          </p:nvSpPr>
          <p:spPr>
            <a:xfrm>
              <a:off x="3551430" y="1576123"/>
              <a:ext cx="1895195" cy="37313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zh-CN" altLang="en-US" sz="1800" dirty="0">
                  <a:solidFill>
                    <a:schemeClr val="accent5"/>
                  </a:solidFill>
                  <a:latin typeface="+mj-ea"/>
                </a:rPr>
                <a:t>开闭原则</a:t>
              </a:r>
              <a:endParaRPr lang="en-GB" altLang="zh-CN" sz="1800" dirty="0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1" name="Group 69"/>
          <p:cNvGrpSpPr>
            <a:grpSpLocks/>
          </p:cNvGrpSpPr>
          <p:nvPr/>
        </p:nvGrpSpPr>
        <p:grpSpPr bwMode="auto">
          <a:xfrm>
            <a:off x="6848480" y="4870905"/>
            <a:ext cx="2820989" cy="986631"/>
            <a:chOff x="2626053" y="1576122"/>
            <a:chExt cx="2820572" cy="986818"/>
          </a:xfrm>
        </p:grpSpPr>
        <p:sp>
          <p:nvSpPr>
            <p:cNvPr id="72" name="Text Placeholder 1"/>
            <p:cNvSpPr txBox="1">
              <a:spLocks/>
            </p:cNvSpPr>
            <p:nvPr/>
          </p:nvSpPr>
          <p:spPr>
            <a:xfrm>
              <a:off x="2626053" y="2104065"/>
              <a:ext cx="2818987" cy="458875"/>
            </a:xfrm>
            <a:prstGeom prst="rect">
              <a:avLst/>
            </a:prstGeom>
          </p:spPr>
          <p:txBody>
            <a:bodyPr lIns="0" anchor="ctr">
              <a:no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chemeClr val="tx2"/>
                  </a:solidFill>
                  <a:latin typeface="+mn-ea"/>
                </a:rPr>
                <a:t>具体恶魔果实可以继承并扩展恶魔果实类，子类保留有父类基本功能和属性，比如遇海水变旱鸭子</a:t>
              </a:r>
            </a:p>
          </p:txBody>
        </p:sp>
        <p:sp>
          <p:nvSpPr>
            <p:cNvPr id="73" name="Text Placeholder 8"/>
            <p:cNvSpPr txBox="1">
              <a:spLocks/>
            </p:cNvSpPr>
            <p:nvPr/>
          </p:nvSpPr>
          <p:spPr>
            <a:xfrm>
              <a:off x="3551430" y="1576122"/>
              <a:ext cx="1895195" cy="37313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accent6"/>
                  </a:solidFill>
                  <a:latin typeface="+mj-ea"/>
                  <a:ea typeface="+mj-ea"/>
                </a:rPr>
                <a:t>里氏替换原则</a:t>
              </a:r>
              <a:endParaRPr lang="en-GB" altLang="zh-CN" sz="1800" dirty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4" name="Group 6"/>
          <p:cNvGrpSpPr>
            <a:grpSpLocks/>
          </p:cNvGrpSpPr>
          <p:nvPr/>
        </p:nvGrpSpPr>
        <p:grpSpPr bwMode="auto">
          <a:xfrm>
            <a:off x="1379538" y="2053094"/>
            <a:ext cx="1134728" cy="1134670"/>
            <a:chOff x="1284695" y="1427062"/>
            <a:chExt cx="1134696" cy="1134696"/>
          </a:xfrm>
        </p:grpSpPr>
        <p:sp>
          <p:nvSpPr>
            <p:cNvPr id="75" name="Oval 5"/>
            <p:cNvSpPr/>
            <p:nvPr/>
          </p:nvSpPr>
          <p:spPr>
            <a:xfrm>
              <a:off x="1284700" y="1427062"/>
              <a:ext cx="1135030" cy="11350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/>
              <a:endParaRPr lang="en-US" sz="1400" dirty="0"/>
            </a:p>
          </p:txBody>
        </p:sp>
        <p:sp>
          <p:nvSpPr>
            <p:cNvPr id="76" name="Freeform 37"/>
            <p:cNvSpPr>
              <a:spLocks noEditPoints="1"/>
            </p:cNvSpPr>
            <p:nvPr/>
          </p:nvSpPr>
          <p:spPr bwMode="auto">
            <a:xfrm>
              <a:off x="1565422" y="1696238"/>
              <a:ext cx="608365" cy="604148"/>
            </a:xfrm>
            <a:custGeom>
              <a:avLst/>
              <a:gdLst>
                <a:gd name="T0" fmla="*/ 0 w 120"/>
                <a:gd name="T1" fmla="*/ 302074 h 120"/>
                <a:gd name="T2" fmla="*/ 608365 w 120"/>
                <a:gd name="T3" fmla="*/ 302074 h 120"/>
                <a:gd name="T4" fmla="*/ 420786 w 120"/>
                <a:gd name="T5" fmla="*/ 120830 h 120"/>
                <a:gd name="T6" fmla="*/ 435995 w 120"/>
                <a:gd name="T7" fmla="*/ 70484 h 120"/>
                <a:gd name="T8" fmla="*/ 435995 w 120"/>
                <a:gd name="T9" fmla="*/ 140968 h 120"/>
                <a:gd name="T10" fmla="*/ 238276 w 120"/>
                <a:gd name="T11" fmla="*/ 387662 h 120"/>
                <a:gd name="T12" fmla="*/ 207858 w 120"/>
                <a:gd name="T13" fmla="*/ 443042 h 120"/>
                <a:gd name="T14" fmla="*/ 192649 w 120"/>
                <a:gd name="T15" fmla="*/ 478284 h 120"/>
                <a:gd name="T16" fmla="*/ 187579 w 120"/>
                <a:gd name="T17" fmla="*/ 553802 h 120"/>
                <a:gd name="T18" fmla="*/ 157161 w 120"/>
                <a:gd name="T19" fmla="*/ 498422 h 120"/>
                <a:gd name="T20" fmla="*/ 131812 w 120"/>
                <a:gd name="T21" fmla="*/ 448076 h 120"/>
                <a:gd name="T22" fmla="*/ 86185 w 120"/>
                <a:gd name="T23" fmla="*/ 412834 h 120"/>
                <a:gd name="T24" fmla="*/ 81115 w 120"/>
                <a:gd name="T25" fmla="*/ 342351 h 120"/>
                <a:gd name="T26" fmla="*/ 76046 w 120"/>
                <a:gd name="T27" fmla="*/ 302074 h 120"/>
                <a:gd name="T28" fmla="*/ 50697 w 120"/>
                <a:gd name="T29" fmla="*/ 271867 h 120"/>
                <a:gd name="T30" fmla="*/ 50697 w 120"/>
                <a:gd name="T31" fmla="*/ 226556 h 120"/>
                <a:gd name="T32" fmla="*/ 192649 w 120"/>
                <a:gd name="T33" fmla="*/ 100691 h 120"/>
                <a:gd name="T34" fmla="*/ 157161 w 120"/>
                <a:gd name="T35" fmla="*/ 100691 h 120"/>
                <a:gd name="T36" fmla="*/ 141952 w 120"/>
                <a:gd name="T37" fmla="*/ 130899 h 120"/>
                <a:gd name="T38" fmla="*/ 162231 w 120"/>
                <a:gd name="T39" fmla="*/ 140968 h 120"/>
                <a:gd name="T40" fmla="*/ 157161 w 120"/>
                <a:gd name="T41" fmla="*/ 120830 h 120"/>
                <a:gd name="T42" fmla="*/ 238276 w 120"/>
                <a:gd name="T43" fmla="*/ 151037 h 120"/>
                <a:gd name="T44" fmla="*/ 207858 w 120"/>
                <a:gd name="T45" fmla="*/ 171175 h 120"/>
                <a:gd name="T46" fmla="*/ 187579 w 120"/>
                <a:gd name="T47" fmla="*/ 181244 h 120"/>
                <a:gd name="T48" fmla="*/ 192649 w 120"/>
                <a:gd name="T49" fmla="*/ 216486 h 120"/>
                <a:gd name="T50" fmla="*/ 167300 w 120"/>
                <a:gd name="T51" fmla="*/ 246694 h 120"/>
                <a:gd name="T52" fmla="*/ 147022 w 120"/>
                <a:gd name="T53" fmla="*/ 256763 h 120"/>
                <a:gd name="T54" fmla="*/ 106464 w 120"/>
                <a:gd name="T55" fmla="*/ 246694 h 120"/>
                <a:gd name="T56" fmla="*/ 76046 w 120"/>
                <a:gd name="T57" fmla="*/ 271867 h 120"/>
                <a:gd name="T58" fmla="*/ 81115 w 120"/>
                <a:gd name="T59" fmla="*/ 292005 h 120"/>
                <a:gd name="T60" fmla="*/ 136882 w 120"/>
                <a:gd name="T61" fmla="*/ 312143 h 120"/>
                <a:gd name="T62" fmla="*/ 207858 w 120"/>
                <a:gd name="T63" fmla="*/ 332281 h 120"/>
                <a:gd name="T64" fmla="*/ 238276 w 120"/>
                <a:gd name="T65" fmla="*/ 387662 h 120"/>
                <a:gd name="T66" fmla="*/ 278834 w 120"/>
                <a:gd name="T67" fmla="*/ 105726 h 120"/>
                <a:gd name="T68" fmla="*/ 223067 w 120"/>
                <a:gd name="T69" fmla="*/ 75519 h 120"/>
                <a:gd name="T70" fmla="*/ 319392 w 120"/>
                <a:gd name="T71" fmla="*/ 50346 h 120"/>
                <a:gd name="T72" fmla="*/ 542459 w 120"/>
                <a:gd name="T73" fmla="*/ 312143 h 120"/>
                <a:gd name="T74" fmla="*/ 466413 w 120"/>
                <a:gd name="T75" fmla="*/ 513526 h 120"/>
                <a:gd name="T76" fmla="*/ 461343 w 120"/>
                <a:gd name="T77" fmla="*/ 463180 h 120"/>
                <a:gd name="T78" fmla="*/ 425856 w 120"/>
                <a:gd name="T79" fmla="*/ 407800 h 120"/>
                <a:gd name="T80" fmla="*/ 334601 w 120"/>
                <a:gd name="T81" fmla="*/ 337316 h 120"/>
                <a:gd name="T82" fmla="*/ 491762 w 120"/>
                <a:gd name="T83" fmla="*/ 281936 h 120"/>
                <a:gd name="T84" fmla="*/ 532319 w 120"/>
                <a:gd name="T85" fmla="*/ 246694 h 120"/>
                <a:gd name="T86" fmla="*/ 471483 w 120"/>
                <a:gd name="T87" fmla="*/ 196348 h 120"/>
                <a:gd name="T88" fmla="*/ 461343 w 120"/>
                <a:gd name="T89" fmla="*/ 261797 h 120"/>
                <a:gd name="T90" fmla="*/ 400507 w 120"/>
                <a:gd name="T91" fmla="*/ 246694 h 120"/>
                <a:gd name="T92" fmla="*/ 370089 w 120"/>
                <a:gd name="T93" fmla="*/ 221521 h 120"/>
                <a:gd name="T94" fmla="*/ 385298 w 120"/>
                <a:gd name="T95" fmla="*/ 176210 h 120"/>
                <a:gd name="T96" fmla="*/ 456274 w 120"/>
                <a:gd name="T97" fmla="*/ 181244 h 120"/>
                <a:gd name="T98" fmla="*/ 506971 w 120"/>
                <a:gd name="T99" fmla="*/ 181244 h 120"/>
                <a:gd name="T100" fmla="*/ 532319 w 120"/>
                <a:gd name="T101" fmla="*/ 161106 h 120"/>
                <a:gd name="T102" fmla="*/ 557668 w 120"/>
                <a:gd name="T103" fmla="*/ 286970 h 120"/>
                <a:gd name="T104" fmla="*/ 542459 w 120"/>
                <a:gd name="T105" fmla="*/ 312143 h 12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20" h="120">
                  <a:moveTo>
                    <a:pt x="60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93" y="120"/>
                    <a:pt x="120" y="93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lose/>
                  <a:moveTo>
                    <a:pt x="83" y="24"/>
                  </a:moveTo>
                  <a:cubicBezTo>
                    <a:pt x="87" y="21"/>
                    <a:pt x="87" y="21"/>
                    <a:pt x="87" y="21"/>
                  </a:cubicBezTo>
                  <a:cubicBezTo>
                    <a:pt x="87" y="21"/>
                    <a:pt x="85" y="17"/>
                    <a:pt x="86" y="14"/>
                  </a:cubicBezTo>
                  <a:cubicBezTo>
                    <a:pt x="87" y="14"/>
                    <a:pt x="91" y="16"/>
                    <a:pt x="94" y="20"/>
                  </a:cubicBezTo>
                  <a:cubicBezTo>
                    <a:pt x="92" y="29"/>
                    <a:pt x="86" y="28"/>
                    <a:pt x="86" y="28"/>
                  </a:cubicBezTo>
                  <a:cubicBezTo>
                    <a:pt x="86" y="28"/>
                    <a:pt x="82" y="28"/>
                    <a:pt x="83" y="24"/>
                  </a:cubicBezTo>
                  <a:close/>
                  <a:moveTo>
                    <a:pt x="47" y="77"/>
                  </a:moveTo>
                  <a:cubicBezTo>
                    <a:pt x="46" y="78"/>
                    <a:pt x="45" y="81"/>
                    <a:pt x="44" y="84"/>
                  </a:cubicBezTo>
                  <a:cubicBezTo>
                    <a:pt x="43" y="86"/>
                    <a:pt x="42" y="87"/>
                    <a:pt x="41" y="88"/>
                  </a:cubicBezTo>
                  <a:cubicBezTo>
                    <a:pt x="39" y="89"/>
                    <a:pt x="39" y="91"/>
                    <a:pt x="39" y="91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8" y="95"/>
                    <a:pt x="39" y="99"/>
                    <a:pt x="40" y="100"/>
                  </a:cubicBezTo>
                  <a:cubicBezTo>
                    <a:pt x="40" y="102"/>
                    <a:pt x="37" y="110"/>
                    <a:pt x="37" y="110"/>
                  </a:cubicBezTo>
                  <a:cubicBezTo>
                    <a:pt x="34" y="109"/>
                    <a:pt x="33" y="106"/>
                    <a:pt x="32" y="104"/>
                  </a:cubicBezTo>
                  <a:cubicBezTo>
                    <a:pt x="32" y="102"/>
                    <a:pt x="30" y="101"/>
                    <a:pt x="31" y="99"/>
                  </a:cubicBezTo>
                  <a:cubicBezTo>
                    <a:pt x="31" y="96"/>
                    <a:pt x="29" y="95"/>
                    <a:pt x="28" y="94"/>
                  </a:cubicBezTo>
                  <a:cubicBezTo>
                    <a:pt x="27" y="92"/>
                    <a:pt x="26" y="90"/>
                    <a:pt x="26" y="89"/>
                  </a:cubicBezTo>
                  <a:cubicBezTo>
                    <a:pt x="26" y="88"/>
                    <a:pt x="23" y="86"/>
                    <a:pt x="23" y="86"/>
                  </a:cubicBezTo>
                  <a:cubicBezTo>
                    <a:pt x="23" y="86"/>
                    <a:pt x="18" y="83"/>
                    <a:pt x="17" y="82"/>
                  </a:cubicBezTo>
                  <a:cubicBezTo>
                    <a:pt x="16" y="81"/>
                    <a:pt x="15" y="77"/>
                    <a:pt x="15" y="75"/>
                  </a:cubicBezTo>
                  <a:cubicBezTo>
                    <a:pt x="15" y="73"/>
                    <a:pt x="16" y="68"/>
                    <a:pt x="16" y="68"/>
                  </a:cubicBezTo>
                  <a:cubicBezTo>
                    <a:pt x="16" y="68"/>
                    <a:pt x="18" y="66"/>
                    <a:pt x="17" y="65"/>
                  </a:cubicBezTo>
                  <a:cubicBezTo>
                    <a:pt x="15" y="64"/>
                    <a:pt x="15" y="60"/>
                    <a:pt x="15" y="60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1" y="55"/>
                    <a:pt x="10" y="54"/>
                  </a:cubicBezTo>
                  <a:cubicBezTo>
                    <a:pt x="10" y="52"/>
                    <a:pt x="10" y="51"/>
                    <a:pt x="11" y="50"/>
                  </a:cubicBezTo>
                  <a:cubicBezTo>
                    <a:pt x="11" y="49"/>
                    <a:pt x="10" y="46"/>
                    <a:pt x="10" y="45"/>
                  </a:cubicBezTo>
                  <a:cubicBezTo>
                    <a:pt x="20" y="20"/>
                    <a:pt x="37" y="15"/>
                    <a:pt x="37" y="15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5" y="21"/>
                    <a:pt x="34" y="21"/>
                  </a:cubicBezTo>
                  <a:cubicBezTo>
                    <a:pt x="32" y="20"/>
                    <a:pt x="31" y="20"/>
                    <a:pt x="31" y="20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8" y="25"/>
                    <a:pt x="28" y="26"/>
                  </a:cubicBezTo>
                  <a:cubicBezTo>
                    <a:pt x="28" y="27"/>
                    <a:pt x="29" y="29"/>
                    <a:pt x="29" y="29"/>
                  </a:cubicBezTo>
                  <a:cubicBezTo>
                    <a:pt x="29" y="29"/>
                    <a:pt x="32" y="29"/>
                    <a:pt x="32" y="28"/>
                  </a:cubicBezTo>
                  <a:cubicBezTo>
                    <a:pt x="32" y="27"/>
                    <a:pt x="32" y="26"/>
                    <a:pt x="32" y="26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4" y="23"/>
                    <a:pt x="40" y="24"/>
                  </a:cubicBezTo>
                  <a:cubicBezTo>
                    <a:pt x="47" y="24"/>
                    <a:pt x="44" y="29"/>
                    <a:pt x="47" y="30"/>
                  </a:cubicBezTo>
                  <a:cubicBezTo>
                    <a:pt x="50" y="31"/>
                    <a:pt x="45" y="35"/>
                    <a:pt x="44" y="37"/>
                  </a:cubicBezTo>
                  <a:cubicBezTo>
                    <a:pt x="43" y="39"/>
                    <a:pt x="41" y="34"/>
                    <a:pt x="41" y="34"/>
                  </a:cubicBezTo>
                  <a:cubicBezTo>
                    <a:pt x="41" y="34"/>
                    <a:pt x="43" y="32"/>
                    <a:pt x="40" y="32"/>
                  </a:cubicBezTo>
                  <a:cubicBezTo>
                    <a:pt x="37" y="31"/>
                    <a:pt x="35" y="36"/>
                    <a:pt x="37" y="36"/>
                  </a:cubicBezTo>
                  <a:cubicBezTo>
                    <a:pt x="38" y="36"/>
                    <a:pt x="40" y="38"/>
                    <a:pt x="39" y="39"/>
                  </a:cubicBezTo>
                  <a:cubicBezTo>
                    <a:pt x="39" y="40"/>
                    <a:pt x="39" y="40"/>
                    <a:pt x="38" y="43"/>
                  </a:cubicBezTo>
                  <a:cubicBezTo>
                    <a:pt x="36" y="46"/>
                    <a:pt x="34" y="48"/>
                    <a:pt x="34" y="48"/>
                  </a:cubicBezTo>
                  <a:cubicBezTo>
                    <a:pt x="34" y="48"/>
                    <a:pt x="32" y="47"/>
                    <a:pt x="33" y="49"/>
                  </a:cubicBezTo>
                  <a:cubicBezTo>
                    <a:pt x="34" y="51"/>
                    <a:pt x="33" y="54"/>
                    <a:pt x="33" y="55"/>
                  </a:cubicBezTo>
                  <a:cubicBezTo>
                    <a:pt x="33" y="57"/>
                    <a:pt x="29" y="54"/>
                    <a:pt x="29" y="51"/>
                  </a:cubicBezTo>
                  <a:cubicBezTo>
                    <a:pt x="28" y="48"/>
                    <a:pt x="25" y="51"/>
                    <a:pt x="24" y="51"/>
                  </a:cubicBezTo>
                  <a:cubicBezTo>
                    <a:pt x="23" y="51"/>
                    <a:pt x="21" y="50"/>
                    <a:pt x="21" y="49"/>
                  </a:cubicBezTo>
                  <a:cubicBezTo>
                    <a:pt x="20" y="48"/>
                    <a:pt x="15" y="52"/>
                    <a:pt x="14" y="52"/>
                  </a:cubicBezTo>
                  <a:cubicBezTo>
                    <a:pt x="13" y="53"/>
                    <a:pt x="13" y="55"/>
                    <a:pt x="15" y="54"/>
                  </a:cubicBezTo>
                  <a:cubicBezTo>
                    <a:pt x="17" y="53"/>
                    <a:pt x="19" y="54"/>
                    <a:pt x="19" y="56"/>
                  </a:cubicBezTo>
                  <a:cubicBezTo>
                    <a:pt x="18" y="58"/>
                    <a:pt x="16" y="57"/>
                    <a:pt x="16" y="58"/>
                  </a:cubicBezTo>
                  <a:cubicBezTo>
                    <a:pt x="17" y="60"/>
                    <a:pt x="19" y="61"/>
                    <a:pt x="19" y="63"/>
                  </a:cubicBezTo>
                  <a:cubicBezTo>
                    <a:pt x="20" y="65"/>
                    <a:pt x="25" y="63"/>
                    <a:pt x="27" y="62"/>
                  </a:cubicBezTo>
                  <a:cubicBezTo>
                    <a:pt x="28" y="62"/>
                    <a:pt x="33" y="61"/>
                    <a:pt x="33" y="63"/>
                  </a:cubicBezTo>
                  <a:cubicBezTo>
                    <a:pt x="34" y="65"/>
                    <a:pt x="39" y="66"/>
                    <a:pt x="41" y="66"/>
                  </a:cubicBezTo>
                  <a:cubicBezTo>
                    <a:pt x="43" y="67"/>
                    <a:pt x="46" y="67"/>
                    <a:pt x="49" y="69"/>
                  </a:cubicBezTo>
                  <a:cubicBezTo>
                    <a:pt x="51" y="72"/>
                    <a:pt x="47" y="76"/>
                    <a:pt x="47" y="77"/>
                  </a:cubicBezTo>
                  <a:close/>
                  <a:moveTo>
                    <a:pt x="59" y="14"/>
                  </a:moveTo>
                  <a:cubicBezTo>
                    <a:pt x="58" y="17"/>
                    <a:pt x="54" y="20"/>
                    <a:pt x="55" y="21"/>
                  </a:cubicBezTo>
                  <a:cubicBezTo>
                    <a:pt x="55" y="22"/>
                    <a:pt x="55" y="27"/>
                    <a:pt x="51" y="23"/>
                  </a:cubicBezTo>
                  <a:cubicBezTo>
                    <a:pt x="47" y="19"/>
                    <a:pt x="43" y="18"/>
                    <a:pt x="44" y="15"/>
                  </a:cubicBezTo>
                  <a:cubicBezTo>
                    <a:pt x="44" y="14"/>
                    <a:pt x="48" y="14"/>
                    <a:pt x="48" y="13"/>
                  </a:cubicBezTo>
                  <a:cubicBezTo>
                    <a:pt x="53" y="7"/>
                    <a:pt x="62" y="8"/>
                    <a:pt x="63" y="10"/>
                  </a:cubicBezTo>
                  <a:cubicBezTo>
                    <a:pt x="61" y="12"/>
                    <a:pt x="59" y="11"/>
                    <a:pt x="59" y="14"/>
                  </a:cubicBezTo>
                  <a:close/>
                  <a:moveTo>
                    <a:pt x="107" y="62"/>
                  </a:moveTo>
                  <a:cubicBezTo>
                    <a:pt x="107" y="62"/>
                    <a:pt x="109" y="65"/>
                    <a:pt x="112" y="65"/>
                  </a:cubicBezTo>
                  <a:cubicBezTo>
                    <a:pt x="110" y="87"/>
                    <a:pt x="92" y="102"/>
                    <a:pt x="92" y="102"/>
                  </a:cubicBezTo>
                  <a:cubicBezTo>
                    <a:pt x="89" y="99"/>
                    <a:pt x="90" y="96"/>
                    <a:pt x="90" y="96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91" y="85"/>
                    <a:pt x="91" y="85"/>
                    <a:pt x="91" y="85"/>
                  </a:cubicBezTo>
                  <a:cubicBezTo>
                    <a:pt x="91" y="85"/>
                    <a:pt x="91" y="77"/>
                    <a:pt x="84" y="81"/>
                  </a:cubicBezTo>
                  <a:cubicBezTo>
                    <a:pt x="77" y="83"/>
                    <a:pt x="80" y="83"/>
                    <a:pt x="72" y="83"/>
                  </a:cubicBezTo>
                  <a:cubicBezTo>
                    <a:pt x="64" y="84"/>
                    <a:pt x="66" y="67"/>
                    <a:pt x="66" y="67"/>
                  </a:cubicBezTo>
                  <a:cubicBezTo>
                    <a:pt x="66" y="43"/>
                    <a:pt x="84" y="61"/>
                    <a:pt x="84" y="61"/>
                  </a:cubicBezTo>
                  <a:cubicBezTo>
                    <a:pt x="95" y="69"/>
                    <a:pt x="97" y="56"/>
                    <a:pt x="97" y="56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1" y="43"/>
                    <a:pt x="94" y="48"/>
                  </a:cubicBezTo>
                  <a:cubicBezTo>
                    <a:pt x="94" y="48"/>
                    <a:pt x="93" y="53"/>
                    <a:pt x="91" y="5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2" y="47"/>
                    <a:pt x="79" y="49"/>
                  </a:cubicBezTo>
                  <a:cubicBezTo>
                    <a:pt x="75" y="52"/>
                    <a:pt x="69" y="49"/>
                    <a:pt x="69" y="49"/>
                  </a:cubicBezTo>
                  <a:cubicBezTo>
                    <a:pt x="69" y="49"/>
                    <a:pt x="69" y="46"/>
                    <a:pt x="73" y="44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2"/>
                    <a:pt x="75" y="38"/>
                    <a:pt x="76" y="35"/>
                  </a:cubicBezTo>
                  <a:cubicBezTo>
                    <a:pt x="77" y="32"/>
                    <a:pt x="78" y="35"/>
                    <a:pt x="81" y="33"/>
                  </a:cubicBezTo>
                  <a:cubicBezTo>
                    <a:pt x="84" y="31"/>
                    <a:pt x="86" y="37"/>
                    <a:pt x="90" y="36"/>
                  </a:cubicBezTo>
                  <a:cubicBezTo>
                    <a:pt x="94" y="36"/>
                    <a:pt x="92" y="35"/>
                    <a:pt x="95" y="33"/>
                  </a:cubicBezTo>
                  <a:cubicBezTo>
                    <a:pt x="98" y="32"/>
                    <a:pt x="100" y="36"/>
                    <a:pt x="100" y="36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7"/>
                    <a:pt x="105" y="30"/>
                    <a:pt x="105" y="32"/>
                  </a:cubicBezTo>
                  <a:cubicBezTo>
                    <a:pt x="109" y="38"/>
                    <a:pt x="114" y="55"/>
                    <a:pt x="112" y="58"/>
                  </a:cubicBezTo>
                  <a:cubicBezTo>
                    <a:pt x="111" y="57"/>
                    <a:pt x="110" y="57"/>
                    <a:pt x="110" y="57"/>
                  </a:cubicBezTo>
                  <a:cubicBezTo>
                    <a:pt x="103" y="57"/>
                    <a:pt x="103" y="57"/>
                    <a:pt x="103" y="57"/>
                  </a:cubicBezTo>
                  <a:lnTo>
                    <a:pt x="107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77" name="Group 4"/>
          <p:cNvGrpSpPr>
            <a:grpSpLocks/>
          </p:cNvGrpSpPr>
          <p:nvPr/>
        </p:nvGrpSpPr>
        <p:grpSpPr bwMode="auto">
          <a:xfrm>
            <a:off x="9666620" y="2053094"/>
            <a:ext cx="1134728" cy="1134670"/>
            <a:chOff x="9673138" y="1427062"/>
            <a:chExt cx="1134696" cy="1134696"/>
          </a:xfrm>
        </p:grpSpPr>
        <p:sp>
          <p:nvSpPr>
            <p:cNvPr id="78" name="Oval 8"/>
            <p:cNvSpPr/>
            <p:nvPr/>
          </p:nvSpPr>
          <p:spPr>
            <a:xfrm>
              <a:off x="9672811" y="1427062"/>
              <a:ext cx="1135030" cy="11350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/>
            </a:p>
          </p:txBody>
        </p:sp>
        <p:grpSp>
          <p:nvGrpSpPr>
            <p:cNvPr id="79" name="Group 73"/>
            <p:cNvGrpSpPr/>
            <p:nvPr/>
          </p:nvGrpSpPr>
          <p:grpSpPr>
            <a:xfrm>
              <a:off x="9985892" y="1741017"/>
              <a:ext cx="510738" cy="494476"/>
              <a:chOff x="2339975" y="3200401"/>
              <a:chExt cx="249238" cy="241302"/>
            </a:xfrm>
            <a:solidFill>
              <a:schemeClr val="bg1"/>
            </a:solidFill>
          </p:grpSpPr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2428875" y="3297238"/>
                <a:ext cx="28575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2473325" y="3297238"/>
                <a:ext cx="28575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2516188" y="3297238"/>
                <a:ext cx="28575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3" name="Rectangle 21"/>
              <p:cNvSpPr>
                <a:spLocks noChangeArrowheads="1"/>
              </p:cNvSpPr>
              <p:nvPr/>
            </p:nvSpPr>
            <p:spPr bwMode="auto">
              <a:xfrm>
                <a:off x="2428875" y="3338513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4" name="Rectangle 22"/>
              <p:cNvSpPr>
                <a:spLocks noChangeArrowheads="1"/>
              </p:cNvSpPr>
              <p:nvPr/>
            </p:nvSpPr>
            <p:spPr bwMode="auto">
              <a:xfrm>
                <a:off x="2473325" y="3338513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5" name="Rectangle 23"/>
              <p:cNvSpPr>
                <a:spLocks noChangeArrowheads="1"/>
              </p:cNvSpPr>
              <p:nvPr/>
            </p:nvSpPr>
            <p:spPr bwMode="auto">
              <a:xfrm>
                <a:off x="2516188" y="3338513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6" name="Rectangle 24"/>
              <p:cNvSpPr>
                <a:spLocks noChangeArrowheads="1"/>
              </p:cNvSpPr>
              <p:nvPr/>
            </p:nvSpPr>
            <p:spPr bwMode="auto">
              <a:xfrm>
                <a:off x="2428875" y="3378201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7" name="Rectangle 25"/>
              <p:cNvSpPr>
                <a:spLocks noChangeArrowheads="1"/>
              </p:cNvSpPr>
              <p:nvPr/>
            </p:nvSpPr>
            <p:spPr bwMode="auto">
              <a:xfrm>
                <a:off x="2386013" y="3338513"/>
                <a:ext cx="25400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8" name="Rectangle 26"/>
              <p:cNvSpPr>
                <a:spLocks noChangeArrowheads="1"/>
              </p:cNvSpPr>
              <p:nvPr/>
            </p:nvSpPr>
            <p:spPr bwMode="auto">
              <a:xfrm>
                <a:off x="2386013" y="3378201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9" name="Rectangle 27"/>
              <p:cNvSpPr>
                <a:spLocks noChangeArrowheads="1"/>
              </p:cNvSpPr>
              <p:nvPr/>
            </p:nvSpPr>
            <p:spPr bwMode="auto">
              <a:xfrm>
                <a:off x="2473325" y="3378201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0" name="Rectangle 28"/>
              <p:cNvSpPr>
                <a:spLocks noChangeArrowheads="1"/>
              </p:cNvSpPr>
              <p:nvPr/>
            </p:nvSpPr>
            <p:spPr bwMode="auto">
              <a:xfrm>
                <a:off x="2516188" y="3378201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1" name="Freeform 29"/>
              <p:cNvSpPr>
                <a:spLocks noEditPoints="1"/>
              </p:cNvSpPr>
              <p:nvPr/>
            </p:nvSpPr>
            <p:spPr bwMode="auto">
              <a:xfrm>
                <a:off x="2339975" y="3217865"/>
                <a:ext cx="249238" cy="223838"/>
              </a:xfrm>
              <a:custGeom>
                <a:avLst/>
                <a:gdLst>
                  <a:gd name="T0" fmla="*/ 157 w 157"/>
                  <a:gd name="T1" fmla="*/ 0 h 141"/>
                  <a:gd name="T2" fmla="*/ 135 w 157"/>
                  <a:gd name="T3" fmla="*/ 0 h 141"/>
                  <a:gd name="T4" fmla="*/ 135 w 157"/>
                  <a:gd name="T5" fmla="*/ 15 h 141"/>
                  <a:gd name="T6" fmla="*/ 114 w 157"/>
                  <a:gd name="T7" fmla="*/ 15 h 141"/>
                  <a:gd name="T8" fmla="*/ 114 w 157"/>
                  <a:gd name="T9" fmla="*/ 0 h 141"/>
                  <a:gd name="T10" fmla="*/ 47 w 157"/>
                  <a:gd name="T11" fmla="*/ 0 h 141"/>
                  <a:gd name="T12" fmla="*/ 47 w 157"/>
                  <a:gd name="T13" fmla="*/ 15 h 141"/>
                  <a:gd name="T14" fmla="*/ 25 w 157"/>
                  <a:gd name="T15" fmla="*/ 15 h 141"/>
                  <a:gd name="T16" fmla="*/ 25 w 157"/>
                  <a:gd name="T17" fmla="*/ 0 h 141"/>
                  <a:gd name="T18" fmla="*/ 0 w 157"/>
                  <a:gd name="T19" fmla="*/ 0 h 141"/>
                  <a:gd name="T20" fmla="*/ 0 w 157"/>
                  <a:gd name="T21" fmla="*/ 141 h 141"/>
                  <a:gd name="T22" fmla="*/ 12 w 157"/>
                  <a:gd name="T23" fmla="*/ 141 h 141"/>
                  <a:gd name="T24" fmla="*/ 146 w 157"/>
                  <a:gd name="T25" fmla="*/ 141 h 141"/>
                  <a:gd name="T26" fmla="*/ 157 w 157"/>
                  <a:gd name="T27" fmla="*/ 141 h 141"/>
                  <a:gd name="T28" fmla="*/ 157 w 157"/>
                  <a:gd name="T29" fmla="*/ 0 h 141"/>
                  <a:gd name="T30" fmla="*/ 146 w 157"/>
                  <a:gd name="T31" fmla="*/ 129 h 141"/>
                  <a:gd name="T32" fmla="*/ 12 w 157"/>
                  <a:gd name="T33" fmla="*/ 129 h 141"/>
                  <a:gd name="T34" fmla="*/ 12 w 157"/>
                  <a:gd name="T35" fmla="*/ 40 h 141"/>
                  <a:gd name="T36" fmla="*/ 146 w 157"/>
                  <a:gd name="T37" fmla="*/ 40 h 141"/>
                  <a:gd name="T38" fmla="*/ 146 w 157"/>
                  <a:gd name="T39" fmla="*/ 129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7" h="141">
                    <a:moveTo>
                      <a:pt x="157" y="0"/>
                    </a:moveTo>
                    <a:lnTo>
                      <a:pt x="135" y="0"/>
                    </a:lnTo>
                    <a:lnTo>
                      <a:pt x="135" y="15"/>
                    </a:lnTo>
                    <a:lnTo>
                      <a:pt x="114" y="15"/>
                    </a:lnTo>
                    <a:lnTo>
                      <a:pt x="114" y="0"/>
                    </a:lnTo>
                    <a:lnTo>
                      <a:pt x="47" y="0"/>
                    </a:lnTo>
                    <a:lnTo>
                      <a:pt x="47" y="15"/>
                    </a:lnTo>
                    <a:lnTo>
                      <a:pt x="25" y="15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12" y="141"/>
                    </a:lnTo>
                    <a:lnTo>
                      <a:pt x="146" y="141"/>
                    </a:lnTo>
                    <a:lnTo>
                      <a:pt x="157" y="141"/>
                    </a:lnTo>
                    <a:lnTo>
                      <a:pt x="157" y="0"/>
                    </a:lnTo>
                    <a:close/>
                    <a:moveTo>
                      <a:pt x="146" y="129"/>
                    </a:moveTo>
                    <a:lnTo>
                      <a:pt x="12" y="129"/>
                    </a:lnTo>
                    <a:lnTo>
                      <a:pt x="12" y="40"/>
                    </a:lnTo>
                    <a:lnTo>
                      <a:pt x="146" y="40"/>
                    </a:lnTo>
                    <a:lnTo>
                      <a:pt x="14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2" name="Rectangle 30"/>
              <p:cNvSpPr>
                <a:spLocks noChangeArrowheads="1"/>
              </p:cNvSpPr>
              <p:nvPr/>
            </p:nvSpPr>
            <p:spPr bwMode="auto">
              <a:xfrm>
                <a:off x="2387600" y="3200401"/>
                <a:ext cx="20638" cy="349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3" name="Rectangle 31"/>
              <p:cNvSpPr>
                <a:spLocks noChangeArrowheads="1"/>
              </p:cNvSpPr>
              <p:nvPr/>
            </p:nvSpPr>
            <p:spPr bwMode="auto">
              <a:xfrm>
                <a:off x="2525713" y="3200401"/>
                <a:ext cx="23813" cy="349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94" name="Group 7"/>
          <p:cNvGrpSpPr>
            <a:grpSpLocks/>
          </p:cNvGrpSpPr>
          <p:nvPr/>
        </p:nvGrpSpPr>
        <p:grpSpPr bwMode="auto">
          <a:xfrm>
            <a:off x="1379538" y="3330990"/>
            <a:ext cx="1134728" cy="1134670"/>
            <a:chOff x="1284695" y="2704988"/>
            <a:chExt cx="1134696" cy="1134696"/>
          </a:xfrm>
        </p:grpSpPr>
        <p:sp>
          <p:nvSpPr>
            <p:cNvPr id="95" name="Oval 11"/>
            <p:cNvSpPr/>
            <p:nvPr/>
          </p:nvSpPr>
          <p:spPr>
            <a:xfrm>
              <a:off x="1284700" y="2705029"/>
              <a:ext cx="1135030" cy="113508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/>
              <a:endParaRPr lang="en-US" sz="1400" dirty="0"/>
            </a:p>
          </p:txBody>
        </p:sp>
        <p:sp>
          <p:nvSpPr>
            <p:cNvPr id="96" name="Freeform 11"/>
            <p:cNvSpPr>
              <a:spLocks noEditPoints="1"/>
            </p:cNvSpPr>
            <p:nvPr/>
          </p:nvSpPr>
          <p:spPr bwMode="auto">
            <a:xfrm>
              <a:off x="1586244" y="3017372"/>
              <a:ext cx="546973" cy="485982"/>
            </a:xfrm>
            <a:custGeom>
              <a:avLst/>
              <a:gdLst>
                <a:gd name="T0" fmla="*/ 542891 w 134"/>
                <a:gd name="T1" fmla="*/ 65342 h 119"/>
                <a:gd name="T2" fmla="*/ 493908 w 134"/>
                <a:gd name="T3" fmla="*/ 20419 h 119"/>
                <a:gd name="T4" fmla="*/ 469417 w 134"/>
                <a:gd name="T5" fmla="*/ 20419 h 119"/>
                <a:gd name="T6" fmla="*/ 465335 w 134"/>
                <a:gd name="T7" fmla="*/ 32671 h 119"/>
                <a:gd name="T8" fmla="*/ 453090 w 134"/>
                <a:gd name="T9" fmla="*/ 36755 h 119"/>
                <a:gd name="T10" fmla="*/ 453090 w 134"/>
                <a:gd name="T11" fmla="*/ 36755 h 119"/>
                <a:gd name="T12" fmla="*/ 330633 w 134"/>
                <a:gd name="T13" fmla="*/ 159271 h 119"/>
                <a:gd name="T14" fmla="*/ 322469 w 134"/>
                <a:gd name="T15" fmla="*/ 191942 h 119"/>
                <a:gd name="T16" fmla="*/ 334715 w 134"/>
                <a:gd name="T17" fmla="*/ 204194 h 119"/>
                <a:gd name="T18" fmla="*/ 334715 w 134"/>
                <a:gd name="T19" fmla="*/ 204194 h 119"/>
                <a:gd name="T20" fmla="*/ 338797 w 134"/>
                <a:gd name="T21" fmla="*/ 208278 h 119"/>
                <a:gd name="T22" fmla="*/ 310223 w 134"/>
                <a:gd name="T23" fmla="*/ 232781 h 119"/>
                <a:gd name="T24" fmla="*/ 220422 w 134"/>
                <a:gd name="T25" fmla="*/ 142936 h 119"/>
                <a:gd name="T26" fmla="*/ 191849 w 134"/>
                <a:gd name="T27" fmla="*/ 40839 h 119"/>
                <a:gd name="T28" fmla="*/ 85720 w 134"/>
                <a:gd name="T29" fmla="*/ 12252 h 119"/>
                <a:gd name="T30" fmla="*/ 146948 w 134"/>
                <a:gd name="T31" fmla="*/ 73510 h 119"/>
                <a:gd name="T32" fmla="*/ 130620 w 134"/>
                <a:gd name="T33" fmla="*/ 130684 h 119"/>
                <a:gd name="T34" fmla="*/ 73474 w 134"/>
                <a:gd name="T35" fmla="*/ 147020 h 119"/>
                <a:gd name="T36" fmla="*/ 12246 w 134"/>
                <a:gd name="T37" fmla="*/ 85762 h 119"/>
                <a:gd name="T38" fmla="*/ 40819 w 134"/>
                <a:gd name="T39" fmla="*/ 191942 h 119"/>
                <a:gd name="T40" fmla="*/ 146948 w 134"/>
                <a:gd name="T41" fmla="*/ 216446 h 119"/>
                <a:gd name="T42" fmla="*/ 151030 w 134"/>
                <a:gd name="T43" fmla="*/ 216446 h 119"/>
                <a:gd name="T44" fmla="*/ 236750 w 134"/>
                <a:gd name="T45" fmla="*/ 306291 h 119"/>
                <a:gd name="T46" fmla="*/ 155112 w 134"/>
                <a:gd name="T47" fmla="*/ 392053 h 119"/>
                <a:gd name="T48" fmla="*/ 146948 w 134"/>
                <a:gd name="T49" fmla="*/ 387969 h 119"/>
                <a:gd name="T50" fmla="*/ 126539 w 134"/>
                <a:gd name="T51" fmla="*/ 404304 h 119"/>
                <a:gd name="T52" fmla="*/ 85720 w 134"/>
                <a:gd name="T53" fmla="*/ 469646 h 119"/>
                <a:gd name="T54" fmla="*/ 93883 w 134"/>
                <a:gd name="T55" fmla="*/ 477814 h 119"/>
                <a:gd name="T56" fmla="*/ 159194 w 134"/>
                <a:gd name="T57" fmla="*/ 436975 h 119"/>
                <a:gd name="T58" fmla="*/ 175521 w 134"/>
                <a:gd name="T59" fmla="*/ 412472 h 119"/>
                <a:gd name="T60" fmla="*/ 171439 w 134"/>
                <a:gd name="T61" fmla="*/ 408388 h 119"/>
                <a:gd name="T62" fmla="*/ 257159 w 134"/>
                <a:gd name="T63" fmla="*/ 326711 h 119"/>
                <a:gd name="T64" fmla="*/ 400025 w 134"/>
                <a:gd name="T65" fmla="*/ 469646 h 119"/>
                <a:gd name="T66" fmla="*/ 436762 w 134"/>
                <a:gd name="T67" fmla="*/ 485982 h 119"/>
                <a:gd name="T68" fmla="*/ 473499 w 134"/>
                <a:gd name="T69" fmla="*/ 469646 h 119"/>
                <a:gd name="T70" fmla="*/ 473499 w 134"/>
                <a:gd name="T71" fmla="*/ 396137 h 119"/>
                <a:gd name="T72" fmla="*/ 330633 w 134"/>
                <a:gd name="T73" fmla="*/ 253201 h 119"/>
                <a:gd name="T74" fmla="*/ 355124 w 134"/>
                <a:gd name="T75" fmla="*/ 228697 h 119"/>
                <a:gd name="T76" fmla="*/ 367370 w 134"/>
                <a:gd name="T77" fmla="*/ 240949 h 119"/>
                <a:gd name="T78" fmla="*/ 400025 w 134"/>
                <a:gd name="T79" fmla="*/ 232781 h 119"/>
                <a:gd name="T80" fmla="*/ 522482 w 134"/>
                <a:gd name="T81" fmla="*/ 106181 h 119"/>
                <a:gd name="T82" fmla="*/ 522482 w 134"/>
                <a:gd name="T83" fmla="*/ 106181 h 119"/>
                <a:gd name="T84" fmla="*/ 522482 w 134"/>
                <a:gd name="T85" fmla="*/ 106181 h 119"/>
                <a:gd name="T86" fmla="*/ 526564 w 134"/>
                <a:gd name="T87" fmla="*/ 93929 h 119"/>
                <a:gd name="T88" fmla="*/ 542891 w 134"/>
                <a:gd name="T89" fmla="*/ 89845 h 119"/>
                <a:gd name="T90" fmla="*/ 542891 w 134"/>
                <a:gd name="T91" fmla="*/ 65342 h 119"/>
                <a:gd name="T92" fmla="*/ 440844 w 134"/>
                <a:gd name="T93" fmla="*/ 420640 h 119"/>
                <a:gd name="T94" fmla="*/ 461253 w 134"/>
                <a:gd name="T95" fmla="*/ 441059 h 119"/>
                <a:gd name="T96" fmla="*/ 440844 w 134"/>
                <a:gd name="T97" fmla="*/ 461479 h 119"/>
                <a:gd name="T98" fmla="*/ 420434 w 134"/>
                <a:gd name="T99" fmla="*/ 441059 h 119"/>
                <a:gd name="T100" fmla="*/ 440844 w 134"/>
                <a:gd name="T101" fmla="*/ 420640 h 119"/>
                <a:gd name="T102" fmla="*/ 371452 w 134"/>
                <a:gd name="T103" fmla="*/ 167439 h 119"/>
                <a:gd name="T104" fmla="*/ 363288 w 134"/>
                <a:gd name="T105" fmla="*/ 159271 h 119"/>
                <a:gd name="T106" fmla="*/ 457171 w 134"/>
                <a:gd name="T107" fmla="*/ 69426 h 119"/>
                <a:gd name="T108" fmla="*/ 465335 w 134"/>
                <a:gd name="T109" fmla="*/ 77594 h 119"/>
                <a:gd name="T110" fmla="*/ 371452 w 134"/>
                <a:gd name="T111" fmla="*/ 167439 h 119"/>
                <a:gd name="T112" fmla="*/ 400025 w 134"/>
                <a:gd name="T113" fmla="*/ 196026 h 119"/>
                <a:gd name="T114" fmla="*/ 391861 w 134"/>
                <a:gd name="T115" fmla="*/ 191942 h 119"/>
                <a:gd name="T116" fmla="*/ 485745 w 134"/>
                <a:gd name="T117" fmla="*/ 98013 h 119"/>
                <a:gd name="T118" fmla="*/ 493908 w 134"/>
                <a:gd name="T119" fmla="*/ 106181 h 119"/>
                <a:gd name="T120" fmla="*/ 400025 w 134"/>
                <a:gd name="T121" fmla="*/ 196026 h 11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4" h="119">
                  <a:moveTo>
                    <a:pt x="133" y="16"/>
                  </a:moveTo>
                  <a:cubicBezTo>
                    <a:pt x="121" y="5"/>
                    <a:pt x="121" y="5"/>
                    <a:pt x="121" y="5"/>
                  </a:cubicBezTo>
                  <a:cubicBezTo>
                    <a:pt x="119" y="3"/>
                    <a:pt x="117" y="3"/>
                    <a:pt x="115" y="5"/>
                  </a:cubicBezTo>
                  <a:cubicBezTo>
                    <a:pt x="114" y="6"/>
                    <a:pt x="114" y="7"/>
                    <a:pt x="114" y="8"/>
                  </a:cubicBezTo>
                  <a:cubicBezTo>
                    <a:pt x="113" y="8"/>
                    <a:pt x="112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1" y="42"/>
                    <a:pt x="80" y="45"/>
                    <a:pt x="79" y="47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6" y="26"/>
                    <a:pt x="54" y="17"/>
                    <a:pt x="47" y="10"/>
                  </a:cubicBezTo>
                  <a:cubicBezTo>
                    <a:pt x="40" y="3"/>
                    <a:pt x="30" y="0"/>
                    <a:pt x="21" y="3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0" y="30"/>
                    <a:pt x="3" y="40"/>
                    <a:pt x="10" y="47"/>
                  </a:cubicBezTo>
                  <a:cubicBezTo>
                    <a:pt x="17" y="54"/>
                    <a:pt x="27" y="56"/>
                    <a:pt x="36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23" y="117"/>
                    <a:pt x="23" y="117"/>
                    <a:pt x="23" y="11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01" y="117"/>
                    <a:pt x="104" y="119"/>
                    <a:pt x="107" y="119"/>
                  </a:cubicBezTo>
                  <a:cubicBezTo>
                    <a:pt x="110" y="119"/>
                    <a:pt x="113" y="117"/>
                    <a:pt x="116" y="115"/>
                  </a:cubicBezTo>
                  <a:cubicBezTo>
                    <a:pt x="121" y="110"/>
                    <a:pt x="121" y="102"/>
                    <a:pt x="116" y="97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2" y="57"/>
                    <a:pt x="95" y="56"/>
                    <a:pt x="98" y="57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9" y="25"/>
                    <a:pt x="129" y="24"/>
                    <a:pt x="129" y="23"/>
                  </a:cubicBezTo>
                  <a:cubicBezTo>
                    <a:pt x="130" y="24"/>
                    <a:pt x="132" y="23"/>
                    <a:pt x="133" y="22"/>
                  </a:cubicBezTo>
                  <a:cubicBezTo>
                    <a:pt x="134" y="21"/>
                    <a:pt x="134" y="18"/>
                    <a:pt x="133" y="16"/>
                  </a:cubicBezTo>
                  <a:close/>
                  <a:moveTo>
                    <a:pt x="108" y="103"/>
                  </a:moveTo>
                  <a:cubicBezTo>
                    <a:pt x="111" y="103"/>
                    <a:pt x="113" y="106"/>
                    <a:pt x="113" y="108"/>
                  </a:cubicBezTo>
                  <a:cubicBezTo>
                    <a:pt x="113" y="111"/>
                    <a:pt x="111" y="113"/>
                    <a:pt x="108" y="113"/>
                  </a:cubicBezTo>
                  <a:cubicBezTo>
                    <a:pt x="105" y="113"/>
                    <a:pt x="103" y="111"/>
                    <a:pt x="103" y="108"/>
                  </a:cubicBezTo>
                  <a:cubicBezTo>
                    <a:pt x="103" y="106"/>
                    <a:pt x="105" y="103"/>
                    <a:pt x="108" y="103"/>
                  </a:cubicBezTo>
                  <a:close/>
                  <a:moveTo>
                    <a:pt x="91" y="41"/>
                  </a:moveTo>
                  <a:cubicBezTo>
                    <a:pt x="89" y="39"/>
                    <a:pt x="89" y="39"/>
                    <a:pt x="89" y="39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91" y="41"/>
                  </a:lnTo>
                  <a:close/>
                  <a:moveTo>
                    <a:pt x="98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98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97" name="Group 9"/>
          <p:cNvGrpSpPr>
            <a:grpSpLocks/>
          </p:cNvGrpSpPr>
          <p:nvPr/>
        </p:nvGrpSpPr>
        <p:grpSpPr bwMode="auto">
          <a:xfrm>
            <a:off x="9666618" y="3330990"/>
            <a:ext cx="1134728" cy="1134670"/>
            <a:chOff x="9673136" y="2704988"/>
            <a:chExt cx="1134696" cy="1134696"/>
          </a:xfrm>
        </p:grpSpPr>
        <p:sp>
          <p:nvSpPr>
            <p:cNvPr id="98" name="Oval 14"/>
            <p:cNvSpPr/>
            <p:nvPr/>
          </p:nvSpPr>
          <p:spPr>
            <a:xfrm>
              <a:off x="9672811" y="2705029"/>
              <a:ext cx="1135030" cy="113508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/>
            </a:p>
          </p:txBody>
        </p:sp>
        <p:grpSp>
          <p:nvGrpSpPr>
            <p:cNvPr id="99" name="Group 89"/>
            <p:cNvGrpSpPr/>
            <p:nvPr/>
          </p:nvGrpSpPr>
          <p:grpSpPr>
            <a:xfrm>
              <a:off x="9991403" y="2977268"/>
              <a:ext cx="526991" cy="585239"/>
              <a:chOff x="7502526" y="2405063"/>
              <a:chExt cx="301625" cy="334964"/>
            </a:xfrm>
            <a:solidFill>
              <a:schemeClr val="bg1"/>
            </a:solidFill>
          </p:grpSpPr>
          <p:sp>
            <p:nvSpPr>
              <p:cNvPr id="100" name="Freeform 112"/>
              <p:cNvSpPr>
                <a:spLocks/>
              </p:cNvSpPr>
              <p:nvPr/>
            </p:nvSpPr>
            <p:spPr bwMode="auto">
              <a:xfrm>
                <a:off x="7708901" y="2405063"/>
                <a:ext cx="95250" cy="90488"/>
              </a:xfrm>
              <a:custGeom>
                <a:avLst/>
                <a:gdLst>
                  <a:gd name="T0" fmla="*/ 19 w 25"/>
                  <a:gd name="T1" fmla="*/ 24 h 24"/>
                  <a:gd name="T2" fmla="*/ 21 w 25"/>
                  <a:gd name="T3" fmla="*/ 22 h 24"/>
                  <a:gd name="T4" fmla="*/ 19 w 25"/>
                  <a:gd name="T5" fmla="*/ 4 h 24"/>
                  <a:gd name="T6" fmla="*/ 0 w 25"/>
                  <a:gd name="T7" fmla="*/ 7 h 24"/>
                  <a:gd name="T8" fmla="*/ 0 w 25"/>
                  <a:gd name="T9" fmla="*/ 8 h 24"/>
                  <a:gd name="T10" fmla="*/ 19 w 25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4">
                    <a:moveTo>
                      <a:pt x="19" y="24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5" y="17"/>
                      <a:pt x="24" y="8"/>
                      <a:pt x="19" y="4"/>
                    </a:cubicBezTo>
                    <a:cubicBezTo>
                      <a:pt x="13" y="0"/>
                      <a:pt x="5" y="1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8" y="11"/>
                      <a:pt x="15" y="17"/>
                      <a:pt x="1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1" name="Freeform 113"/>
              <p:cNvSpPr>
                <a:spLocks noEditPoints="1"/>
              </p:cNvSpPr>
              <p:nvPr/>
            </p:nvSpPr>
            <p:spPr bwMode="auto">
              <a:xfrm>
                <a:off x="7518404" y="2438402"/>
                <a:ext cx="274638" cy="301625"/>
              </a:xfrm>
              <a:custGeom>
                <a:avLst/>
                <a:gdLst>
                  <a:gd name="T0" fmla="*/ 43 w 73"/>
                  <a:gd name="T1" fmla="*/ 0 h 80"/>
                  <a:gd name="T2" fmla="*/ 42 w 73"/>
                  <a:gd name="T3" fmla="*/ 0 h 80"/>
                  <a:gd name="T4" fmla="*/ 42 w 73"/>
                  <a:gd name="T5" fmla="*/ 0 h 80"/>
                  <a:gd name="T6" fmla="*/ 41 w 73"/>
                  <a:gd name="T7" fmla="*/ 0 h 80"/>
                  <a:gd name="T8" fmla="*/ 41 w 73"/>
                  <a:gd name="T9" fmla="*/ 0 h 80"/>
                  <a:gd name="T10" fmla="*/ 40 w 73"/>
                  <a:gd name="T11" fmla="*/ 0 h 80"/>
                  <a:gd name="T12" fmla="*/ 40 w 73"/>
                  <a:gd name="T13" fmla="*/ 0 h 80"/>
                  <a:gd name="T14" fmla="*/ 39 w 73"/>
                  <a:gd name="T15" fmla="*/ 0 h 80"/>
                  <a:gd name="T16" fmla="*/ 39 w 73"/>
                  <a:gd name="T17" fmla="*/ 0 h 80"/>
                  <a:gd name="T18" fmla="*/ 38 w 73"/>
                  <a:gd name="T19" fmla="*/ 0 h 80"/>
                  <a:gd name="T20" fmla="*/ 38 w 73"/>
                  <a:gd name="T21" fmla="*/ 0 h 80"/>
                  <a:gd name="T22" fmla="*/ 37 w 73"/>
                  <a:gd name="T23" fmla="*/ 0 h 80"/>
                  <a:gd name="T24" fmla="*/ 36 w 73"/>
                  <a:gd name="T25" fmla="*/ 0 h 80"/>
                  <a:gd name="T26" fmla="*/ 35 w 73"/>
                  <a:gd name="T27" fmla="*/ 0 h 80"/>
                  <a:gd name="T28" fmla="*/ 34 w 73"/>
                  <a:gd name="T29" fmla="*/ 0 h 80"/>
                  <a:gd name="T30" fmla="*/ 33 w 73"/>
                  <a:gd name="T31" fmla="*/ 0 h 80"/>
                  <a:gd name="T32" fmla="*/ 32 w 73"/>
                  <a:gd name="T33" fmla="*/ 0 h 80"/>
                  <a:gd name="T34" fmla="*/ 32 w 73"/>
                  <a:gd name="T35" fmla="*/ 0 h 80"/>
                  <a:gd name="T36" fmla="*/ 32 w 73"/>
                  <a:gd name="T37" fmla="*/ 0 h 80"/>
                  <a:gd name="T38" fmla="*/ 32 w 73"/>
                  <a:gd name="T39" fmla="*/ 0 h 80"/>
                  <a:gd name="T40" fmla="*/ 31 w 73"/>
                  <a:gd name="T41" fmla="*/ 0 h 80"/>
                  <a:gd name="T42" fmla="*/ 31 w 73"/>
                  <a:gd name="T43" fmla="*/ 0 h 80"/>
                  <a:gd name="T44" fmla="*/ 30 w 73"/>
                  <a:gd name="T45" fmla="*/ 0 h 80"/>
                  <a:gd name="T46" fmla="*/ 0 w 73"/>
                  <a:gd name="T47" fmla="*/ 37 h 80"/>
                  <a:gd name="T48" fmla="*/ 12 w 73"/>
                  <a:gd name="T49" fmla="*/ 64 h 80"/>
                  <a:gd name="T50" fmla="*/ 7 w 73"/>
                  <a:gd name="T51" fmla="*/ 69 h 80"/>
                  <a:gd name="T52" fmla="*/ 7 w 73"/>
                  <a:gd name="T53" fmla="*/ 77 h 80"/>
                  <a:gd name="T54" fmla="*/ 14 w 73"/>
                  <a:gd name="T55" fmla="*/ 77 h 80"/>
                  <a:gd name="T56" fmla="*/ 21 w 73"/>
                  <a:gd name="T57" fmla="*/ 70 h 80"/>
                  <a:gd name="T58" fmla="*/ 36 w 73"/>
                  <a:gd name="T59" fmla="*/ 73 h 80"/>
                  <a:gd name="T60" fmla="*/ 52 w 73"/>
                  <a:gd name="T61" fmla="*/ 70 h 80"/>
                  <a:gd name="T62" fmla="*/ 58 w 73"/>
                  <a:gd name="T63" fmla="*/ 77 h 80"/>
                  <a:gd name="T64" fmla="*/ 66 w 73"/>
                  <a:gd name="T65" fmla="*/ 77 h 80"/>
                  <a:gd name="T66" fmla="*/ 66 w 73"/>
                  <a:gd name="T67" fmla="*/ 69 h 80"/>
                  <a:gd name="T68" fmla="*/ 61 w 73"/>
                  <a:gd name="T69" fmla="*/ 64 h 80"/>
                  <a:gd name="T70" fmla="*/ 73 w 73"/>
                  <a:gd name="T71" fmla="*/ 37 h 80"/>
                  <a:gd name="T72" fmla="*/ 43 w 73"/>
                  <a:gd name="T73" fmla="*/ 0 h 80"/>
                  <a:gd name="T74" fmla="*/ 36 w 73"/>
                  <a:gd name="T75" fmla="*/ 65 h 80"/>
                  <a:gd name="T76" fmla="*/ 8 w 73"/>
                  <a:gd name="T77" fmla="*/ 37 h 80"/>
                  <a:gd name="T78" fmla="*/ 36 w 73"/>
                  <a:gd name="T79" fmla="*/ 8 h 80"/>
                  <a:gd name="T80" fmla="*/ 64 w 73"/>
                  <a:gd name="T81" fmla="*/ 37 h 80"/>
                  <a:gd name="T82" fmla="*/ 36 w 73"/>
                  <a:gd name="T83" fmla="*/ 6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" h="80">
                    <a:moveTo>
                      <a:pt x="43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7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6" y="0"/>
                      <a:pt x="36" y="0"/>
                      <a:pt x="35" y="0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4" y="0"/>
                      <a:pt x="34" y="0"/>
                      <a:pt x="33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4"/>
                      <a:pt x="0" y="19"/>
                      <a:pt x="0" y="37"/>
                    </a:cubicBezTo>
                    <a:cubicBezTo>
                      <a:pt x="0" y="47"/>
                      <a:pt x="4" y="57"/>
                      <a:pt x="12" y="64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4" y="71"/>
                      <a:pt x="5" y="77"/>
                      <a:pt x="7" y="77"/>
                    </a:cubicBezTo>
                    <a:cubicBezTo>
                      <a:pt x="9" y="79"/>
                      <a:pt x="12" y="79"/>
                      <a:pt x="14" y="77"/>
                    </a:cubicBezTo>
                    <a:cubicBezTo>
                      <a:pt x="16" y="75"/>
                      <a:pt x="20" y="72"/>
                      <a:pt x="21" y="70"/>
                    </a:cubicBezTo>
                    <a:cubicBezTo>
                      <a:pt x="25" y="72"/>
                      <a:pt x="31" y="73"/>
                      <a:pt x="36" y="73"/>
                    </a:cubicBezTo>
                    <a:cubicBezTo>
                      <a:pt x="42" y="73"/>
                      <a:pt x="47" y="72"/>
                      <a:pt x="52" y="70"/>
                    </a:cubicBezTo>
                    <a:cubicBezTo>
                      <a:pt x="53" y="72"/>
                      <a:pt x="57" y="75"/>
                      <a:pt x="58" y="77"/>
                    </a:cubicBezTo>
                    <a:cubicBezTo>
                      <a:pt x="62" y="80"/>
                      <a:pt x="65" y="77"/>
                      <a:pt x="66" y="77"/>
                    </a:cubicBezTo>
                    <a:cubicBezTo>
                      <a:pt x="68" y="74"/>
                      <a:pt x="68" y="71"/>
                      <a:pt x="66" y="69"/>
                    </a:cubicBezTo>
                    <a:cubicBezTo>
                      <a:pt x="61" y="64"/>
                      <a:pt x="61" y="64"/>
                      <a:pt x="61" y="64"/>
                    </a:cubicBezTo>
                    <a:cubicBezTo>
                      <a:pt x="68" y="57"/>
                      <a:pt x="73" y="47"/>
                      <a:pt x="73" y="37"/>
                    </a:cubicBezTo>
                    <a:cubicBezTo>
                      <a:pt x="73" y="19"/>
                      <a:pt x="60" y="4"/>
                      <a:pt x="43" y="0"/>
                    </a:cubicBezTo>
                    <a:close/>
                    <a:moveTo>
                      <a:pt x="36" y="65"/>
                    </a:moveTo>
                    <a:cubicBezTo>
                      <a:pt x="21" y="65"/>
                      <a:pt x="8" y="52"/>
                      <a:pt x="8" y="37"/>
                    </a:cubicBezTo>
                    <a:cubicBezTo>
                      <a:pt x="8" y="21"/>
                      <a:pt x="21" y="8"/>
                      <a:pt x="36" y="8"/>
                    </a:cubicBezTo>
                    <a:cubicBezTo>
                      <a:pt x="52" y="8"/>
                      <a:pt x="64" y="21"/>
                      <a:pt x="64" y="37"/>
                    </a:cubicBezTo>
                    <a:cubicBezTo>
                      <a:pt x="64" y="52"/>
                      <a:pt x="52" y="65"/>
                      <a:pt x="36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2" name="Freeform 114"/>
              <p:cNvSpPr>
                <a:spLocks/>
              </p:cNvSpPr>
              <p:nvPr/>
            </p:nvSpPr>
            <p:spPr bwMode="auto">
              <a:xfrm>
                <a:off x="7502526" y="2405063"/>
                <a:ext cx="98425" cy="90488"/>
              </a:xfrm>
              <a:custGeom>
                <a:avLst/>
                <a:gdLst>
                  <a:gd name="T0" fmla="*/ 6 w 26"/>
                  <a:gd name="T1" fmla="*/ 24 h 24"/>
                  <a:gd name="T2" fmla="*/ 26 w 26"/>
                  <a:gd name="T3" fmla="*/ 8 h 24"/>
                  <a:gd name="T4" fmla="*/ 25 w 26"/>
                  <a:gd name="T5" fmla="*/ 7 h 24"/>
                  <a:gd name="T6" fmla="*/ 7 w 26"/>
                  <a:gd name="T7" fmla="*/ 4 h 24"/>
                  <a:gd name="T8" fmla="*/ 5 w 26"/>
                  <a:gd name="T9" fmla="*/ 22 h 24"/>
                  <a:gd name="T10" fmla="*/ 6 w 26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24">
                    <a:moveTo>
                      <a:pt x="6" y="24"/>
                    </a:moveTo>
                    <a:cubicBezTo>
                      <a:pt x="11" y="17"/>
                      <a:pt x="18" y="11"/>
                      <a:pt x="26" y="8"/>
                    </a:cubicBezTo>
                    <a:cubicBezTo>
                      <a:pt x="26" y="7"/>
                      <a:pt x="25" y="7"/>
                      <a:pt x="25" y="7"/>
                    </a:cubicBezTo>
                    <a:cubicBezTo>
                      <a:pt x="21" y="1"/>
                      <a:pt x="13" y="0"/>
                      <a:pt x="7" y="4"/>
                    </a:cubicBezTo>
                    <a:cubicBezTo>
                      <a:pt x="1" y="8"/>
                      <a:pt x="0" y="17"/>
                      <a:pt x="5" y="22"/>
                    </a:cubicBezTo>
                    <a:cubicBezTo>
                      <a:pt x="5" y="23"/>
                      <a:pt x="6" y="23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3" name="Freeform 115"/>
              <p:cNvSpPr>
                <a:spLocks/>
              </p:cNvSpPr>
              <p:nvPr/>
            </p:nvSpPr>
            <p:spPr bwMode="auto">
              <a:xfrm>
                <a:off x="7650163" y="2476501"/>
                <a:ext cx="11113" cy="44450"/>
              </a:xfrm>
              <a:custGeom>
                <a:avLst/>
                <a:gdLst>
                  <a:gd name="T0" fmla="*/ 1 w 3"/>
                  <a:gd name="T1" fmla="*/ 12 h 12"/>
                  <a:gd name="T2" fmla="*/ 3 w 3"/>
                  <a:gd name="T3" fmla="*/ 10 h 12"/>
                  <a:gd name="T4" fmla="*/ 3 w 3"/>
                  <a:gd name="T5" fmla="*/ 2 h 12"/>
                  <a:gd name="T6" fmla="*/ 1 w 3"/>
                  <a:gd name="T7" fmla="*/ 0 h 12"/>
                  <a:gd name="T8" fmla="*/ 0 w 3"/>
                  <a:gd name="T9" fmla="*/ 2 h 12"/>
                  <a:gd name="T10" fmla="*/ 0 w 3"/>
                  <a:gd name="T11" fmla="*/ 10 h 12"/>
                  <a:gd name="T12" fmla="*/ 1 w 3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2">
                    <a:moveTo>
                      <a:pt x="1" y="12"/>
                    </a:moveTo>
                    <a:cubicBezTo>
                      <a:pt x="2" y="12"/>
                      <a:pt x="3" y="11"/>
                      <a:pt x="3" y="1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4" name="Freeform 116"/>
              <p:cNvSpPr>
                <a:spLocks/>
              </p:cNvSpPr>
              <p:nvPr/>
            </p:nvSpPr>
            <p:spPr bwMode="auto">
              <a:xfrm>
                <a:off x="7551738" y="2570163"/>
                <a:ext cx="44450" cy="11113"/>
              </a:xfrm>
              <a:custGeom>
                <a:avLst/>
                <a:gdLst>
                  <a:gd name="T0" fmla="*/ 10 w 12"/>
                  <a:gd name="T1" fmla="*/ 0 h 3"/>
                  <a:gd name="T2" fmla="*/ 2 w 12"/>
                  <a:gd name="T3" fmla="*/ 0 h 3"/>
                  <a:gd name="T4" fmla="*/ 0 w 12"/>
                  <a:gd name="T5" fmla="*/ 2 h 3"/>
                  <a:gd name="T6" fmla="*/ 2 w 12"/>
                  <a:gd name="T7" fmla="*/ 3 h 3"/>
                  <a:gd name="T8" fmla="*/ 10 w 12"/>
                  <a:gd name="T9" fmla="*/ 3 h 3"/>
                  <a:gd name="T10" fmla="*/ 12 w 12"/>
                  <a:gd name="T11" fmla="*/ 2 h 3"/>
                  <a:gd name="T12" fmla="*/ 10 w 1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5" name="Freeform 117"/>
              <p:cNvSpPr>
                <a:spLocks/>
              </p:cNvSpPr>
              <p:nvPr/>
            </p:nvSpPr>
            <p:spPr bwMode="auto">
              <a:xfrm>
                <a:off x="7708901" y="2570163"/>
                <a:ext cx="46038" cy="11113"/>
              </a:xfrm>
              <a:custGeom>
                <a:avLst/>
                <a:gdLst>
                  <a:gd name="T0" fmla="*/ 10 w 12"/>
                  <a:gd name="T1" fmla="*/ 0 h 3"/>
                  <a:gd name="T2" fmla="*/ 2 w 12"/>
                  <a:gd name="T3" fmla="*/ 0 h 3"/>
                  <a:gd name="T4" fmla="*/ 0 w 12"/>
                  <a:gd name="T5" fmla="*/ 2 h 3"/>
                  <a:gd name="T6" fmla="*/ 2 w 12"/>
                  <a:gd name="T7" fmla="*/ 3 h 3"/>
                  <a:gd name="T8" fmla="*/ 10 w 12"/>
                  <a:gd name="T9" fmla="*/ 3 h 3"/>
                  <a:gd name="T10" fmla="*/ 12 w 12"/>
                  <a:gd name="T11" fmla="*/ 2 h 3"/>
                  <a:gd name="T12" fmla="*/ 10 w 1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6" name="Freeform 118"/>
              <p:cNvSpPr>
                <a:spLocks/>
              </p:cNvSpPr>
              <p:nvPr/>
            </p:nvSpPr>
            <p:spPr bwMode="auto">
              <a:xfrm>
                <a:off x="7650163" y="2633663"/>
                <a:ext cx="11113" cy="46038"/>
              </a:xfrm>
              <a:custGeom>
                <a:avLst/>
                <a:gdLst>
                  <a:gd name="T0" fmla="*/ 1 w 3"/>
                  <a:gd name="T1" fmla="*/ 0 h 12"/>
                  <a:gd name="T2" fmla="*/ 0 w 3"/>
                  <a:gd name="T3" fmla="*/ 1 h 12"/>
                  <a:gd name="T4" fmla="*/ 0 w 3"/>
                  <a:gd name="T5" fmla="*/ 10 h 12"/>
                  <a:gd name="T6" fmla="*/ 1 w 3"/>
                  <a:gd name="T7" fmla="*/ 12 h 12"/>
                  <a:gd name="T8" fmla="*/ 3 w 3"/>
                  <a:gd name="T9" fmla="*/ 10 h 12"/>
                  <a:gd name="T10" fmla="*/ 3 w 3"/>
                  <a:gd name="T11" fmla="*/ 1 h 12"/>
                  <a:gd name="T12" fmla="*/ 1 w 3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2" y="12"/>
                      <a:pt x="3" y="11"/>
                      <a:pt x="3" y="1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7" name="Freeform 119"/>
              <p:cNvSpPr>
                <a:spLocks/>
              </p:cNvSpPr>
              <p:nvPr/>
            </p:nvSpPr>
            <p:spPr bwMode="auto">
              <a:xfrm>
                <a:off x="7593013" y="2506663"/>
                <a:ext cx="128588" cy="85725"/>
              </a:xfrm>
              <a:custGeom>
                <a:avLst/>
                <a:gdLst>
                  <a:gd name="T0" fmla="*/ 18 w 34"/>
                  <a:gd name="T1" fmla="*/ 18 h 23"/>
                  <a:gd name="T2" fmla="*/ 33 w 34"/>
                  <a:gd name="T3" fmla="*/ 3 h 23"/>
                  <a:gd name="T4" fmla="*/ 34 w 34"/>
                  <a:gd name="T5" fmla="*/ 2 h 23"/>
                  <a:gd name="T6" fmla="*/ 33 w 34"/>
                  <a:gd name="T7" fmla="*/ 1 h 23"/>
                  <a:gd name="T8" fmla="*/ 32 w 34"/>
                  <a:gd name="T9" fmla="*/ 0 h 23"/>
                  <a:gd name="T10" fmla="*/ 31 w 34"/>
                  <a:gd name="T11" fmla="*/ 1 h 23"/>
                  <a:gd name="T12" fmla="*/ 20 w 34"/>
                  <a:gd name="T13" fmla="*/ 12 h 23"/>
                  <a:gd name="T14" fmla="*/ 16 w 34"/>
                  <a:gd name="T15" fmla="*/ 16 h 23"/>
                  <a:gd name="T16" fmla="*/ 16 w 34"/>
                  <a:gd name="T17" fmla="*/ 16 h 23"/>
                  <a:gd name="T18" fmla="*/ 16 w 34"/>
                  <a:gd name="T19" fmla="*/ 16 h 23"/>
                  <a:gd name="T20" fmla="*/ 15 w 34"/>
                  <a:gd name="T21" fmla="*/ 15 h 23"/>
                  <a:gd name="T22" fmla="*/ 15 w 34"/>
                  <a:gd name="T23" fmla="*/ 15 h 23"/>
                  <a:gd name="T24" fmla="*/ 15 w 34"/>
                  <a:gd name="T25" fmla="*/ 15 h 23"/>
                  <a:gd name="T26" fmla="*/ 4 w 34"/>
                  <a:gd name="T27" fmla="*/ 7 h 23"/>
                  <a:gd name="T28" fmla="*/ 2 w 34"/>
                  <a:gd name="T29" fmla="*/ 6 h 23"/>
                  <a:gd name="T30" fmla="*/ 1 w 34"/>
                  <a:gd name="T31" fmla="*/ 7 h 23"/>
                  <a:gd name="T32" fmla="*/ 0 w 34"/>
                  <a:gd name="T33" fmla="*/ 9 h 23"/>
                  <a:gd name="T34" fmla="*/ 1 w 34"/>
                  <a:gd name="T35" fmla="*/ 10 h 23"/>
                  <a:gd name="T36" fmla="*/ 13 w 34"/>
                  <a:gd name="T37" fmla="*/ 19 h 23"/>
                  <a:gd name="T38" fmla="*/ 12 w 34"/>
                  <a:gd name="T39" fmla="*/ 20 h 23"/>
                  <a:gd name="T40" fmla="*/ 11 w 34"/>
                  <a:gd name="T41" fmla="*/ 21 h 23"/>
                  <a:gd name="T42" fmla="*/ 12 w 34"/>
                  <a:gd name="T43" fmla="*/ 23 h 23"/>
                  <a:gd name="T44" fmla="*/ 13 w 34"/>
                  <a:gd name="T45" fmla="*/ 23 h 23"/>
                  <a:gd name="T46" fmla="*/ 16 w 34"/>
                  <a:gd name="T47" fmla="*/ 21 h 23"/>
                  <a:gd name="T48" fmla="*/ 17 w 34"/>
                  <a:gd name="T49" fmla="*/ 22 h 23"/>
                  <a:gd name="T50" fmla="*/ 18 w 34"/>
                  <a:gd name="T51" fmla="*/ 23 h 23"/>
                  <a:gd name="T52" fmla="*/ 20 w 34"/>
                  <a:gd name="T53" fmla="*/ 23 h 23"/>
                  <a:gd name="T54" fmla="*/ 21 w 34"/>
                  <a:gd name="T55" fmla="*/ 21 h 23"/>
                  <a:gd name="T56" fmla="*/ 21 w 34"/>
                  <a:gd name="T57" fmla="*/ 19 h 23"/>
                  <a:gd name="T58" fmla="*/ 18 w 34"/>
                  <a:gd name="T59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23">
                    <a:moveTo>
                      <a:pt x="18" y="18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4" y="2"/>
                      <a:pt x="34" y="2"/>
                    </a:cubicBezTo>
                    <a:cubicBezTo>
                      <a:pt x="34" y="2"/>
                      <a:pt x="33" y="1"/>
                      <a:pt x="33" y="1"/>
                    </a:cubicBezTo>
                    <a:cubicBezTo>
                      <a:pt x="33" y="1"/>
                      <a:pt x="32" y="0"/>
                      <a:pt x="32" y="0"/>
                    </a:cubicBezTo>
                    <a:cubicBezTo>
                      <a:pt x="32" y="0"/>
                      <a:pt x="31" y="1"/>
                      <a:pt x="31" y="1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2"/>
                      <a:pt x="11" y="22"/>
                      <a:pt x="12" y="23"/>
                    </a:cubicBezTo>
                    <a:cubicBezTo>
                      <a:pt x="12" y="23"/>
                      <a:pt x="12" y="23"/>
                      <a:pt x="13" y="23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9" y="23"/>
                      <a:pt x="20" y="23"/>
                    </a:cubicBezTo>
                    <a:cubicBezTo>
                      <a:pt x="21" y="23"/>
                      <a:pt x="22" y="22"/>
                      <a:pt x="21" y="21"/>
                    </a:cubicBezTo>
                    <a:cubicBezTo>
                      <a:pt x="21" y="20"/>
                      <a:pt x="21" y="20"/>
                      <a:pt x="21" y="19"/>
                    </a:cubicBezTo>
                    <a:lnTo>
                      <a:pt x="1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108" name="Group 10"/>
          <p:cNvGrpSpPr>
            <a:grpSpLocks/>
          </p:cNvGrpSpPr>
          <p:nvPr/>
        </p:nvGrpSpPr>
        <p:grpSpPr bwMode="auto">
          <a:xfrm>
            <a:off x="1379539" y="4670813"/>
            <a:ext cx="1134728" cy="1134670"/>
            <a:chOff x="1284696" y="4044842"/>
            <a:chExt cx="1134696" cy="1134696"/>
          </a:xfrm>
        </p:grpSpPr>
        <p:sp>
          <p:nvSpPr>
            <p:cNvPr id="109" name="Oval 20"/>
            <p:cNvSpPr/>
            <p:nvPr/>
          </p:nvSpPr>
          <p:spPr>
            <a:xfrm>
              <a:off x="1284700" y="4044910"/>
              <a:ext cx="1135030" cy="113508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/>
            </a:p>
          </p:txBody>
        </p:sp>
        <p:sp>
          <p:nvSpPr>
            <p:cNvPr id="110" name="Shape 940"/>
            <p:cNvSpPr>
              <a:spLocks/>
            </p:cNvSpPr>
            <p:nvPr/>
          </p:nvSpPr>
          <p:spPr bwMode="auto">
            <a:xfrm>
              <a:off x="1563236" y="4396596"/>
              <a:ext cx="588553" cy="392098"/>
            </a:xfrm>
            <a:custGeom>
              <a:avLst/>
              <a:gdLst>
                <a:gd name="T0" fmla="*/ 294277 w 21547"/>
                <a:gd name="T1" fmla="*/ 196049 h 21600"/>
                <a:gd name="T2" fmla="*/ 294277 w 21547"/>
                <a:gd name="T3" fmla="*/ 196049 h 21600"/>
                <a:gd name="T4" fmla="*/ 294277 w 21547"/>
                <a:gd name="T5" fmla="*/ 196049 h 21600"/>
                <a:gd name="T6" fmla="*/ 294277 w 21547"/>
                <a:gd name="T7" fmla="*/ 19604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7" h="21600" extrusionOk="0">
                  <a:moveTo>
                    <a:pt x="18847" y="15749"/>
                  </a:moveTo>
                  <a:lnTo>
                    <a:pt x="2701" y="15749"/>
                  </a:lnTo>
                  <a:lnTo>
                    <a:pt x="2701" y="1346"/>
                  </a:lnTo>
                  <a:lnTo>
                    <a:pt x="18847" y="1346"/>
                  </a:lnTo>
                  <a:cubicBezTo>
                    <a:pt x="18847" y="1346"/>
                    <a:pt x="18847" y="15749"/>
                    <a:pt x="18847" y="15749"/>
                  </a:cubicBezTo>
                  <a:close/>
                  <a:moveTo>
                    <a:pt x="0" y="20510"/>
                  </a:moveTo>
                  <a:cubicBezTo>
                    <a:pt x="0" y="20510"/>
                    <a:pt x="-26" y="21600"/>
                    <a:pt x="1603" y="21600"/>
                  </a:cubicBezTo>
                  <a:cubicBezTo>
                    <a:pt x="2568" y="21600"/>
                    <a:pt x="6216" y="21600"/>
                    <a:pt x="9032" y="21600"/>
                  </a:cubicBezTo>
                  <a:cubicBezTo>
                    <a:pt x="9032" y="21600"/>
                    <a:pt x="10576" y="21600"/>
                    <a:pt x="12515" y="21600"/>
                  </a:cubicBezTo>
                  <a:cubicBezTo>
                    <a:pt x="15331" y="21600"/>
                    <a:pt x="18979" y="21600"/>
                    <a:pt x="19943" y="21600"/>
                  </a:cubicBezTo>
                  <a:cubicBezTo>
                    <a:pt x="21574" y="21600"/>
                    <a:pt x="21547" y="20510"/>
                    <a:pt x="21547" y="20510"/>
                  </a:cubicBezTo>
                  <a:lnTo>
                    <a:pt x="19418" y="16436"/>
                  </a:lnTo>
                  <a:cubicBezTo>
                    <a:pt x="19512" y="16224"/>
                    <a:pt x="19569" y="15977"/>
                    <a:pt x="19569" y="15711"/>
                  </a:cubicBezTo>
                  <a:lnTo>
                    <a:pt x="19569" y="1384"/>
                  </a:lnTo>
                  <a:cubicBezTo>
                    <a:pt x="19569" y="621"/>
                    <a:pt x="19123" y="0"/>
                    <a:pt x="18571" y="0"/>
                  </a:cubicBezTo>
                  <a:lnTo>
                    <a:pt x="2977" y="0"/>
                  </a:lnTo>
                  <a:cubicBezTo>
                    <a:pt x="2425" y="0"/>
                    <a:pt x="1979" y="621"/>
                    <a:pt x="1979" y="1384"/>
                  </a:cubicBezTo>
                  <a:lnTo>
                    <a:pt x="1979" y="15711"/>
                  </a:lnTo>
                  <a:cubicBezTo>
                    <a:pt x="1979" y="15978"/>
                    <a:pt x="2035" y="16224"/>
                    <a:pt x="2129" y="16436"/>
                  </a:cubicBezTo>
                  <a:cubicBezTo>
                    <a:pt x="2129" y="16436"/>
                    <a:pt x="0" y="20510"/>
                    <a:pt x="0" y="205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</p:grpSp>
      <p:grpSp>
        <p:nvGrpSpPr>
          <p:cNvPr id="111" name="Group 12"/>
          <p:cNvGrpSpPr>
            <a:grpSpLocks/>
          </p:cNvGrpSpPr>
          <p:nvPr/>
        </p:nvGrpSpPr>
        <p:grpSpPr bwMode="auto">
          <a:xfrm>
            <a:off x="9666626" y="4670817"/>
            <a:ext cx="1134729" cy="1134671"/>
            <a:chOff x="9673144" y="4044846"/>
            <a:chExt cx="1134697" cy="1134697"/>
          </a:xfrm>
        </p:grpSpPr>
        <p:sp>
          <p:nvSpPr>
            <p:cNvPr id="112" name="Oval 17"/>
            <p:cNvSpPr/>
            <p:nvPr/>
          </p:nvSpPr>
          <p:spPr>
            <a:xfrm>
              <a:off x="9672811" y="4044910"/>
              <a:ext cx="1135030" cy="113508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/>
              <a:endParaRPr lang="en-US" sz="1400" dirty="0"/>
            </a:p>
          </p:txBody>
        </p:sp>
        <p:grpSp>
          <p:nvGrpSpPr>
            <p:cNvPr id="113" name="Group 99"/>
            <p:cNvGrpSpPr/>
            <p:nvPr/>
          </p:nvGrpSpPr>
          <p:grpSpPr>
            <a:xfrm>
              <a:off x="9957133" y="4311652"/>
              <a:ext cx="584433" cy="592961"/>
              <a:chOff x="2360613" y="2686051"/>
              <a:chExt cx="217488" cy="220662"/>
            </a:xfrm>
            <a:solidFill>
              <a:schemeClr val="bg1"/>
            </a:solidFill>
          </p:grpSpPr>
          <p:sp>
            <p:nvSpPr>
              <p:cNvPr id="114" name="Freeform 34"/>
              <p:cNvSpPr>
                <a:spLocks noEditPoints="1"/>
              </p:cNvSpPr>
              <p:nvPr/>
            </p:nvSpPr>
            <p:spPr bwMode="auto">
              <a:xfrm>
                <a:off x="2427288" y="2686051"/>
                <a:ext cx="150813" cy="150813"/>
              </a:xfrm>
              <a:custGeom>
                <a:avLst/>
                <a:gdLst>
                  <a:gd name="T0" fmla="*/ 65 w 79"/>
                  <a:gd name="T1" fmla="*/ 14 h 79"/>
                  <a:gd name="T2" fmla="*/ 14 w 79"/>
                  <a:gd name="T3" fmla="*/ 14 h 79"/>
                  <a:gd name="T4" fmla="*/ 12 w 79"/>
                  <a:gd name="T5" fmla="*/ 63 h 79"/>
                  <a:gd name="T6" fmla="*/ 12 w 79"/>
                  <a:gd name="T7" fmla="*/ 63 h 79"/>
                  <a:gd name="T8" fmla="*/ 17 w 79"/>
                  <a:gd name="T9" fmla="*/ 68 h 79"/>
                  <a:gd name="T10" fmla="*/ 65 w 79"/>
                  <a:gd name="T11" fmla="*/ 65 h 79"/>
                  <a:gd name="T12" fmla="*/ 65 w 79"/>
                  <a:gd name="T13" fmla="*/ 14 h 79"/>
                  <a:gd name="T14" fmla="*/ 58 w 79"/>
                  <a:gd name="T15" fmla="*/ 59 h 79"/>
                  <a:gd name="T16" fmla="*/ 20 w 79"/>
                  <a:gd name="T17" fmla="*/ 59 h 79"/>
                  <a:gd name="T18" fmla="*/ 20 w 79"/>
                  <a:gd name="T19" fmla="*/ 21 h 79"/>
                  <a:gd name="T20" fmla="*/ 59 w 79"/>
                  <a:gd name="T21" fmla="*/ 21 h 79"/>
                  <a:gd name="T22" fmla="*/ 58 w 79"/>
                  <a:gd name="T23" fmla="*/ 5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79">
                    <a:moveTo>
                      <a:pt x="65" y="14"/>
                    </a:moveTo>
                    <a:cubicBezTo>
                      <a:pt x="51" y="0"/>
                      <a:pt x="28" y="0"/>
                      <a:pt x="14" y="14"/>
                    </a:cubicBezTo>
                    <a:cubicBezTo>
                      <a:pt x="1" y="27"/>
                      <a:pt x="0" y="48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4" y="65"/>
                      <a:pt x="15" y="66"/>
                      <a:pt x="17" y="68"/>
                    </a:cubicBezTo>
                    <a:cubicBezTo>
                      <a:pt x="31" y="79"/>
                      <a:pt x="52" y="78"/>
                      <a:pt x="65" y="65"/>
                    </a:cubicBezTo>
                    <a:cubicBezTo>
                      <a:pt x="79" y="51"/>
                      <a:pt x="79" y="28"/>
                      <a:pt x="65" y="14"/>
                    </a:cubicBezTo>
                    <a:close/>
                    <a:moveTo>
                      <a:pt x="58" y="59"/>
                    </a:moveTo>
                    <a:cubicBezTo>
                      <a:pt x="48" y="69"/>
                      <a:pt x="31" y="69"/>
                      <a:pt x="20" y="59"/>
                    </a:cubicBezTo>
                    <a:cubicBezTo>
                      <a:pt x="10" y="48"/>
                      <a:pt x="10" y="31"/>
                      <a:pt x="20" y="21"/>
                    </a:cubicBezTo>
                    <a:cubicBezTo>
                      <a:pt x="31" y="10"/>
                      <a:pt x="48" y="10"/>
                      <a:pt x="59" y="21"/>
                    </a:cubicBezTo>
                    <a:cubicBezTo>
                      <a:pt x="69" y="31"/>
                      <a:pt x="69" y="48"/>
                      <a:pt x="58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+mn-lt"/>
                </a:endParaRPr>
              </a:p>
            </p:txBody>
          </p:sp>
          <p:sp>
            <p:nvSpPr>
              <p:cNvPr id="115" name="Freeform 35"/>
              <p:cNvSpPr>
                <a:spLocks/>
              </p:cNvSpPr>
              <p:nvPr/>
            </p:nvSpPr>
            <p:spPr bwMode="auto">
              <a:xfrm>
                <a:off x="2360613" y="2814638"/>
                <a:ext cx="92075" cy="92075"/>
              </a:xfrm>
              <a:custGeom>
                <a:avLst/>
                <a:gdLst>
                  <a:gd name="T0" fmla="*/ 0 w 58"/>
                  <a:gd name="T1" fmla="*/ 46 h 58"/>
                  <a:gd name="T2" fmla="*/ 11 w 58"/>
                  <a:gd name="T3" fmla="*/ 58 h 58"/>
                  <a:gd name="T4" fmla="*/ 58 w 58"/>
                  <a:gd name="T5" fmla="*/ 7 h 58"/>
                  <a:gd name="T6" fmla="*/ 50 w 58"/>
                  <a:gd name="T7" fmla="*/ 0 h 58"/>
                  <a:gd name="T8" fmla="*/ 0 w 58"/>
                  <a:gd name="T9" fmla="*/ 4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46"/>
                    </a:moveTo>
                    <a:lnTo>
                      <a:pt x="11" y="58"/>
                    </a:lnTo>
                    <a:lnTo>
                      <a:pt x="58" y="7"/>
                    </a:lnTo>
                    <a:lnTo>
                      <a:pt x="50" y="0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+mn-lt"/>
                </a:endParaRPr>
              </a:p>
            </p:txBody>
          </p:sp>
          <p:sp>
            <p:nvSpPr>
              <p:cNvPr id="116" name="Freeform 36"/>
              <p:cNvSpPr>
                <a:spLocks/>
              </p:cNvSpPr>
              <p:nvPr/>
            </p:nvSpPr>
            <p:spPr bwMode="auto">
              <a:xfrm>
                <a:off x="2505075" y="2736851"/>
                <a:ext cx="57150" cy="68263"/>
              </a:xfrm>
              <a:custGeom>
                <a:avLst/>
                <a:gdLst>
                  <a:gd name="T0" fmla="*/ 16 w 30"/>
                  <a:gd name="T1" fmla="*/ 0 h 36"/>
                  <a:gd name="T2" fmla="*/ 0 w 30"/>
                  <a:gd name="T3" fmla="*/ 34 h 36"/>
                  <a:gd name="T4" fmla="*/ 6 w 30"/>
                  <a:gd name="T5" fmla="*/ 36 h 36"/>
                  <a:gd name="T6" fmla="*/ 16 w 30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36">
                    <a:moveTo>
                      <a:pt x="16" y="0"/>
                    </a:moveTo>
                    <a:cubicBezTo>
                      <a:pt x="21" y="26"/>
                      <a:pt x="0" y="34"/>
                      <a:pt x="0" y="34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30" y="21"/>
                      <a:pt x="16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484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CA49E4-F285-40E6-BC9C-0F6F8E780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6" r="4478" b="6903"/>
          <a:stretch/>
        </p:blipFill>
        <p:spPr>
          <a:xfrm>
            <a:off x="2673350" y="1382682"/>
            <a:ext cx="6546849" cy="524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7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00" y="1973943"/>
            <a:ext cx="12193201" cy="3414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85"/>
          </a:p>
        </p:txBody>
      </p:sp>
      <p:sp>
        <p:nvSpPr>
          <p:cNvPr id="18" name="椭圆 17"/>
          <p:cNvSpPr/>
          <p:nvPr/>
        </p:nvSpPr>
        <p:spPr>
          <a:xfrm>
            <a:off x="5112202" y="828740"/>
            <a:ext cx="1967594" cy="1967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01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121216" y="3060621"/>
            <a:ext cx="61737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+mj-ea"/>
              </a:rPr>
              <a:t>面向对象的例子</a:t>
            </a:r>
          </a:p>
        </p:txBody>
      </p:sp>
      <p:sp>
        <p:nvSpPr>
          <p:cNvPr id="20" name="矩形 19"/>
          <p:cNvSpPr/>
          <p:nvPr/>
        </p:nvSpPr>
        <p:spPr>
          <a:xfrm>
            <a:off x="2709636" y="4432905"/>
            <a:ext cx="6772729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Examples of Object-Oriented</a:t>
            </a:r>
          </a:p>
        </p:txBody>
      </p:sp>
    </p:spTree>
    <p:extLst>
      <p:ext uri="{BB962C8B-B14F-4D97-AF65-F5344CB8AC3E}">
        <p14:creationId xmlns:p14="http://schemas.microsoft.com/office/powerpoint/2010/main" val="384206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19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00" y="1973943"/>
            <a:ext cx="12193201" cy="3414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85"/>
          </a:p>
        </p:txBody>
      </p:sp>
      <p:sp>
        <p:nvSpPr>
          <p:cNvPr id="18" name="椭圆 17"/>
          <p:cNvSpPr/>
          <p:nvPr/>
        </p:nvSpPr>
        <p:spPr>
          <a:xfrm>
            <a:off x="5112202" y="828740"/>
            <a:ext cx="1967594" cy="1967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04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57282" y="3107571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+mj-ea"/>
                <a:ea typeface="+mj-ea"/>
              </a:rPr>
              <a:t>总结</a:t>
            </a:r>
          </a:p>
        </p:txBody>
      </p:sp>
      <p:sp>
        <p:nvSpPr>
          <p:cNvPr id="20" name="矩形 19"/>
          <p:cNvSpPr/>
          <p:nvPr/>
        </p:nvSpPr>
        <p:spPr>
          <a:xfrm>
            <a:off x="2709636" y="4432905"/>
            <a:ext cx="6772729" cy="402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5719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19" grpId="0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03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47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62B6337-AA23-43A7-BD7E-C15CAD2C8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0"/>
            <a:ext cx="6858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989393-E278-4CF7-B77A-495325C77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3175"/>
            <a:ext cx="47625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7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文本框 279"/>
          <p:cNvSpPr txBox="1"/>
          <p:nvPr/>
        </p:nvSpPr>
        <p:spPr>
          <a:xfrm>
            <a:off x="923904" y="2576484"/>
            <a:ext cx="69557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>
                <a:solidFill>
                  <a:schemeClr val="accent1"/>
                </a:solidFill>
                <a:latin typeface="+mj-ea"/>
                <a:ea typeface="+mj-ea"/>
              </a:rPr>
              <a:t>感谢您的聆听</a:t>
            </a:r>
          </a:p>
        </p:txBody>
      </p:sp>
      <p:sp>
        <p:nvSpPr>
          <p:cNvPr id="282" name="矩形: 圆角 281"/>
          <p:cNvSpPr/>
          <p:nvPr/>
        </p:nvSpPr>
        <p:spPr>
          <a:xfrm>
            <a:off x="1079675" y="4837715"/>
            <a:ext cx="1715316" cy="36400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n-ea"/>
              </a:rPr>
              <a:t>答辩人：赵亮</a:t>
            </a: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6773862" y="0"/>
            <a:ext cx="5418138" cy="2924175"/>
          </a:xfrm>
          <a:custGeom>
            <a:avLst/>
            <a:gdLst>
              <a:gd name="T0" fmla="*/ 1670 w 3413"/>
              <a:gd name="T1" fmla="*/ 1842 h 1842"/>
              <a:gd name="T2" fmla="*/ 0 w 3413"/>
              <a:gd name="T3" fmla="*/ 0 h 1842"/>
              <a:gd name="T4" fmla="*/ 3413 w 3413"/>
              <a:gd name="T5" fmla="*/ 0 h 1842"/>
              <a:gd name="T6" fmla="*/ 3413 w 3413"/>
              <a:gd name="T7" fmla="*/ 351 h 1842"/>
              <a:gd name="T8" fmla="*/ 1670 w 3413"/>
              <a:gd name="T9" fmla="*/ 1842 h 1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3" h="1842">
                <a:moveTo>
                  <a:pt x="1670" y="1842"/>
                </a:moveTo>
                <a:lnTo>
                  <a:pt x="0" y="0"/>
                </a:lnTo>
                <a:lnTo>
                  <a:pt x="3413" y="0"/>
                </a:lnTo>
                <a:lnTo>
                  <a:pt x="3413" y="351"/>
                </a:lnTo>
                <a:lnTo>
                  <a:pt x="1670" y="1842"/>
                </a:lnTo>
                <a:close/>
              </a:path>
            </a:pathLst>
          </a:cu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70000" sy="70000" flip="none" algn="ctr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8362951" y="4027487"/>
            <a:ext cx="3416300" cy="2830513"/>
          </a:xfrm>
          <a:custGeom>
            <a:avLst/>
            <a:gdLst>
              <a:gd name="T0" fmla="*/ 112 w 2152"/>
              <a:gd name="T1" fmla="*/ 0 h 1783"/>
              <a:gd name="T2" fmla="*/ 0 w 2152"/>
              <a:gd name="T3" fmla="*/ 97 h 1783"/>
              <a:gd name="T4" fmla="*/ 1938 w 2152"/>
              <a:gd name="T5" fmla="*/ 1783 h 1783"/>
              <a:gd name="T6" fmla="*/ 2152 w 2152"/>
              <a:gd name="T7" fmla="*/ 1783 h 1783"/>
              <a:gd name="T8" fmla="*/ 112 w 2152"/>
              <a:gd name="T9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2" h="1783">
                <a:moveTo>
                  <a:pt x="112" y="0"/>
                </a:moveTo>
                <a:lnTo>
                  <a:pt x="0" y="97"/>
                </a:lnTo>
                <a:lnTo>
                  <a:pt x="1938" y="1783"/>
                </a:lnTo>
                <a:lnTo>
                  <a:pt x="2152" y="1783"/>
                </a:lnTo>
                <a:lnTo>
                  <a:pt x="112" y="0"/>
                </a:lnTo>
                <a:close/>
              </a:path>
            </a:pathLst>
          </a:custGeom>
          <a:solidFill>
            <a:srgbClr val="1D42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5264151" y="4508500"/>
            <a:ext cx="5468938" cy="2349500"/>
          </a:xfrm>
          <a:custGeom>
            <a:avLst/>
            <a:gdLst>
              <a:gd name="T0" fmla="*/ 1721 w 3445"/>
              <a:gd name="T1" fmla="*/ 0 h 1480"/>
              <a:gd name="T2" fmla="*/ 0 w 3445"/>
              <a:gd name="T3" fmla="*/ 1480 h 1480"/>
              <a:gd name="T4" fmla="*/ 3445 w 3445"/>
              <a:gd name="T5" fmla="*/ 1480 h 1480"/>
              <a:gd name="T6" fmla="*/ 1721 w 3445"/>
              <a:gd name="T7" fmla="*/ 0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45" h="1480">
                <a:moveTo>
                  <a:pt x="1721" y="0"/>
                </a:moveTo>
                <a:lnTo>
                  <a:pt x="0" y="1480"/>
                </a:lnTo>
                <a:lnTo>
                  <a:pt x="3445" y="1480"/>
                </a:lnTo>
                <a:lnTo>
                  <a:pt x="1721" y="0"/>
                </a:lnTo>
                <a:close/>
              </a:path>
            </a:pathLst>
          </a:custGeom>
          <a:solidFill>
            <a:srgbClr val="1D42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>
            <a:off x="8731250" y="887412"/>
            <a:ext cx="3460750" cy="5932488"/>
          </a:xfrm>
          <a:custGeom>
            <a:avLst/>
            <a:gdLst>
              <a:gd name="T0" fmla="*/ 2180 w 2180"/>
              <a:gd name="T1" fmla="*/ 0 h 3737"/>
              <a:gd name="T2" fmla="*/ 0 w 2180"/>
              <a:gd name="T3" fmla="*/ 1867 h 3737"/>
              <a:gd name="T4" fmla="*/ 2180 w 2180"/>
              <a:gd name="T5" fmla="*/ 3737 h 3737"/>
              <a:gd name="T6" fmla="*/ 2180 w 2180"/>
              <a:gd name="T7" fmla="*/ 0 h 3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80" h="3737">
                <a:moveTo>
                  <a:pt x="2180" y="0"/>
                </a:moveTo>
                <a:lnTo>
                  <a:pt x="0" y="1867"/>
                </a:lnTo>
                <a:lnTo>
                  <a:pt x="2180" y="3737"/>
                </a:lnTo>
                <a:lnTo>
                  <a:pt x="218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1" name="组合 180"/>
          <p:cNvGrpSpPr/>
          <p:nvPr/>
        </p:nvGrpSpPr>
        <p:grpSpPr>
          <a:xfrm>
            <a:off x="1079675" y="1115984"/>
            <a:ext cx="3119389" cy="979487"/>
            <a:chOff x="814388" y="303213"/>
            <a:chExt cx="3119389" cy="979487"/>
          </a:xfrm>
        </p:grpSpPr>
        <p:grpSp>
          <p:nvGrpSpPr>
            <p:cNvPr id="179" name="组合 178"/>
            <p:cNvGrpSpPr/>
            <p:nvPr/>
          </p:nvGrpSpPr>
          <p:grpSpPr>
            <a:xfrm>
              <a:off x="814388" y="303213"/>
              <a:ext cx="971550" cy="979487"/>
              <a:chOff x="814388" y="303213"/>
              <a:chExt cx="971550" cy="979487"/>
            </a:xfrm>
            <a:solidFill>
              <a:schemeClr val="accent1"/>
            </a:solidFill>
          </p:grpSpPr>
          <p:sp>
            <p:nvSpPr>
              <p:cNvPr id="297" name="Freeform 12"/>
              <p:cNvSpPr>
                <a:spLocks noEditPoints="1"/>
              </p:cNvSpPr>
              <p:nvPr/>
            </p:nvSpPr>
            <p:spPr bwMode="auto">
              <a:xfrm>
                <a:off x="881063" y="917575"/>
                <a:ext cx="76200" cy="60325"/>
              </a:xfrm>
              <a:custGeom>
                <a:avLst/>
                <a:gdLst>
                  <a:gd name="T0" fmla="*/ 12 w 23"/>
                  <a:gd name="T1" fmla="*/ 7 h 18"/>
                  <a:gd name="T2" fmla="*/ 17 w 23"/>
                  <a:gd name="T3" fmla="*/ 5 h 18"/>
                  <a:gd name="T4" fmla="*/ 19 w 23"/>
                  <a:gd name="T5" fmla="*/ 5 h 18"/>
                  <a:gd name="T6" fmla="*/ 19 w 23"/>
                  <a:gd name="T7" fmla="*/ 4 h 18"/>
                  <a:gd name="T8" fmla="*/ 19 w 23"/>
                  <a:gd name="T9" fmla="*/ 2 h 18"/>
                  <a:gd name="T10" fmla="*/ 19 w 23"/>
                  <a:gd name="T11" fmla="*/ 2 h 18"/>
                  <a:gd name="T12" fmla="*/ 23 w 23"/>
                  <a:gd name="T13" fmla="*/ 11 h 18"/>
                  <a:gd name="T14" fmla="*/ 22 w 23"/>
                  <a:gd name="T15" fmla="*/ 11 h 18"/>
                  <a:gd name="T16" fmla="*/ 21 w 23"/>
                  <a:gd name="T17" fmla="*/ 9 h 18"/>
                  <a:gd name="T18" fmla="*/ 20 w 23"/>
                  <a:gd name="T19" fmla="*/ 9 h 18"/>
                  <a:gd name="T20" fmla="*/ 19 w 23"/>
                  <a:gd name="T21" fmla="*/ 10 h 18"/>
                  <a:gd name="T22" fmla="*/ 7 w 23"/>
                  <a:gd name="T23" fmla="*/ 14 h 18"/>
                  <a:gd name="T24" fmla="*/ 5 w 23"/>
                  <a:gd name="T25" fmla="*/ 15 h 18"/>
                  <a:gd name="T26" fmla="*/ 5 w 23"/>
                  <a:gd name="T27" fmla="*/ 16 h 18"/>
                  <a:gd name="T28" fmla="*/ 5 w 23"/>
                  <a:gd name="T29" fmla="*/ 18 h 18"/>
                  <a:gd name="T30" fmla="*/ 5 w 23"/>
                  <a:gd name="T31" fmla="*/ 18 h 18"/>
                  <a:gd name="T32" fmla="*/ 2 w 23"/>
                  <a:gd name="T33" fmla="*/ 10 h 18"/>
                  <a:gd name="T34" fmla="*/ 1 w 23"/>
                  <a:gd name="T35" fmla="*/ 4 h 18"/>
                  <a:gd name="T36" fmla="*/ 4 w 23"/>
                  <a:gd name="T37" fmla="*/ 1 h 18"/>
                  <a:gd name="T38" fmla="*/ 7 w 23"/>
                  <a:gd name="T39" fmla="*/ 1 h 18"/>
                  <a:gd name="T40" fmla="*/ 10 w 23"/>
                  <a:gd name="T41" fmla="*/ 3 h 18"/>
                  <a:gd name="T42" fmla="*/ 12 w 23"/>
                  <a:gd name="T43" fmla="*/ 7 h 18"/>
                  <a:gd name="T44" fmla="*/ 3 w 23"/>
                  <a:gd name="T45" fmla="*/ 11 h 18"/>
                  <a:gd name="T46" fmla="*/ 11 w 23"/>
                  <a:gd name="T47" fmla="*/ 8 h 18"/>
                  <a:gd name="T48" fmla="*/ 11 w 23"/>
                  <a:gd name="T49" fmla="*/ 7 h 18"/>
                  <a:gd name="T50" fmla="*/ 9 w 23"/>
                  <a:gd name="T51" fmla="*/ 5 h 18"/>
                  <a:gd name="T52" fmla="*/ 5 w 23"/>
                  <a:gd name="T53" fmla="*/ 5 h 18"/>
                  <a:gd name="T54" fmla="*/ 3 w 23"/>
                  <a:gd name="T55" fmla="*/ 7 h 18"/>
                  <a:gd name="T56" fmla="*/ 3 w 23"/>
                  <a:gd name="T57" fmla="*/ 10 h 18"/>
                  <a:gd name="T58" fmla="*/ 3 w 23"/>
                  <a:gd name="T5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3" h="18">
                    <a:moveTo>
                      <a:pt x="12" y="7"/>
                    </a:moveTo>
                    <a:cubicBezTo>
                      <a:pt x="17" y="5"/>
                      <a:pt x="17" y="5"/>
                      <a:pt x="17" y="5"/>
                    </a:cubicBezTo>
                    <a:cubicBezTo>
                      <a:pt x="18" y="5"/>
                      <a:pt x="19" y="5"/>
                      <a:pt x="19" y="5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0"/>
                      <a:pt x="22" y="10"/>
                      <a:pt x="21" y="9"/>
                    </a:cubicBezTo>
                    <a:cubicBezTo>
                      <a:pt x="21" y="9"/>
                      <a:pt x="21" y="9"/>
                      <a:pt x="20" y="9"/>
                    </a:cubicBezTo>
                    <a:cubicBezTo>
                      <a:pt x="20" y="9"/>
                      <a:pt x="20" y="9"/>
                      <a:pt x="19" y="10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6" y="14"/>
                      <a:pt x="5" y="15"/>
                      <a:pt x="5" y="15"/>
                    </a:cubicBezTo>
                    <a:cubicBezTo>
                      <a:pt x="5" y="15"/>
                      <a:pt x="5" y="16"/>
                      <a:pt x="5" y="16"/>
                    </a:cubicBezTo>
                    <a:cubicBezTo>
                      <a:pt x="5" y="16"/>
                      <a:pt x="5" y="17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7"/>
                      <a:pt x="0" y="5"/>
                      <a:pt x="1" y="4"/>
                    </a:cubicBezTo>
                    <a:cubicBezTo>
                      <a:pt x="1" y="2"/>
                      <a:pt x="2" y="1"/>
                      <a:pt x="4" y="1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8" y="1"/>
                      <a:pt x="9" y="2"/>
                      <a:pt x="10" y="3"/>
                    </a:cubicBezTo>
                    <a:cubicBezTo>
                      <a:pt x="10" y="4"/>
                      <a:pt x="11" y="5"/>
                      <a:pt x="12" y="7"/>
                    </a:cubicBezTo>
                    <a:close/>
                    <a:moveTo>
                      <a:pt x="3" y="11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6"/>
                      <a:pt x="10" y="5"/>
                      <a:pt x="9" y="5"/>
                    </a:cubicBezTo>
                    <a:cubicBezTo>
                      <a:pt x="8" y="5"/>
                      <a:pt x="7" y="5"/>
                      <a:pt x="5" y="5"/>
                    </a:cubicBezTo>
                    <a:cubicBezTo>
                      <a:pt x="4" y="6"/>
                      <a:pt x="3" y="6"/>
                      <a:pt x="3" y="7"/>
                    </a:cubicBezTo>
                    <a:cubicBezTo>
                      <a:pt x="2" y="8"/>
                      <a:pt x="2" y="9"/>
                      <a:pt x="3" y="10"/>
                    </a:cubicBezTo>
                    <a:lnTo>
                      <a:pt x="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13"/>
              <p:cNvSpPr>
                <a:spLocks/>
              </p:cNvSpPr>
              <p:nvPr/>
            </p:nvSpPr>
            <p:spPr bwMode="auto">
              <a:xfrm>
                <a:off x="857250" y="811213"/>
                <a:ext cx="69850" cy="63500"/>
              </a:xfrm>
              <a:custGeom>
                <a:avLst/>
                <a:gdLst>
                  <a:gd name="T0" fmla="*/ 2 w 21"/>
                  <a:gd name="T1" fmla="*/ 11 h 19"/>
                  <a:gd name="T2" fmla="*/ 10 w 21"/>
                  <a:gd name="T3" fmla="*/ 10 h 19"/>
                  <a:gd name="T4" fmla="*/ 10 w 21"/>
                  <a:gd name="T5" fmla="*/ 10 h 19"/>
                  <a:gd name="T6" fmla="*/ 8 w 21"/>
                  <a:gd name="T7" fmla="*/ 8 h 19"/>
                  <a:gd name="T8" fmla="*/ 5 w 21"/>
                  <a:gd name="T9" fmla="*/ 7 h 19"/>
                  <a:gd name="T10" fmla="*/ 5 w 21"/>
                  <a:gd name="T11" fmla="*/ 6 h 19"/>
                  <a:gd name="T12" fmla="*/ 15 w 21"/>
                  <a:gd name="T13" fmla="*/ 5 h 19"/>
                  <a:gd name="T14" fmla="*/ 15 w 21"/>
                  <a:gd name="T15" fmla="*/ 6 h 19"/>
                  <a:gd name="T16" fmla="*/ 12 w 21"/>
                  <a:gd name="T17" fmla="*/ 7 h 19"/>
                  <a:gd name="T18" fmla="*/ 11 w 21"/>
                  <a:gd name="T19" fmla="*/ 8 h 19"/>
                  <a:gd name="T20" fmla="*/ 11 w 21"/>
                  <a:gd name="T21" fmla="*/ 10 h 19"/>
                  <a:gd name="T22" fmla="*/ 16 w 21"/>
                  <a:gd name="T23" fmla="*/ 10 h 19"/>
                  <a:gd name="T24" fmla="*/ 18 w 21"/>
                  <a:gd name="T25" fmla="*/ 9 h 19"/>
                  <a:gd name="T26" fmla="*/ 19 w 21"/>
                  <a:gd name="T27" fmla="*/ 9 h 19"/>
                  <a:gd name="T28" fmla="*/ 19 w 21"/>
                  <a:gd name="T29" fmla="*/ 8 h 19"/>
                  <a:gd name="T30" fmla="*/ 19 w 21"/>
                  <a:gd name="T31" fmla="*/ 6 h 19"/>
                  <a:gd name="T32" fmla="*/ 17 w 21"/>
                  <a:gd name="T33" fmla="*/ 2 h 19"/>
                  <a:gd name="T34" fmla="*/ 13 w 21"/>
                  <a:gd name="T35" fmla="*/ 0 h 19"/>
                  <a:gd name="T36" fmla="*/ 13 w 21"/>
                  <a:gd name="T37" fmla="*/ 0 h 19"/>
                  <a:gd name="T38" fmla="*/ 19 w 21"/>
                  <a:gd name="T39" fmla="*/ 0 h 19"/>
                  <a:gd name="T40" fmla="*/ 21 w 21"/>
                  <a:gd name="T41" fmla="*/ 17 h 19"/>
                  <a:gd name="T42" fmla="*/ 21 w 21"/>
                  <a:gd name="T43" fmla="*/ 17 h 19"/>
                  <a:gd name="T44" fmla="*/ 20 w 21"/>
                  <a:gd name="T45" fmla="*/ 16 h 19"/>
                  <a:gd name="T46" fmla="*/ 20 w 21"/>
                  <a:gd name="T47" fmla="*/ 15 h 19"/>
                  <a:gd name="T48" fmla="*/ 19 w 21"/>
                  <a:gd name="T49" fmla="*/ 14 h 19"/>
                  <a:gd name="T50" fmla="*/ 17 w 21"/>
                  <a:gd name="T51" fmla="*/ 14 h 19"/>
                  <a:gd name="T52" fmla="*/ 5 w 21"/>
                  <a:gd name="T53" fmla="*/ 16 h 19"/>
                  <a:gd name="T54" fmla="*/ 3 w 21"/>
                  <a:gd name="T55" fmla="*/ 16 h 19"/>
                  <a:gd name="T56" fmla="*/ 2 w 21"/>
                  <a:gd name="T57" fmla="*/ 17 h 19"/>
                  <a:gd name="T58" fmla="*/ 2 w 21"/>
                  <a:gd name="T59" fmla="*/ 18 h 19"/>
                  <a:gd name="T60" fmla="*/ 2 w 21"/>
                  <a:gd name="T61" fmla="*/ 19 h 19"/>
                  <a:gd name="T62" fmla="*/ 2 w 21"/>
                  <a:gd name="T63" fmla="*/ 19 h 19"/>
                  <a:gd name="T64" fmla="*/ 0 w 21"/>
                  <a:gd name="T65" fmla="*/ 3 h 19"/>
                  <a:gd name="T66" fmla="*/ 6 w 21"/>
                  <a:gd name="T67" fmla="*/ 2 h 19"/>
                  <a:gd name="T68" fmla="*/ 6 w 21"/>
                  <a:gd name="T69" fmla="*/ 3 h 19"/>
                  <a:gd name="T70" fmla="*/ 3 w 21"/>
                  <a:gd name="T71" fmla="*/ 4 h 19"/>
                  <a:gd name="T72" fmla="*/ 2 w 21"/>
                  <a:gd name="T73" fmla="*/ 6 h 19"/>
                  <a:gd name="T74" fmla="*/ 2 w 21"/>
                  <a:gd name="T75" fmla="*/ 9 h 19"/>
                  <a:gd name="T76" fmla="*/ 2 w 21"/>
                  <a:gd name="T7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" h="19">
                    <a:moveTo>
                      <a:pt x="2" y="11"/>
                    </a:move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9"/>
                      <a:pt x="9" y="8"/>
                      <a:pt x="8" y="8"/>
                    </a:cubicBezTo>
                    <a:cubicBezTo>
                      <a:pt x="8" y="7"/>
                      <a:pt x="6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6"/>
                      <a:pt x="12" y="7"/>
                    </a:cubicBezTo>
                    <a:cubicBezTo>
                      <a:pt x="12" y="7"/>
                      <a:pt x="11" y="8"/>
                      <a:pt x="11" y="8"/>
                    </a:cubicBezTo>
                    <a:cubicBezTo>
                      <a:pt x="11" y="9"/>
                      <a:pt x="11" y="9"/>
                      <a:pt x="11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10"/>
                      <a:pt x="18" y="9"/>
                      <a:pt x="18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8" y="3"/>
                      <a:pt x="17" y="2"/>
                    </a:cubicBezTo>
                    <a:cubicBezTo>
                      <a:pt x="16" y="1"/>
                      <a:pt x="15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2" y="17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7"/>
                      <a:pt x="2" y="8"/>
                      <a:pt x="2" y="9"/>
                    </a:cubicBezTo>
                    <a:lnTo>
                      <a:pt x="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14"/>
              <p:cNvSpPr>
                <a:spLocks/>
              </p:cNvSpPr>
              <p:nvPr/>
            </p:nvSpPr>
            <p:spPr bwMode="auto">
              <a:xfrm>
                <a:off x="857250" y="688975"/>
                <a:ext cx="73025" cy="79375"/>
              </a:xfrm>
              <a:custGeom>
                <a:avLst/>
                <a:gdLst>
                  <a:gd name="T0" fmla="*/ 9 w 22"/>
                  <a:gd name="T1" fmla="*/ 11 h 24"/>
                  <a:gd name="T2" fmla="*/ 18 w 22"/>
                  <a:gd name="T3" fmla="*/ 6 h 24"/>
                  <a:gd name="T4" fmla="*/ 21 w 22"/>
                  <a:gd name="T5" fmla="*/ 4 h 24"/>
                  <a:gd name="T6" fmla="*/ 22 w 22"/>
                  <a:gd name="T7" fmla="*/ 2 h 24"/>
                  <a:gd name="T8" fmla="*/ 22 w 22"/>
                  <a:gd name="T9" fmla="*/ 2 h 24"/>
                  <a:gd name="T10" fmla="*/ 21 w 22"/>
                  <a:gd name="T11" fmla="*/ 12 h 24"/>
                  <a:gd name="T12" fmla="*/ 20 w 22"/>
                  <a:gd name="T13" fmla="*/ 12 h 24"/>
                  <a:gd name="T14" fmla="*/ 20 w 22"/>
                  <a:gd name="T15" fmla="*/ 11 h 24"/>
                  <a:gd name="T16" fmla="*/ 20 w 22"/>
                  <a:gd name="T17" fmla="*/ 10 h 24"/>
                  <a:gd name="T18" fmla="*/ 17 w 22"/>
                  <a:gd name="T19" fmla="*/ 11 h 24"/>
                  <a:gd name="T20" fmla="*/ 11 w 22"/>
                  <a:gd name="T21" fmla="*/ 15 h 24"/>
                  <a:gd name="T22" fmla="*/ 12 w 22"/>
                  <a:gd name="T23" fmla="*/ 16 h 24"/>
                  <a:gd name="T24" fmla="*/ 17 w 22"/>
                  <a:gd name="T25" fmla="*/ 17 h 24"/>
                  <a:gd name="T26" fmla="*/ 19 w 22"/>
                  <a:gd name="T27" fmla="*/ 17 h 24"/>
                  <a:gd name="T28" fmla="*/ 19 w 22"/>
                  <a:gd name="T29" fmla="*/ 16 h 24"/>
                  <a:gd name="T30" fmla="*/ 20 w 22"/>
                  <a:gd name="T31" fmla="*/ 15 h 24"/>
                  <a:gd name="T32" fmla="*/ 20 w 22"/>
                  <a:gd name="T33" fmla="*/ 15 h 24"/>
                  <a:gd name="T34" fmla="*/ 19 w 22"/>
                  <a:gd name="T35" fmla="*/ 24 h 24"/>
                  <a:gd name="T36" fmla="*/ 18 w 22"/>
                  <a:gd name="T37" fmla="*/ 24 h 24"/>
                  <a:gd name="T38" fmla="*/ 19 w 22"/>
                  <a:gd name="T39" fmla="*/ 24 h 24"/>
                  <a:gd name="T40" fmla="*/ 18 w 22"/>
                  <a:gd name="T41" fmla="*/ 22 h 24"/>
                  <a:gd name="T42" fmla="*/ 18 w 22"/>
                  <a:gd name="T43" fmla="*/ 22 h 24"/>
                  <a:gd name="T44" fmla="*/ 16 w 22"/>
                  <a:gd name="T45" fmla="*/ 21 h 24"/>
                  <a:gd name="T46" fmla="*/ 3 w 22"/>
                  <a:gd name="T47" fmla="*/ 19 h 24"/>
                  <a:gd name="T48" fmla="*/ 2 w 22"/>
                  <a:gd name="T49" fmla="*/ 19 h 24"/>
                  <a:gd name="T50" fmla="*/ 1 w 22"/>
                  <a:gd name="T51" fmla="*/ 20 h 24"/>
                  <a:gd name="T52" fmla="*/ 0 w 22"/>
                  <a:gd name="T53" fmla="*/ 21 h 24"/>
                  <a:gd name="T54" fmla="*/ 0 w 22"/>
                  <a:gd name="T55" fmla="*/ 22 h 24"/>
                  <a:gd name="T56" fmla="*/ 0 w 22"/>
                  <a:gd name="T57" fmla="*/ 21 h 24"/>
                  <a:gd name="T58" fmla="*/ 1 w 22"/>
                  <a:gd name="T59" fmla="*/ 12 h 24"/>
                  <a:gd name="T60" fmla="*/ 2 w 22"/>
                  <a:gd name="T61" fmla="*/ 12 h 24"/>
                  <a:gd name="T62" fmla="*/ 2 w 22"/>
                  <a:gd name="T63" fmla="*/ 13 h 24"/>
                  <a:gd name="T64" fmla="*/ 2 w 22"/>
                  <a:gd name="T65" fmla="*/ 14 h 24"/>
                  <a:gd name="T66" fmla="*/ 4 w 22"/>
                  <a:gd name="T67" fmla="*/ 15 h 24"/>
                  <a:gd name="T68" fmla="*/ 10 w 22"/>
                  <a:gd name="T69" fmla="*/ 16 h 24"/>
                  <a:gd name="T70" fmla="*/ 5 w 22"/>
                  <a:gd name="T71" fmla="*/ 8 h 24"/>
                  <a:gd name="T72" fmla="*/ 4 w 22"/>
                  <a:gd name="T73" fmla="*/ 6 h 24"/>
                  <a:gd name="T74" fmla="*/ 3 w 22"/>
                  <a:gd name="T75" fmla="*/ 6 h 24"/>
                  <a:gd name="T76" fmla="*/ 2 w 22"/>
                  <a:gd name="T77" fmla="*/ 8 h 24"/>
                  <a:gd name="T78" fmla="*/ 2 w 22"/>
                  <a:gd name="T79" fmla="*/ 8 h 24"/>
                  <a:gd name="T80" fmla="*/ 3 w 22"/>
                  <a:gd name="T81" fmla="*/ 0 h 24"/>
                  <a:gd name="T82" fmla="*/ 4 w 22"/>
                  <a:gd name="T83" fmla="*/ 0 h 24"/>
                  <a:gd name="T84" fmla="*/ 4 w 22"/>
                  <a:gd name="T85" fmla="*/ 2 h 24"/>
                  <a:gd name="T86" fmla="*/ 5 w 22"/>
                  <a:gd name="T87" fmla="*/ 5 h 24"/>
                  <a:gd name="T88" fmla="*/ 9 w 22"/>
                  <a:gd name="T8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" h="24">
                    <a:moveTo>
                      <a:pt x="9" y="11"/>
                    </a:moveTo>
                    <a:cubicBezTo>
                      <a:pt x="18" y="6"/>
                      <a:pt x="18" y="6"/>
                      <a:pt x="18" y="6"/>
                    </a:cubicBezTo>
                    <a:cubicBezTo>
                      <a:pt x="20" y="5"/>
                      <a:pt x="21" y="4"/>
                      <a:pt x="21" y="4"/>
                    </a:cubicBezTo>
                    <a:cubicBezTo>
                      <a:pt x="22" y="3"/>
                      <a:pt x="22" y="3"/>
                      <a:pt x="22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19" y="10"/>
                      <a:pt x="19" y="11"/>
                      <a:pt x="17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9" y="17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20" y="16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1"/>
                      <a:pt x="17" y="21"/>
                      <a:pt x="16" y="21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1" y="19"/>
                      <a:pt x="1" y="20"/>
                    </a:cubicBezTo>
                    <a:cubicBezTo>
                      <a:pt x="1" y="20"/>
                      <a:pt x="0" y="20"/>
                      <a:pt x="0" y="2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3" y="14"/>
                      <a:pt x="3" y="14"/>
                      <a:pt x="4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6"/>
                      <a:pt x="4" y="6"/>
                      <a:pt x="4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4" y="1"/>
                      <a:pt x="4" y="2"/>
                    </a:cubicBezTo>
                    <a:cubicBezTo>
                      <a:pt x="4" y="2"/>
                      <a:pt x="4" y="3"/>
                      <a:pt x="5" y="5"/>
                    </a:cubicBezTo>
                    <a:lnTo>
                      <a:pt x="9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15"/>
              <p:cNvSpPr>
                <a:spLocks/>
              </p:cNvSpPr>
              <p:nvPr/>
            </p:nvSpPr>
            <p:spPr bwMode="auto">
              <a:xfrm>
                <a:off x="884238" y="608013"/>
                <a:ext cx="73025" cy="53975"/>
              </a:xfrm>
              <a:custGeom>
                <a:avLst/>
                <a:gdLst>
                  <a:gd name="T0" fmla="*/ 21 w 22"/>
                  <a:gd name="T1" fmla="*/ 7 h 16"/>
                  <a:gd name="T2" fmla="*/ 22 w 22"/>
                  <a:gd name="T3" fmla="*/ 7 h 16"/>
                  <a:gd name="T4" fmla="*/ 18 w 22"/>
                  <a:gd name="T5" fmla="*/ 16 h 16"/>
                  <a:gd name="T6" fmla="*/ 17 w 22"/>
                  <a:gd name="T7" fmla="*/ 16 h 16"/>
                  <a:gd name="T8" fmla="*/ 18 w 22"/>
                  <a:gd name="T9" fmla="*/ 16 h 16"/>
                  <a:gd name="T10" fmla="*/ 18 w 22"/>
                  <a:gd name="T11" fmla="*/ 14 h 16"/>
                  <a:gd name="T12" fmla="*/ 17 w 22"/>
                  <a:gd name="T13" fmla="*/ 13 h 16"/>
                  <a:gd name="T14" fmla="*/ 16 w 22"/>
                  <a:gd name="T15" fmla="*/ 13 h 16"/>
                  <a:gd name="T16" fmla="*/ 4 w 22"/>
                  <a:gd name="T17" fmla="*/ 8 h 16"/>
                  <a:gd name="T18" fmla="*/ 2 w 22"/>
                  <a:gd name="T19" fmla="*/ 7 h 16"/>
                  <a:gd name="T20" fmla="*/ 1 w 22"/>
                  <a:gd name="T21" fmla="*/ 8 h 16"/>
                  <a:gd name="T22" fmla="*/ 1 w 22"/>
                  <a:gd name="T23" fmla="*/ 9 h 16"/>
                  <a:gd name="T24" fmla="*/ 0 w 22"/>
                  <a:gd name="T25" fmla="*/ 9 h 16"/>
                  <a:gd name="T26" fmla="*/ 0 w 22"/>
                  <a:gd name="T27" fmla="*/ 9 h 16"/>
                  <a:gd name="T28" fmla="*/ 4 w 22"/>
                  <a:gd name="T29" fmla="*/ 0 h 16"/>
                  <a:gd name="T30" fmla="*/ 4 w 22"/>
                  <a:gd name="T31" fmla="*/ 0 h 16"/>
                  <a:gd name="T32" fmla="*/ 4 w 22"/>
                  <a:gd name="T33" fmla="*/ 0 h 16"/>
                  <a:gd name="T34" fmla="*/ 4 w 22"/>
                  <a:gd name="T35" fmla="*/ 2 h 16"/>
                  <a:gd name="T36" fmla="*/ 4 w 22"/>
                  <a:gd name="T37" fmla="*/ 3 h 16"/>
                  <a:gd name="T38" fmla="*/ 6 w 22"/>
                  <a:gd name="T39" fmla="*/ 3 h 16"/>
                  <a:gd name="T40" fmla="*/ 18 w 22"/>
                  <a:gd name="T41" fmla="*/ 8 h 16"/>
                  <a:gd name="T42" fmla="*/ 19 w 22"/>
                  <a:gd name="T43" fmla="*/ 9 h 16"/>
                  <a:gd name="T44" fmla="*/ 20 w 22"/>
                  <a:gd name="T45" fmla="*/ 8 h 16"/>
                  <a:gd name="T46" fmla="*/ 21 w 22"/>
                  <a:gd name="T4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" h="16">
                    <a:moveTo>
                      <a:pt x="21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8" y="14"/>
                      <a:pt x="18" y="14"/>
                      <a:pt x="17" y="13"/>
                    </a:cubicBezTo>
                    <a:cubicBezTo>
                      <a:pt x="17" y="13"/>
                      <a:pt x="17" y="13"/>
                      <a:pt x="16" y="13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2" y="7"/>
                      <a:pt x="2" y="7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3"/>
                      <a:pt x="5" y="3"/>
                      <a:pt x="6" y="3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1" y="8"/>
                      <a:pt x="21" y="8"/>
                      <a:pt x="2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16"/>
              <p:cNvSpPr>
                <a:spLocks/>
              </p:cNvSpPr>
              <p:nvPr/>
            </p:nvSpPr>
            <p:spPr bwMode="auto">
              <a:xfrm>
                <a:off x="920750" y="504825"/>
                <a:ext cx="85725" cy="93662"/>
              </a:xfrm>
              <a:custGeom>
                <a:avLst/>
                <a:gdLst>
                  <a:gd name="T0" fmla="*/ 4 w 26"/>
                  <a:gd name="T1" fmla="*/ 11 h 28"/>
                  <a:gd name="T2" fmla="*/ 19 w 26"/>
                  <a:gd name="T3" fmla="*/ 10 h 28"/>
                  <a:gd name="T4" fmla="*/ 12 w 26"/>
                  <a:gd name="T5" fmla="*/ 5 h 28"/>
                  <a:gd name="T6" fmla="*/ 10 w 26"/>
                  <a:gd name="T7" fmla="*/ 4 h 28"/>
                  <a:gd name="T8" fmla="*/ 8 w 26"/>
                  <a:gd name="T9" fmla="*/ 6 h 28"/>
                  <a:gd name="T10" fmla="*/ 8 w 26"/>
                  <a:gd name="T11" fmla="*/ 5 h 28"/>
                  <a:gd name="T12" fmla="*/ 12 w 26"/>
                  <a:gd name="T13" fmla="*/ 0 h 28"/>
                  <a:gd name="T14" fmla="*/ 12 w 26"/>
                  <a:gd name="T15" fmla="*/ 1 h 28"/>
                  <a:gd name="T16" fmla="*/ 11 w 26"/>
                  <a:gd name="T17" fmla="*/ 2 h 28"/>
                  <a:gd name="T18" fmla="*/ 12 w 26"/>
                  <a:gd name="T19" fmla="*/ 3 h 28"/>
                  <a:gd name="T20" fmla="*/ 13 w 26"/>
                  <a:gd name="T21" fmla="*/ 4 h 28"/>
                  <a:gd name="T22" fmla="*/ 26 w 26"/>
                  <a:gd name="T23" fmla="*/ 14 h 28"/>
                  <a:gd name="T24" fmla="*/ 26 w 26"/>
                  <a:gd name="T25" fmla="*/ 14 h 28"/>
                  <a:gd name="T26" fmla="*/ 5 w 26"/>
                  <a:gd name="T27" fmla="*/ 16 h 28"/>
                  <a:gd name="T28" fmla="*/ 15 w 26"/>
                  <a:gd name="T29" fmla="*/ 23 h 28"/>
                  <a:gd name="T30" fmla="*/ 17 w 26"/>
                  <a:gd name="T31" fmla="*/ 23 h 28"/>
                  <a:gd name="T32" fmla="*/ 19 w 26"/>
                  <a:gd name="T33" fmla="*/ 22 h 28"/>
                  <a:gd name="T34" fmla="*/ 19 w 26"/>
                  <a:gd name="T35" fmla="*/ 22 h 28"/>
                  <a:gd name="T36" fmla="*/ 20 w 26"/>
                  <a:gd name="T37" fmla="*/ 22 h 28"/>
                  <a:gd name="T38" fmla="*/ 16 w 26"/>
                  <a:gd name="T39" fmla="*/ 28 h 28"/>
                  <a:gd name="T40" fmla="*/ 15 w 26"/>
                  <a:gd name="T41" fmla="*/ 28 h 28"/>
                  <a:gd name="T42" fmla="*/ 16 w 26"/>
                  <a:gd name="T43" fmla="*/ 25 h 28"/>
                  <a:gd name="T44" fmla="*/ 15 w 26"/>
                  <a:gd name="T45" fmla="*/ 24 h 28"/>
                  <a:gd name="T46" fmla="*/ 3 w 26"/>
                  <a:gd name="T47" fmla="*/ 16 h 28"/>
                  <a:gd name="T48" fmla="*/ 3 w 26"/>
                  <a:gd name="T49" fmla="*/ 16 h 28"/>
                  <a:gd name="T50" fmla="*/ 1 w 26"/>
                  <a:gd name="T51" fmla="*/ 16 h 28"/>
                  <a:gd name="T52" fmla="*/ 0 w 26"/>
                  <a:gd name="T53" fmla="*/ 17 h 28"/>
                  <a:gd name="T54" fmla="*/ 0 w 26"/>
                  <a:gd name="T55" fmla="*/ 17 h 28"/>
                  <a:gd name="T56" fmla="*/ 4 w 26"/>
                  <a:gd name="T57" fmla="*/ 1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" h="28">
                    <a:moveTo>
                      <a:pt x="4" y="11"/>
                    </a:moveTo>
                    <a:cubicBezTo>
                      <a:pt x="19" y="10"/>
                      <a:pt x="19" y="10"/>
                      <a:pt x="19" y="1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4"/>
                      <a:pt x="10" y="4"/>
                    </a:cubicBezTo>
                    <a:cubicBezTo>
                      <a:pt x="9" y="4"/>
                      <a:pt x="9" y="5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1" y="2"/>
                      <a:pt x="11" y="2"/>
                    </a:cubicBezTo>
                    <a:cubicBezTo>
                      <a:pt x="11" y="2"/>
                      <a:pt x="11" y="3"/>
                      <a:pt x="12" y="3"/>
                    </a:cubicBezTo>
                    <a:cubicBezTo>
                      <a:pt x="12" y="4"/>
                      <a:pt x="12" y="4"/>
                      <a:pt x="13" y="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6" y="23"/>
                      <a:pt x="17" y="24"/>
                      <a:pt x="17" y="23"/>
                    </a:cubicBezTo>
                    <a:cubicBezTo>
                      <a:pt x="18" y="23"/>
                      <a:pt x="19" y="23"/>
                      <a:pt x="19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6" y="27"/>
                      <a:pt x="16" y="26"/>
                      <a:pt x="16" y="25"/>
                    </a:cubicBezTo>
                    <a:cubicBezTo>
                      <a:pt x="16" y="25"/>
                      <a:pt x="15" y="24"/>
                      <a:pt x="15" y="24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1" y="16"/>
                    </a:cubicBezTo>
                    <a:cubicBezTo>
                      <a:pt x="1" y="16"/>
                      <a:pt x="1" y="16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17"/>
              <p:cNvSpPr>
                <a:spLocks/>
              </p:cNvSpPr>
              <p:nvPr/>
            </p:nvSpPr>
            <p:spPr bwMode="auto">
              <a:xfrm>
                <a:off x="1009650" y="425450"/>
                <a:ext cx="73025" cy="76200"/>
              </a:xfrm>
              <a:custGeom>
                <a:avLst/>
                <a:gdLst>
                  <a:gd name="T0" fmla="*/ 11 w 22"/>
                  <a:gd name="T1" fmla="*/ 0 h 23"/>
                  <a:gd name="T2" fmla="*/ 15 w 22"/>
                  <a:gd name="T3" fmla="*/ 5 h 23"/>
                  <a:gd name="T4" fmla="*/ 14 w 22"/>
                  <a:gd name="T5" fmla="*/ 5 h 23"/>
                  <a:gd name="T6" fmla="*/ 10 w 22"/>
                  <a:gd name="T7" fmla="*/ 4 h 23"/>
                  <a:gd name="T8" fmla="*/ 5 w 22"/>
                  <a:gd name="T9" fmla="*/ 5 h 23"/>
                  <a:gd name="T10" fmla="*/ 3 w 22"/>
                  <a:gd name="T11" fmla="*/ 9 h 23"/>
                  <a:gd name="T12" fmla="*/ 4 w 22"/>
                  <a:gd name="T13" fmla="*/ 13 h 23"/>
                  <a:gd name="T14" fmla="*/ 6 w 22"/>
                  <a:gd name="T15" fmla="*/ 16 h 23"/>
                  <a:gd name="T16" fmla="*/ 10 w 22"/>
                  <a:gd name="T17" fmla="*/ 20 h 23"/>
                  <a:gd name="T18" fmla="*/ 13 w 22"/>
                  <a:gd name="T19" fmla="*/ 21 h 23"/>
                  <a:gd name="T20" fmla="*/ 17 w 22"/>
                  <a:gd name="T21" fmla="*/ 19 h 23"/>
                  <a:gd name="T22" fmla="*/ 18 w 22"/>
                  <a:gd name="T23" fmla="*/ 18 h 23"/>
                  <a:gd name="T24" fmla="*/ 19 w 22"/>
                  <a:gd name="T25" fmla="*/ 17 h 23"/>
                  <a:gd name="T26" fmla="*/ 16 w 22"/>
                  <a:gd name="T27" fmla="*/ 14 h 23"/>
                  <a:gd name="T28" fmla="*/ 15 w 22"/>
                  <a:gd name="T29" fmla="*/ 13 h 23"/>
                  <a:gd name="T30" fmla="*/ 14 w 22"/>
                  <a:gd name="T31" fmla="*/ 13 h 23"/>
                  <a:gd name="T32" fmla="*/ 13 w 22"/>
                  <a:gd name="T33" fmla="*/ 13 h 23"/>
                  <a:gd name="T34" fmla="*/ 13 w 22"/>
                  <a:gd name="T35" fmla="*/ 14 h 23"/>
                  <a:gd name="T36" fmla="*/ 12 w 22"/>
                  <a:gd name="T37" fmla="*/ 13 h 23"/>
                  <a:gd name="T38" fmla="*/ 20 w 22"/>
                  <a:gd name="T39" fmla="*/ 7 h 23"/>
                  <a:gd name="T40" fmla="*/ 20 w 22"/>
                  <a:gd name="T41" fmla="*/ 8 h 23"/>
                  <a:gd name="T42" fmla="*/ 19 w 22"/>
                  <a:gd name="T43" fmla="*/ 9 h 23"/>
                  <a:gd name="T44" fmla="*/ 19 w 22"/>
                  <a:gd name="T45" fmla="*/ 10 h 23"/>
                  <a:gd name="T46" fmla="*/ 20 w 22"/>
                  <a:gd name="T47" fmla="*/ 11 h 23"/>
                  <a:gd name="T48" fmla="*/ 22 w 22"/>
                  <a:gd name="T49" fmla="*/ 14 h 23"/>
                  <a:gd name="T50" fmla="*/ 20 w 22"/>
                  <a:gd name="T51" fmla="*/ 18 h 23"/>
                  <a:gd name="T52" fmla="*/ 17 w 22"/>
                  <a:gd name="T53" fmla="*/ 21 h 23"/>
                  <a:gd name="T54" fmla="*/ 13 w 22"/>
                  <a:gd name="T55" fmla="*/ 23 h 23"/>
                  <a:gd name="T56" fmla="*/ 9 w 22"/>
                  <a:gd name="T57" fmla="*/ 23 h 23"/>
                  <a:gd name="T58" fmla="*/ 6 w 22"/>
                  <a:gd name="T59" fmla="*/ 23 h 23"/>
                  <a:gd name="T60" fmla="*/ 2 w 22"/>
                  <a:gd name="T61" fmla="*/ 20 h 23"/>
                  <a:gd name="T62" fmla="*/ 0 w 22"/>
                  <a:gd name="T63" fmla="*/ 12 h 23"/>
                  <a:gd name="T64" fmla="*/ 4 w 22"/>
                  <a:gd name="T65" fmla="*/ 5 h 23"/>
                  <a:gd name="T66" fmla="*/ 6 w 22"/>
                  <a:gd name="T67" fmla="*/ 3 h 23"/>
                  <a:gd name="T68" fmla="*/ 8 w 22"/>
                  <a:gd name="T69" fmla="*/ 3 h 23"/>
                  <a:gd name="T70" fmla="*/ 10 w 22"/>
                  <a:gd name="T71" fmla="*/ 2 h 23"/>
                  <a:gd name="T72" fmla="*/ 10 w 22"/>
                  <a:gd name="T73" fmla="*/ 1 h 23"/>
                  <a:gd name="T74" fmla="*/ 10 w 22"/>
                  <a:gd name="T75" fmla="*/ 0 h 23"/>
                  <a:gd name="T76" fmla="*/ 11 w 22"/>
                  <a:gd name="T7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" h="23">
                    <a:moveTo>
                      <a:pt x="11" y="0"/>
                    </a:move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1" y="4"/>
                      <a:pt x="10" y="4"/>
                    </a:cubicBezTo>
                    <a:cubicBezTo>
                      <a:pt x="8" y="4"/>
                      <a:pt x="7" y="4"/>
                      <a:pt x="5" y="5"/>
                    </a:cubicBezTo>
                    <a:cubicBezTo>
                      <a:pt x="4" y="6"/>
                      <a:pt x="4" y="7"/>
                      <a:pt x="3" y="9"/>
                    </a:cubicBezTo>
                    <a:cubicBezTo>
                      <a:pt x="3" y="10"/>
                      <a:pt x="3" y="11"/>
                      <a:pt x="4" y="13"/>
                    </a:cubicBezTo>
                    <a:cubicBezTo>
                      <a:pt x="4" y="14"/>
                      <a:pt x="5" y="15"/>
                      <a:pt x="6" y="16"/>
                    </a:cubicBezTo>
                    <a:cubicBezTo>
                      <a:pt x="7" y="18"/>
                      <a:pt x="9" y="19"/>
                      <a:pt x="10" y="20"/>
                    </a:cubicBezTo>
                    <a:cubicBezTo>
                      <a:pt x="11" y="21"/>
                      <a:pt x="12" y="21"/>
                      <a:pt x="13" y="21"/>
                    </a:cubicBezTo>
                    <a:cubicBezTo>
                      <a:pt x="15" y="21"/>
                      <a:pt x="16" y="20"/>
                      <a:pt x="17" y="19"/>
                    </a:cubicBezTo>
                    <a:cubicBezTo>
                      <a:pt x="17" y="19"/>
                      <a:pt x="17" y="19"/>
                      <a:pt x="18" y="18"/>
                    </a:cubicBezTo>
                    <a:cubicBezTo>
                      <a:pt x="18" y="18"/>
                      <a:pt x="18" y="18"/>
                      <a:pt x="19" y="17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4" y="13"/>
                      <a:pt x="13" y="13"/>
                      <a:pt x="13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19" y="9"/>
                      <a:pt x="19" y="9"/>
                    </a:cubicBezTo>
                    <a:cubicBezTo>
                      <a:pt x="19" y="9"/>
                      <a:pt x="19" y="10"/>
                      <a:pt x="19" y="10"/>
                    </a:cubicBezTo>
                    <a:cubicBezTo>
                      <a:pt x="19" y="10"/>
                      <a:pt x="19" y="11"/>
                      <a:pt x="20" y="11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5"/>
                      <a:pt x="21" y="17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6" y="22"/>
                      <a:pt x="14" y="22"/>
                      <a:pt x="13" y="23"/>
                    </a:cubicBezTo>
                    <a:cubicBezTo>
                      <a:pt x="12" y="23"/>
                      <a:pt x="10" y="23"/>
                      <a:pt x="9" y="23"/>
                    </a:cubicBezTo>
                    <a:cubicBezTo>
                      <a:pt x="8" y="23"/>
                      <a:pt x="7" y="23"/>
                      <a:pt x="6" y="23"/>
                    </a:cubicBezTo>
                    <a:cubicBezTo>
                      <a:pt x="4" y="22"/>
                      <a:pt x="3" y="21"/>
                      <a:pt x="2" y="20"/>
                    </a:cubicBezTo>
                    <a:cubicBezTo>
                      <a:pt x="0" y="17"/>
                      <a:pt x="0" y="15"/>
                      <a:pt x="0" y="12"/>
                    </a:cubicBezTo>
                    <a:cubicBezTo>
                      <a:pt x="0" y="9"/>
                      <a:pt x="2" y="7"/>
                      <a:pt x="4" y="5"/>
                    </a:cubicBezTo>
                    <a:cubicBezTo>
                      <a:pt x="5" y="4"/>
                      <a:pt x="6" y="4"/>
                      <a:pt x="6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9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10" y="0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18"/>
              <p:cNvSpPr>
                <a:spLocks/>
              </p:cNvSpPr>
              <p:nvPr/>
            </p:nvSpPr>
            <p:spPr bwMode="auto">
              <a:xfrm>
                <a:off x="1147763" y="352425"/>
                <a:ext cx="69850" cy="76200"/>
              </a:xfrm>
              <a:custGeom>
                <a:avLst/>
                <a:gdLst>
                  <a:gd name="T0" fmla="*/ 0 w 21"/>
                  <a:gd name="T1" fmla="*/ 6 h 23"/>
                  <a:gd name="T2" fmla="*/ 10 w 21"/>
                  <a:gd name="T3" fmla="*/ 3 h 23"/>
                  <a:gd name="T4" fmla="*/ 10 w 21"/>
                  <a:gd name="T5" fmla="*/ 3 h 23"/>
                  <a:gd name="T6" fmla="*/ 10 w 21"/>
                  <a:gd name="T7" fmla="*/ 3 h 23"/>
                  <a:gd name="T8" fmla="*/ 8 w 21"/>
                  <a:gd name="T9" fmla="*/ 4 h 23"/>
                  <a:gd name="T10" fmla="*/ 8 w 21"/>
                  <a:gd name="T11" fmla="*/ 5 h 23"/>
                  <a:gd name="T12" fmla="*/ 8 w 21"/>
                  <a:gd name="T13" fmla="*/ 7 h 23"/>
                  <a:gd name="T14" fmla="*/ 11 w 21"/>
                  <a:gd name="T15" fmla="*/ 16 h 23"/>
                  <a:gd name="T16" fmla="*/ 12 w 21"/>
                  <a:gd name="T17" fmla="*/ 19 h 23"/>
                  <a:gd name="T18" fmla="*/ 14 w 21"/>
                  <a:gd name="T19" fmla="*/ 20 h 23"/>
                  <a:gd name="T20" fmla="*/ 16 w 21"/>
                  <a:gd name="T21" fmla="*/ 20 h 23"/>
                  <a:gd name="T22" fmla="*/ 18 w 21"/>
                  <a:gd name="T23" fmla="*/ 19 h 23"/>
                  <a:gd name="T24" fmla="*/ 20 w 21"/>
                  <a:gd name="T25" fmla="*/ 17 h 23"/>
                  <a:gd name="T26" fmla="*/ 19 w 21"/>
                  <a:gd name="T27" fmla="*/ 12 h 23"/>
                  <a:gd name="T28" fmla="*/ 17 w 21"/>
                  <a:gd name="T29" fmla="*/ 5 h 23"/>
                  <a:gd name="T30" fmla="*/ 16 w 21"/>
                  <a:gd name="T31" fmla="*/ 3 h 23"/>
                  <a:gd name="T32" fmla="*/ 15 w 21"/>
                  <a:gd name="T33" fmla="*/ 2 h 23"/>
                  <a:gd name="T34" fmla="*/ 13 w 21"/>
                  <a:gd name="T35" fmla="*/ 2 h 23"/>
                  <a:gd name="T36" fmla="*/ 13 w 21"/>
                  <a:gd name="T37" fmla="*/ 2 h 23"/>
                  <a:gd name="T38" fmla="*/ 20 w 21"/>
                  <a:gd name="T39" fmla="*/ 0 h 23"/>
                  <a:gd name="T40" fmla="*/ 20 w 21"/>
                  <a:gd name="T41" fmla="*/ 1 h 23"/>
                  <a:gd name="T42" fmla="*/ 19 w 21"/>
                  <a:gd name="T43" fmla="*/ 1 h 23"/>
                  <a:gd name="T44" fmla="*/ 18 w 21"/>
                  <a:gd name="T45" fmla="*/ 1 h 23"/>
                  <a:gd name="T46" fmla="*/ 18 w 21"/>
                  <a:gd name="T47" fmla="*/ 3 h 23"/>
                  <a:gd name="T48" fmla="*/ 18 w 21"/>
                  <a:gd name="T49" fmla="*/ 4 h 23"/>
                  <a:gd name="T50" fmla="*/ 20 w 21"/>
                  <a:gd name="T51" fmla="*/ 11 h 23"/>
                  <a:gd name="T52" fmla="*/ 21 w 21"/>
                  <a:gd name="T53" fmla="*/ 16 h 23"/>
                  <a:gd name="T54" fmla="*/ 19 w 21"/>
                  <a:gd name="T55" fmla="*/ 20 h 23"/>
                  <a:gd name="T56" fmla="*/ 15 w 21"/>
                  <a:gd name="T57" fmla="*/ 22 h 23"/>
                  <a:gd name="T58" fmla="*/ 11 w 21"/>
                  <a:gd name="T59" fmla="*/ 22 h 23"/>
                  <a:gd name="T60" fmla="*/ 8 w 21"/>
                  <a:gd name="T61" fmla="*/ 21 h 23"/>
                  <a:gd name="T62" fmla="*/ 6 w 21"/>
                  <a:gd name="T63" fmla="*/ 17 h 23"/>
                  <a:gd name="T64" fmla="*/ 4 w 21"/>
                  <a:gd name="T65" fmla="*/ 8 h 23"/>
                  <a:gd name="T66" fmla="*/ 3 w 21"/>
                  <a:gd name="T67" fmla="*/ 6 h 23"/>
                  <a:gd name="T68" fmla="*/ 2 w 21"/>
                  <a:gd name="T69" fmla="*/ 6 h 23"/>
                  <a:gd name="T70" fmla="*/ 1 w 21"/>
                  <a:gd name="T71" fmla="*/ 6 h 23"/>
                  <a:gd name="T72" fmla="*/ 0 w 21"/>
                  <a:gd name="T73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1" h="23">
                    <a:moveTo>
                      <a:pt x="0" y="6"/>
                    </a:move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8" y="4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2" y="19"/>
                      <a:pt x="12" y="19"/>
                    </a:cubicBezTo>
                    <a:cubicBezTo>
                      <a:pt x="13" y="20"/>
                      <a:pt x="13" y="20"/>
                      <a:pt x="14" y="20"/>
                    </a:cubicBezTo>
                    <a:cubicBezTo>
                      <a:pt x="14" y="21"/>
                      <a:pt x="15" y="21"/>
                      <a:pt x="16" y="20"/>
                    </a:cubicBezTo>
                    <a:cubicBezTo>
                      <a:pt x="17" y="20"/>
                      <a:pt x="18" y="20"/>
                      <a:pt x="18" y="19"/>
                    </a:cubicBezTo>
                    <a:cubicBezTo>
                      <a:pt x="19" y="18"/>
                      <a:pt x="19" y="17"/>
                      <a:pt x="20" y="17"/>
                    </a:cubicBezTo>
                    <a:cubicBezTo>
                      <a:pt x="20" y="16"/>
                      <a:pt x="19" y="14"/>
                      <a:pt x="19" y="12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4"/>
                      <a:pt x="16" y="3"/>
                      <a:pt x="16" y="3"/>
                    </a:cubicBezTo>
                    <a:cubicBezTo>
                      <a:pt x="16" y="3"/>
                      <a:pt x="15" y="2"/>
                      <a:pt x="15" y="2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8" y="2"/>
                      <a:pt x="18" y="2"/>
                      <a:pt x="18" y="3"/>
                    </a:cubicBezTo>
                    <a:cubicBezTo>
                      <a:pt x="18" y="3"/>
                      <a:pt x="18" y="4"/>
                      <a:pt x="18" y="4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1" y="14"/>
                      <a:pt x="21" y="15"/>
                      <a:pt x="21" y="16"/>
                    </a:cubicBezTo>
                    <a:cubicBezTo>
                      <a:pt x="21" y="17"/>
                      <a:pt x="20" y="18"/>
                      <a:pt x="19" y="20"/>
                    </a:cubicBezTo>
                    <a:cubicBezTo>
                      <a:pt x="19" y="21"/>
                      <a:pt x="17" y="21"/>
                      <a:pt x="15" y="22"/>
                    </a:cubicBezTo>
                    <a:cubicBezTo>
                      <a:pt x="14" y="22"/>
                      <a:pt x="12" y="23"/>
                      <a:pt x="11" y="22"/>
                    </a:cubicBezTo>
                    <a:cubicBezTo>
                      <a:pt x="10" y="22"/>
                      <a:pt x="9" y="22"/>
                      <a:pt x="8" y="21"/>
                    </a:cubicBezTo>
                    <a:cubicBezTo>
                      <a:pt x="7" y="20"/>
                      <a:pt x="7" y="19"/>
                      <a:pt x="6" y="17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19"/>
              <p:cNvSpPr>
                <a:spLocks/>
              </p:cNvSpPr>
              <p:nvPr/>
            </p:nvSpPr>
            <p:spPr bwMode="auto">
              <a:xfrm>
                <a:off x="1263650" y="346075"/>
                <a:ext cx="66675" cy="66675"/>
              </a:xfrm>
              <a:custGeom>
                <a:avLst/>
                <a:gdLst>
                  <a:gd name="T0" fmla="*/ 7 w 20"/>
                  <a:gd name="T1" fmla="*/ 0 h 20"/>
                  <a:gd name="T2" fmla="*/ 17 w 20"/>
                  <a:gd name="T3" fmla="*/ 12 h 20"/>
                  <a:gd name="T4" fmla="*/ 17 w 20"/>
                  <a:gd name="T5" fmla="*/ 4 h 20"/>
                  <a:gd name="T6" fmla="*/ 16 w 20"/>
                  <a:gd name="T7" fmla="*/ 1 h 20"/>
                  <a:gd name="T8" fmla="*/ 14 w 20"/>
                  <a:gd name="T9" fmla="*/ 0 h 20"/>
                  <a:gd name="T10" fmla="*/ 14 w 20"/>
                  <a:gd name="T11" fmla="*/ 0 h 20"/>
                  <a:gd name="T12" fmla="*/ 20 w 20"/>
                  <a:gd name="T13" fmla="*/ 0 h 20"/>
                  <a:gd name="T14" fmla="*/ 20 w 20"/>
                  <a:gd name="T15" fmla="*/ 0 h 20"/>
                  <a:gd name="T16" fmla="*/ 19 w 20"/>
                  <a:gd name="T17" fmla="*/ 1 h 20"/>
                  <a:gd name="T18" fmla="*/ 18 w 20"/>
                  <a:gd name="T19" fmla="*/ 2 h 20"/>
                  <a:gd name="T20" fmla="*/ 18 w 20"/>
                  <a:gd name="T21" fmla="*/ 4 h 20"/>
                  <a:gd name="T22" fmla="*/ 18 w 20"/>
                  <a:gd name="T23" fmla="*/ 20 h 20"/>
                  <a:gd name="T24" fmla="*/ 18 w 20"/>
                  <a:gd name="T25" fmla="*/ 20 h 20"/>
                  <a:gd name="T26" fmla="*/ 4 w 20"/>
                  <a:gd name="T27" fmla="*/ 4 h 20"/>
                  <a:gd name="T28" fmla="*/ 4 w 20"/>
                  <a:gd name="T29" fmla="*/ 16 h 20"/>
                  <a:gd name="T30" fmla="*/ 5 w 20"/>
                  <a:gd name="T31" fmla="*/ 18 h 20"/>
                  <a:gd name="T32" fmla="*/ 7 w 20"/>
                  <a:gd name="T33" fmla="*/ 19 h 20"/>
                  <a:gd name="T34" fmla="*/ 7 w 20"/>
                  <a:gd name="T35" fmla="*/ 19 h 20"/>
                  <a:gd name="T36" fmla="*/ 7 w 20"/>
                  <a:gd name="T37" fmla="*/ 19 h 20"/>
                  <a:gd name="T38" fmla="*/ 1 w 20"/>
                  <a:gd name="T39" fmla="*/ 20 h 20"/>
                  <a:gd name="T40" fmla="*/ 1 w 20"/>
                  <a:gd name="T41" fmla="*/ 19 h 20"/>
                  <a:gd name="T42" fmla="*/ 3 w 20"/>
                  <a:gd name="T43" fmla="*/ 18 h 20"/>
                  <a:gd name="T44" fmla="*/ 3 w 20"/>
                  <a:gd name="T45" fmla="*/ 16 h 20"/>
                  <a:gd name="T46" fmla="*/ 3 w 20"/>
                  <a:gd name="T47" fmla="*/ 2 h 20"/>
                  <a:gd name="T48" fmla="*/ 3 w 20"/>
                  <a:gd name="T49" fmla="*/ 2 h 20"/>
                  <a:gd name="T50" fmla="*/ 2 w 20"/>
                  <a:gd name="T51" fmla="*/ 1 h 20"/>
                  <a:gd name="T52" fmla="*/ 0 w 20"/>
                  <a:gd name="T53" fmla="*/ 1 h 20"/>
                  <a:gd name="T54" fmla="*/ 0 w 20"/>
                  <a:gd name="T55" fmla="*/ 0 h 20"/>
                  <a:gd name="T56" fmla="*/ 7 w 20"/>
                  <a:gd name="T5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" h="20">
                    <a:moveTo>
                      <a:pt x="7" y="0"/>
                    </a:move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2"/>
                      <a:pt x="17" y="2"/>
                      <a:pt x="16" y="1"/>
                    </a:cubicBezTo>
                    <a:cubicBezTo>
                      <a:pt x="16" y="1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19" y="1"/>
                      <a:pt x="19" y="1"/>
                    </a:cubicBezTo>
                    <a:cubicBezTo>
                      <a:pt x="18" y="1"/>
                      <a:pt x="18" y="1"/>
                      <a:pt x="18" y="2"/>
                    </a:cubicBezTo>
                    <a:cubicBezTo>
                      <a:pt x="18" y="2"/>
                      <a:pt x="18" y="3"/>
                      <a:pt x="18" y="4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7"/>
                      <a:pt x="5" y="18"/>
                      <a:pt x="5" y="18"/>
                    </a:cubicBezTo>
                    <a:cubicBezTo>
                      <a:pt x="6" y="19"/>
                      <a:pt x="6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19"/>
                      <a:pt x="2" y="19"/>
                      <a:pt x="3" y="18"/>
                    </a:cubicBezTo>
                    <a:cubicBezTo>
                      <a:pt x="3" y="18"/>
                      <a:pt x="3" y="17"/>
                      <a:pt x="3" y="16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20"/>
              <p:cNvSpPr>
                <a:spLocks/>
              </p:cNvSpPr>
              <p:nvPr/>
            </p:nvSpPr>
            <p:spPr bwMode="auto">
              <a:xfrm>
                <a:off x="1370013" y="352425"/>
                <a:ext cx="46037" cy="69850"/>
              </a:xfrm>
              <a:custGeom>
                <a:avLst/>
                <a:gdLst>
                  <a:gd name="T0" fmla="*/ 10 w 14"/>
                  <a:gd name="T1" fmla="*/ 21 h 21"/>
                  <a:gd name="T2" fmla="*/ 10 w 14"/>
                  <a:gd name="T3" fmla="*/ 21 h 21"/>
                  <a:gd name="T4" fmla="*/ 0 w 14"/>
                  <a:gd name="T5" fmla="*/ 19 h 21"/>
                  <a:gd name="T6" fmla="*/ 0 w 14"/>
                  <a:gd name="T7" fmla="*/ 19 h 21"/>
                  <a:gd name="T8" fmla="*/ 1 w 14"/>
                  <a:gd name="T9" fmla="*/ 19 h 21"/>
                  <a:gd name="T10" fmla="*/ 2 w 14"/>
                  <a:gd name="T11" fmla="*/ 19 h 21"/>
                  <a:gd name="T12" fmla="*/ 3 w 14"/>
                  <a:gd name="T13" fmla="*/ 18 h 21"/>
                  <a:gd name="T14" fmla="*/ 3 w 14"/>
                  <a:gd name="T15" fmla="*/ 16 h 21"/>
                  <a:gd name="T16" fmla="*/ 6 w 14"/>
                  <a:gd name="T17" fmla="*/ 4 h 21"/>
                  <a:gd name="T18" fmla="*/ 6 w 14"/>
                  <a:gd name="T19" fmla="*/ 2 h 21"/>
                  <a:gd name="T20" fmla="*/ 6 w 14"/>
                  <a:gd name="T21" fmla="*/ 1 h 21"/>
                  <a:gd name="T22" fmla="*/ 5 w 14"/>
                  <a:gd name="T23" fmla="*/ 1 h 21"/>
                  <a:gd name="T24" fmla="*/ 4 w 14"/>
                  <a:gd name="T25" fmla="*/ 1 h 21"/>
                  <a:gd name="T26" fmla="*/ 4 w 14"/>
                  <a:gd name="T27" fmla="*/ 0 h 21"/>
                  <a:gd name="T28" fmla="*/ 14 w 14"/>
                  <a:gd name="T29" fmla="*/ 2 h 21"/>
                  <a:gd name="T30" fmla="*/ 14 w 14"/>
                  <a:gd name="T31" fmla="*/ 3 h 21"/>
                  <a:gd name="T32" fmla="*/ 13 w 14"/>
                  <a:gd name="T33" fmla="*/ 3 h 21"/>
                  <a:gd name="T34" fmla="*/ 12 w 14"/>
                  <a:gd name="T35" fmla="*/ 3 h 21"/>
                  <a:gd name="T36" fmla="*/ 11 w 14"/>
                  <a:gd name="T37" fmla="*/ 3 h 21"/>
                  <a:gd name="T38" fmla="*/ 11 w 14"/>
                  <a:gd name="T39" fmla="*/ 5 h 21"/>
                  <a:gd name="T40" fmla="*/ 8 w 14"/>
                  <a:gd name="T41" fmla="*/ 17 h 21"/>
                  <a:gd name="T42" fmla="*/ 8 w 14"/>
                  <a:gd name="T43" fmla="*/ 19 h 21"/>
                  <a:gd name="T44" fmla="*/ 8 w 14"/>
                  <a:gd name="T45" fmla="*/ 20 h 21"/>
                  <a:gd name="T46" fmla="*/ 9 w 14"/>
                  <a:gd name="T47" fmla="*/ 21 h 21"/>
                  <a:gd name="T48" fmla="*/ 10 w 14"/>
                  <a:gd name="T4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" h="21">
                    <a:moveTo>
                      <a:pt x="10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2" y="19"/>
                      <a:pt x="2" y="19"/>
                    </a:cubicBezTo>
                    <a:cubicBezTo>
                      <a:pt x="2" y="19"/>
                      <a:pt x="2" y="18"/>
                      <a:pt x="3" y="18"/>
                    </a:cubicBezTo>
                    <a:cubicBezTo>
                      <a:pt x="3" y="18"/>
                      <a:pt x="3" y="17"/>
                      <a:pt x="3" y="16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8"/>
                      <a:pt x="7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9" y="21"/>
                      <a:pt x="9" y="21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21"/>
              <p:cNvSpPr>
                <a:spLocks/>
              </p:cNvSpPr>
              <p:nvPr/>
            </p:nvSpPr>
            <p:spPr bwMode="auto">
              <a:xfrm>
                <a:off x="1465263" y="376238"/>
                <a:ext cx="60325" cy="73025"/>
              </a:xfrm>
              <a:custGeom>
                <a:avLst/>
                <a:gdLst>
                  <a:gd name="T0" fmla="*/ 18 w 18"/>
                  <a:gd name="T1" fmla="*/ 9 h 22"/>
                  <a:gd name="T2" fmla="*/ 18 w 18"/>
                  <a:gd name="T3" fmla="*/ 9 h 22"/>
                  <a:gd name="T4" fmla="*/ 16 w 18"/>
                  <a:gd name="T5" fmla="*/ 10 h 22"/>
                  <a:gd name="T6" fmla="*/ 13 w 18"/>
                  <a:gd name="T7" fmla="*/ 12 h 22"/>
                  <a:gd name="T8" fmla="*/ 0 w 18"/>
                  <a:gd name="T9" fmla="*/ 22 h 22"/>
                  <a:gd name="T10" fmla="*/ 0 w 18"/>
                  <a:gd name="T11" fmla="*/ 22 h 22"/>
                  <a:gd name="T12" fmla="*/ 1 w 18"/>
                  <a:gd name="T13" fmla="*/ 5 h 22"/>
                  <a:gd name="T14" fmla="*/ 1 w 18"/>
                  <a:gd name="T15" fmla="*/ 2 h 22"/>
                  <a:gd name="T16" fmla="*/ 0 w 18"/>
                  <a:gd name="T17" fmla="*/ 0 h 22"/>
                  <a:gd name="T18" fmla="*/ 0 w 18"/>
                  <a:gd name="T19" fmla="*/ 0 h 22"/>
                  <a:gd name="T20" fmla="*/ 8 w 18"/>
                  <a:gd name="T21" fmla="*/ 4 h 22"/>
                  <a:gd name="T22" fmla="*/ 8 w 18"/>
                  <a:gd name="T23" fmla="*/ 5 h 22"/>
                  <a:gd name="T24" fmla="*/ 8 w 18"/>
                  <a:gd name="T25" fmla="*/ 4 h 22"/>
                  <a:gd name="T26" fmla="*/ 6 w 18"/>
                  <a:gd name="T27" fmla="*/ 4 h 22"/>
                  <a:gd name="T28" fmla="*/ 5 w 18"/>
                  <a:gd name="T29" fmla="*/ 4 h 22"/>
                  <a:gd name="T30" fmla="*/ 5 w 18"/>
                  <a:gd name="T31" fmla="*/ 5 h 22"/>
                  <a:gd name="T32" fmla="*/ 5 w 18"/>
                  <a:gd name="T33" fmla="*/ 7 h 22"/>
                  <a:gd name="T34" fmla="*/ 5 w 18"/>
                  <a:gd name="T35" fmla="*/ 17 h 22"/>
                  <a:gd name="T36" fmla="*/ 12 w 18"/>
                  <a:gd name="T37" fmla="*/ 11 h 22"/>
                  <a:gd name="T38" fmla="*/ 13 w 18"/>
                  <a:gd name="T39" fmla="*/ 10 h 22"/>
                  <a:gd name="T40" fmla="*/ 14 w 18"/>
                  <a:gd name="T41" fmla="*/ 9 h 22"/>
                  <a:gd name="T42" fmla="*/ 14 w 18"/>
                  <a:gd name="T43" fmla="*/ 8 h 22"/>
                  <a:gd name="T44" fmla="*/ 14 w 18"/>
                  <a:gd name="T45" fmla="*/ 8 h 22"/>
                  <a:gd name="T46" fmla="*/ 12 w 18"/>
                  <a:gd name="T47" fmla="*/ 7 h 22"/>
                  <a:gd name="T48" fmla="*/ 13 w 18"/>
                  <a:gd name="T49" fmla="*/ 6 h 22"/>
                  <a:gd name="T50" fmla="*/ 18 w 18"/>
                  <a:gd name="T51" fmla="*/ 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" h="22">
                    <a:moveTo>
                      <a:pt x="18" y="9"/>
                    </a:moveTo>
                    <a:cubicBezTo>
                      <a:pt x="18" y="9"/>
                      <a:pt x="18" y="9"/>
                      <a:pt x="18" y="9"/>
                    </a:cubicBezTo>
                    <a:cubicBezTo>
                      <a:pt x="17" y="9"/>
                      <a:pt x="17" y="9"/>
                      <a:pt x="16" y="10"/>
                    </a:cubicBezTo>
                    <a:cubicBezTo>
                      <a:pt x="15" y="10"/>
                      <a:pt x="14" y="11"/>
                      <a:pt x="13" y="1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3" y="6"/>
                      <a:pt x="13" y="6"/>
                      <a:pt x="13" y="6"/>
                    </a:cubicBezTo>
                    <a:lnTo>
                      <a:pt x="1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22"/>
              <p:cNvSpPr>
                <a:spLocks/>
              </p:cNvSpPr>
              <p:nvPr/>
            </p:nvSpPr>
            <p:spPr bwMode="auto">
              <a:xfrm>
                <a:off x="1528763" y="434975"/>
                <a:ext cx="82550" cy="87312"/>
              </a:xfrm>
              <a:custGeom>
                <a:avLst/>
                <a:gdLst>
                  <a:gd name="T0" fmla="*/ 17 w 25"/>
                  <a:gd name="T1" fmla="*/ 6 h 26"/>
                  <a:gd name="T2" fmla="*/ 12 w 25"/>
                  <a:gd name="T3" fmla="*/ 12 h 26"/>
                  <a:gd name="T4" fmla="*/ 12 w 25"/>
                  <a:gd name="T5" fmla="*/ 12 h 26"/>
                  <a:gd name="T6" fmla="*/ 15 w 25"/>
                  <a:gd name="T7" fmla="*/ 13 h 26"/>
                  <a:gd name="T8" fmla="*/ 18 w 25"/>
                  <a:gd name="T9" fmla="*/ 11 h 26"/>
                  <a:gd name="T10" fmla="*/ 19 w 25"/>
                  <a:gd name="T11" fmla="*/ 11 h 26"/>
                  <a:gd name="T12" fmla="*/ 12 w 25"/>
                  <a:gd name="T13" fmla="*/ 19 h 26"/>
                  <a:gd name="T14" fmla="*/ 11 w 25"/>
                  <a:gd name="T15" fmla="*/ 18 h 26"/>
                  <a:gd name="T16" fmla="*/ 13 w 25"/>
                  <a:gd name="T17" fmla="*/ 16 h 26"/>
                  <a:gd name="T18" fmla="*/ 13 w 25"/>
                  <a:gd name="T19" fmla="*/ 14 h 26"/>
                  <a:gd name="T20" fmla="*/ 11 w 25"/>
                  <a:gd name="T21" fmla="*/ 12 h 26"/>
                  <a:gd name="T22" fmla="*/ 8 w 25"/>
                  <a:gd name="T23" fmla="*/ 16 h 26"/>
                  <a:gd name="T24" fmla="*/ 7 w 25"/>
                  <a:gd name="T25" fmla="*/ 18 h 26"/>
                  <a:gd name="T26" fmla="*/ 7 w 25"/>
                  <a:gd name="T27" fmla="*/ 19 h 26"/>
                  <a:gd name="T28" fmla="*/ 7 w 25"/>
                  <a:gd name="T29" fmla="*/ 20 h 26"/>
                  <a:gd name="T30" fmla="*/ 8 w 25"/>
                  <a:gd name="T31" fmla="*/ 21 h 26"/>
                  <a:gd name="T32" fmla="*/ 12 w 25"/>
                  <a:gd name="T33" fmla="*/ 22 h 26"/>
                  <a:gd name="T34" fmla="*/ 17 w 25"/>
                  <a:gd name="T35" fmla="*/ 21 h 26"/>
                  <a:gd name="T36" fmla="*/ 17 w 25"/>
                  <a:gd name="T37" fmla="*/ 21 h 26"/>
                  <a:gd name="T38" fmla="*/ 12 w 25"/>
                  <a:gd name="T39" fmla="*/ 26 h 26"/>
                  <a:gd name="T40" fmla="*/ 0 w 25"/>
                  <a:gd name="T41" fmla="*/ 14 h 26"/>
                  <a:gd name="T42" fmla="*/ 0 w 25"/>
                  <a:gd name="T43" fmla="*/ 14 h 26"/>
                  <a:gd name="T44" fmla="*/ 0 w 25"/>
                  <a:gd name="T45" fmla="*/ 15 h 26"/>
                  <a:gd name="T46" fmla="*/ 2 w 25"/>
                  <a:gd name="T47" fmla="*/ 15 h 26"/>
                  <a:gd name="T48" fmla="*/ 3 w 25"/>
                  <a:gd name="T49" fmla="*/ 15 h 26"/>
                  <a:gd name="T50" fmla="*/ 4 w 25"/>
                  <a:gd name="T51" fmla="*/ 14 h 26"/>
                  <a:gd name="T52" fmla="*/ 12 w 25"/>
                  <a:gd name="T53" fmla="*/ 4 h 26"/>
                  <a:gd name="T54" fmla="*/ 13 w 25"/>
                  <a:gd name="T55" fmla="*/ 3 h 26"/>
                  <a:gd name="T56" fmla="*/ 13 w 25"/>
                  <a:gd name="T57" fmla="*/ 2 h 26"/>
                  <a:gd name="T58" fmla="*/ 13 w 25"/>
                  <a:gd name="T59" fmla="*/ 1 h 26"/>
                  <a:gd name="T60" fmla="*/ 12 w 25"/>
                  <a:gd name="T61" fmla="*/ 0 h 26"/>
                  <a:gd name="T62" fmla="*/ 12 w 25"/>
                  <a:gd name="T63" fmla="*/ 0 h 26"/>
                  <a:gd name="T64" fmla="*/ 25 w 25"/>
                  <a:gd name="T65" fmla="*/ 11 h 26"/>
                  <a:gd name="T66" fmla="*/ 21 w 25"/>
                  <a:gd name="T67" fmla="*/ 15 h 26"/>
                  <a:gd name="T68" fmla="*/ 20 w 25"/>
                  <a:gd name="T69" fmla="*/ 14 h 26"/>
                  <a:gd name="T70" fmla="*/ 22 w 25"/>
                  <a:gd name="T71" fmla="*/ 11 h 26"/>
                  <a:gd name="T72" fmla="*/ 21 w 25"/>
                  <a:gd name="T73" fmla="*/ 9 h 26"/>
                  <a:gd name="T74" fmla="*/ 19 w 25"/>
                  <a:gd name="T75" fmla="*/ 7 h 26"/>
                  <a:gd name="T76" fmla="*/ 17 w 25"/>
                  <a:gd name="T77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5" h="26">
                    <a:moveTo>
                      <a:pt x="17" y="6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3"/>
                      <a:pt x="14" y="13"/>
                      <a:pt x="15" y="13"/>
                    </a:cubicBezTo>
                    <a:cubicBezTo>
                      <a:pt x="16" y="12"/>
                      <a:pt x="17" y="12"/>
                      <a:pt x="18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2" y="18"/>
                      <a:pt x="13" y="17"/>
                      <a:pt x="13" y="16"/>
                    </a:cubicBezTo>
                    <a:cubicBezTo>
                      <a:pt x="13" y="15"/>
                      <a:pt x="13" y="14"/>
                      <a:pt x="13" y="14"/>
                    </a:cubicBezTo>
                    <a:cubicBezTo>
                      <a:pt x="12" y="13"/>
                      <a:pt x="12" y="13"/>
                      <a:pt x="11" y="12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8"/>
                      <a:pt x="7" y="18"/>
                    </a:cubicBezTo>
                    <a:cubicBezTo>
                      <a:pt x="6" y="18"/>
                      <a:pt x="6" y="19"/>
                      <a:pt x="7" y="19"/>
                    </a:cubicBezTo>
                    <a:cubicBezTo>
                      <a:pt x="7" y="19"/>
                      <a:pt x="7" y="19"/>
                      <a:pt x="7" y="20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22"/>
                      <a:pt x="11" y="22"/>
                      <a:pt x="12" y="22"/>
                    </a:cubicBezTo>
                    <a:cubicBezTo>
                      <a:pt x="14" y="23"/>
                      <a:pt x="15" y="22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2" y="15"/>
                    </a:cubicBezTo>
                    <a:cubicBezTo>
                      <a:pt x="2" y="15"/>
                      <a:pt x="2" y="15"/>
                      <a:pt x="3" y="15"/>
                    </a:cubicBezTo>
                    <a:cubicBezTo>
                      <a:pt x="3" y="15"/>
                      <a:pt x="3" y="15"/>
                      <a:pt x="4" y="1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3"/>
                      <a:pt x="22" y="12"/>
                      <a:pt x="22" y="11"/>
                    </a:cubicBezTo>
                    <a:cubicBezTo>
                      <a:pt x="22" y="11"/>
                      <a:pt x="21" y="10"/>
                      <a:pt x="21" y="9"/>
                    </a:cubicBezTo>
                    <a:cubicBezTo>
                      <a:pt x="21" y="9"/>
                      <a:pt x="20" y="8"/>
                      <a:pt x="19" y="7"/>
                    </a:cubicBezTo>
                    <a:lnTo>
                      <a:pt x="1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23"/>
              <p:cNvSpPr>
                <a:spLocks noEditPoints="1"/>
              </p:cNvSpPr>
              <p:nvPr/>
            </p:nvSpPr>
            <p:spPr bwMode="auto">
              <a:xfrm>
                <a:off x="1597025" y="515938"/>
                <a:ext cx="79375" cy="92075"/>
              </a:xfrm>
              <a:custGeom>
                <a:avLst/>
                <a:gdLst>
                  <a:gd name="T0" fmla="*/ 11 w 24"/>
                  <a:gd name="T1" fmla="*/ 12 h 28"/>
                  <a:gd name="T2" fmla="*/ 7 w 24"/>
                  <a:gd name="T3" fmla="*/ 15 h 28"/>
                  <a:gd name="T4" fmla="*/ 5 w 24"/>
                  <a:gd name="T5" fmla="*/ 16 h 28"/>
                  <a:gd name="T6" fmla="*/ 5 w 24"/>
                  <a:gd name="T7" fmla="*/ 17 h 28"/>
                  <a:gd name="T8" fmla="*/ 6 w 24"/>
                  <a:gd name="T9" fmla="*/ 19 h 28"/>
                  <a:gd name="T10" fmla="*/ 5 w 24"/>
                  <a:gd name="T11" fmla="*/ 19 h 28"/>
                  <a:gd name="T12" fmla="*/ 0 w 24"/>
                  <a:gd name="T13" fmla="*/ 11 h 28"/>
                  <a:gd name="T14" fmla="*/ 0 w 24"/>
                  <a:gd name="T15" fmla="*/ 10 h 28"/>
                  <a:gd name="T16" fmla="*/ 2 w 24"/>
                  <a:gd name="T17" fmla="*/ 12 h 28"/>
                  <a:gd name="T18" fmla="*/ 2 w 24"/>
                  <a:gd name="T19" fmla="*/ 12 h 28"/>
                  <a:gd name="T20" fmla="*/ 4 w 24"/>
                  <a:gd name="T21" fmla="*/ 11 h 28"/>
                  <a:gd name="T22" fmla="*/ 15 w 24"/>
                  <a:gd name="T23" fmla="*/ 4 h 28"/>
                  <a:gd name="T24" fmla="*/ 16 w 24"/>
                  <a:gd name="T25" fmla="*/ 3 h 28"/>
                  <a:gd name="T26" fmla="*/ 16 w 24"/>
                  <a:gd name="T27" fmla="*/ 2 h 28"/>
                  <a:gd name="T28" fmla="*/ 16 w 24"/>
                  <a:gd name="T29" fmla="*/ 0 h 28"/>
                  <a:gd name="T30" fmla="*/ 16 w 24"/>
                  <a:gd name="T31" fmla="*/ 0 h 28"/>
                  <a:gd name="T32" fmla="*/ 21 w 24"/>
                  <a:gd name="T33" fmla="*/ 7 h 28"/>
                  <a:gd name="T34" fmla="*/ 23 w 24"/>
                  <a:gd name="T35" fmla="*/ 12 h 28"/>
                  <a:gd name="T36" fmla="*/ 23 w 24"/>
                  <a:gd name="T37" fmla="*/ 15 h 28"/>
                  <a:gd name="T38" fmla="*/ 22 w 24"/>
                  <a:gd name="T39" fmla="*/ 18 h 28"/>
                  <a:gd name="T40" fmla="*/ 18 w 24"/>
                  <a:gd name="T41" fmla="*/ 18 h 28"/>
                  <a:gd name="T42" fmla="*/ 15 w 24"/>
                  <a:gd name="T43" fmla="*/ 17 h 28"/>
                  <a:gd name="T44" fmla="*/ 12 w 24"/>
                  <a:gd name="T45" fmla="*/ 24 h 28"/>
                  <a:gd name="T46" fmla="*/ 12 w 24"/>
                  <a:gd name="T47" fmla="*/ 26 h 28"/>
                  <a:gd name="T48" fmla="*/ 12 w 24"/>
                  <a:gd name="T49" fmla="*/ 28 h 28"/>
                  <a:gd name="T50" fmla="*/ 12 w 24"/>
                  <a:gd name="T51" fmla="*/ 28 h 28"/>
                  <a:gd name="T52" fmla="*/ 8 w 24"/>
                  <a:gd name="T53" fmla="*/ 23 h 28"/>
                  <a:gd name="T54" fmla="*/ 12 w 24"/>
                  <a:gd name="T55" fmla="*/ 13 h 28"/>
                  <a:gd name="T56" fmla="*/ 11 w 24"/>
                  <a:gd name="T57" fmla="*/ 12 h 28"/>
                  <a:gd name="T58" fmla="*/ 19 w 24"/>
                  <a:gd name="T59" fmla="*/ 6 h 28"/>
                  <a:gd name="T60" fmla="*/ 12 w 24"/>
                  <a:gd name="T61" fmla="*/ 11 h 28"/>
                  <a:gd name="T62" fmla="*/ 13 w 24"/>
                  <a:gd name="T63" fmla="*/ 12 h 28"/>
                  <a:gd name="T64" fmla="*/ 15 w 24"/>
                  <a:gd name="T65" fmla="*/ 14 h 28"/>
                  <a:gd name="T66" fmla="*/ 16 w 24"/>
                  <a:gd name="T67" fmla="*/ 15 h 28"/>
                  <a:gd name="T68" fmla="*/ 19 w 24"/>
                  <a:gd name="T69" fmla="*/ 14 h 28"/>
                  <a:gd name="T70" fmla="*/ 21 w 24"/>
                  <a:gd name="T71" fmla="*/ 11 h 28"/>
                  <a:gd name="T72" fmla="*/ 20 w 24"/>
                  <a:gd name="T73" fmla="*/ 8 h 28"/>
                  <a:gd name="T74" fmla="*/ 19 w 24"/>
                  <a:gd name="T75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" h="28">
                    <a:moveTo>
                      <a:pt x="11" y="12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5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5" y="18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1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2"/>
                      <a:pt x="3" y="12"/>
                      <a:pt x="4" y="11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6" y="3"/>
                      <a:pt x="16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1"/>
                      <a:pt x="16" y="1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2" y="9"/>
                      <a:pt x="23" y="11"/>
                      <a:pt x="23" y="12"/>
                    </a:cubicBezTo>
                    <a:cubicBezTo>
                      <a:pt x="24" y="13"/>
                      <a:pt x="24" y="14"/>
                      <a:pt x="23" y="15"/>
                    </a:cubicBezTo>
                    <a:cubicBezTo>
                      <a:pt x="23" y="16"/>
                      <a:pt x="22" y="17"/>
                      <a:pt x="22" y="18"/>
                    </a:cubicBezTo>
                    <a:cubicBezTo>
                      <a:pt x="20" y="18"/>
                      <a:pt x="19" y="19"/>
                      <a:pt x="18" y="18"/>
                    </a:cubicBezTo>
                    <a:cubicBezTo>
                      <a:pt x="17" y="18"/>
                      <a:pt x="16" y="18"/>
                      <a:pt x="15" y="17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5"/>
                      <a:pt x="12" y="26"/>
                      <a:pt x="12" y="26"/>
                    </a:cubicBezTo>
                    <a:cubicBezTo>
                      <a:pt x="12" y="27"/>
                      <a:pt x="12" y="27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12" y="13"/>
                      <a:pt x="12" y="13"/>
                      <a:pt x="12" y="13"/>
                    </a:cubicBezTo>
                    <a:lnTo>
                      <a:pt x="11" y="12"/>
                    </a:lnTo>
                    <a:close/>
                    <a:moveTo>
                      <a:pt x="19" y="6"/>
                    </a:move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4" y="14"/>
                      <a:pt x="15" y="14"/>
                    </a:cubicBezTo>
                    <a:cubicBezTo>
                      <a:pt x="15" y="15"/>
                      <a:pt x="16" y="15"/>
                      <a:pt x="16" y="15"/>
                    </a:cubicBezTo>
                    <a:cubicBezTo>
                      <a:pt x="17" y="15"/>
                      <a:pt x="18" y="14"/>
                      <a:pt x="19" y="14"/>
                    </a:cubicBezTo>
                    <a:cubicBezTo>
                      <a:pt x="20" y="13"/>
                      <a:pt x="21" y="12"/>
                      <a:pt x="21" y="11"/>
                    </a:cubicBezTo>
                    <a:cubicBezTo>
                      <a:pt x="21" y="10"/>
                      <a:pt x="21" y="9"/>
                      <a:pt x="20" y="8"/>
                    </a:cubicBezTo>
                    <a:lnTo>
                      <a:pt x="19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24"/>
              <p:cNvSpPr>
                <a:spLocks/>
              </p:cNvSpPr>
              <p:nvPr/>
            </p:nvSpPr>
            <p:spPr bwMode="auto">
              <a:xfrm>
                <a:off x="1651000" y="625475"/>
                <a:ext cx="76200" cy="55562"/>
              </a:xfrm>
              <a:custGeom>
                <a:avLst/>
                <a:gdLst>
                  <a:gd name="T0" fmla="*/ 23 w 23"/>
                  <a:gd name="T1" fmla="*/ 10 h 17"/>
                  <a:gd name="T2" fmla="*/ 17 w 23"/>
                  <a:gd name="T3" fmla="*/ 12 h 17"/>
                  <a:gd name="T4" fmla="*/ 17 w 23"/>
                  <a:gd name="T5" fmla="*/ 12 h 17"/>
                  <a:gd name="T6" fmla="*/ 20 w 23"/>
                  <a:gd name="T7" fmla="*/ 9 h 17"/>
                  <a:gd name="T8" fmla="*/ 20 w 23"/>
                  <a:gd name="T9" fmla="*/ 5 h 17"/>
                  <a:gd name="T10" fmla="*/ 18 w 23"/>
                  <a:gd name="T11" fmla="*/ 3 h 17"/>
                  <a:gd name="T12" fmla="*/ 16 w 23"/>
                  <a:gd name="T13" fmla="*/ 3 h 17"/>
                  <a:gd name="T14" fmla="*/ 15 w 23"/>
                  <a:gd name="T15" fmla="*/ 3 h 17"/>
                  <a:gd name="T16" fmla="*/ 15 w 23"/>
                  <a:gd name="T17" fmla="*/ 5 h 17"/>
                  <a:gd name="T18" fmla="*/ 14 w 23"/>
                  <a:gd name="T19" fmla="*/ 8 h 17"/>
                  <a:gd name="T20" fmla="*/ 13 w 23"/>
                  <a:gd name="T21" fmla="*/ 14 h 17"/>
                  <a:gd name="T22" fmla="*/ 10 w 23"/>
                  <a:gd name="T23" fmla="*/ 16 h 17"/>
                  <a:gd name="T24" fmla="*/ 5 w 23"/>
                  <a:gd name="T25" fmla="*/ 16 h 17"/>
                  <a:gd name="T26" fmla="*/ 2 w 23"/>
                  <a:gd name="T27" fmla="*/ 12 h 17"/>
                  <a:gd name="T28" fmla="*/ 2 w 23"/>
                  <a:gd name="T29" fmla="*/ 10 h 17"/>
                  <a:gd name="T30" fmla="*/ 2 w 23"/>
                  <a:gd name="T31" fmla="*/ 8 h 17"/>
                  <a:gd name="T32" fmla="*/ 1 w 23"/>
                  <a:gd name="T33" fmla="*/ 7 h 17"/>
                  <a:gd name="T34" fmla="*/ 1 w 23"/>
                  <a:gd name="T35" fmla="*/ 6 h 17"/>
                  <a:gd name="T36" fmla="*/ 0 w 23"/>
                  <a:gd name="T37" fmla="*/ 6 h 17"/>
                  <a:gd name="T38" fmla="*/ 0 w 23"/>
                  <a:gd name="T39" fmla="*/ 5 h 17"/>
                  <a:gd name="T40" fmla="*/ 7 w 23"/>
                  <a:gd name="T41" fmla="*/ 3 h 17"/>
                  <a:gd name="T42" fmla="*/ 7 w 23"/>
                  <a:gd name="T43" fmla="*/ 3 h 17"/>
                  <a:gd name="T44" fmla="*/ 3 w 23"/>
                  <a:gd name="T45" fmla="*/ 7 h 17"/>
                  <a:gd name="T46" fmla="*/ 3 w 23"/>
                  <a:gd name="T47" fmla="*/ 11 h 17"/>
                  <a:gd name="T48" fmla="*/ 5 w 23"/>
                  <a:gd name="T49" fmla="*/ 14 h 17"/>
                  <a:gd name="T50" fmla="*/ 7 w 23"/>
                  <a:gd name="T51" fmla="*/ 14 h 17"/>
                  <a:gd name="T52" fmla="*/ 8 w 23"/>
                  <a:gd name="T53" fmla="*/ 13 h 17"/>
                  <a:gd name="T54" fmla="*/ 9 w 23"/>
                  <a:gd name="T55" fmla="*/ 11 h 17"/>
                  <a:gd name="T56" fmla="*/ 9 w 23"/>
                  <a:gd name="T57" fmla="*/ 8 h 17"/>
                  <a:gd name="T58" fmla="*/ 10 w 23"/>
                  <a:gd name="T59" fmla="*/ 4 h 17"/>
                  <a:gd name="T60" fmla="*/ 11 w 23"/>
                  <a:gd name="T61" fmla="*/ 2 h 17"/>
                  <a:gd name="T62" fmla="*/ 14 w 23"/>
                  <a:gd name="T63" fmla="*/ 0 h 17"/>
                  <a:gd name="T64" fmla="*/ 18 w 23"/>
                  <a:gd name="T65" fmla="*/ 1 h 17"/>
                  <a:gd name="T66" fmla="*/ 21 w 23"/>
                  <a:gd name="T67" fmla="*/ 4 h 17"/>
                  <a:gd name="T68" fmla="*/ 21 w 23"/>
                  <a:gd name="T69" fmla="*/ 6 h 17"/>
                  <a:gd name="T70" fmla="*/ 21 w 23"/>
                  <a:gd name="T71" fmla="*/ 8 h 17"/>
                  <a:gd name="T72" fmla="*/ 21 w 23"/>
                  <a:gd name="T73" fmla="*/ 9 h 17"/>
                  <a:gd name="T74" fmla="*/ 22 w 23"/>
                  <a:gd name="T75" fmla="*/ 10 h 17"/>
                  <a:gd name="T76" fmla="*/ 23 w 23"/>
                  <a:gd name="T77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17">
                    <a:moveTo>
                      <a:pt x="23" y="10"/>
                    </a:move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8" y="11"/>
                      <a:pt x="19" y="10"/>
                      <a:pt x="20" y="9"/>
                    </a:cubicBezTo>
                    <a:cubicBezTo>
                      <a:pt x="20" y="7"/>
                      <a:pt x="20" y="6"/>
                      <a:pt x="20" y="5"/>
                    </a:cubicBezTo>
                    <a:cubicBezTo>
                      <a:pt x="20" y="4"/>
                      <a:pt x="19" y="3"/>
                      <a:pt x="18" y="3"/>
                    </a:cubicBezTo>
                    <a:cubicBezTo>
                      <a:pt x="18" y="2"/>
                      <a:pt x="17" y="2"/>
                      <a:pt x="16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4"/>
                      <a:pt x="15" y="4"/>
                      <a:pt x="15" y="5"/>
                    </a:cubicBezTo>
                    <a:cubicBezTo>
                      <a:pt x="15" y="6"/>
                      <a:pt x="14" y="7"/>
                      <a:pt x="14" y="8"/>
                    </a:cubicBezTo>
                    <a:cubicBezTo>
                      <a:pt x="14" y="11"/>
                      <a:pt x="13" y="13"/>
                      <a:pt x="13" y="14"/>
                    </a:cubicBezTo>
                    <a:cubicBezTo>
                      <a:pt x="12" y="15"/>
                      <a:pt x="11" y="16"/>
                      <a:pt x="10" y="16"/>
                    </a:cubicBezTo>
                    <a:cubicBezTo>
                      <a:pt x="8" y="17"/>
                      <a:pt x="7" y="17"/>
                      <a:pt x="5" y="16"/>
                    </a:cubicBezTo>
                    <a:cubicBezTo>
                      <a:pt x="4" y="15"/>
                      <a:pt x="3" y="14"/>
                      <a:pt x="2" y="12"/>
                    </a:cubicBezTo>
                    <a:cubicBezTo>
                      <a:pt x="2" y="11"/>
                      <a:pt x="2" y="11"/>
                      <a:pt x="2" y="10"/>
                    </a:cubicBezTo>
                    <a:cubicBezTo>
                      <a:pt x="2" y="10"/>
                      <a:pt x="2" y="9"/>
                      <a:pt x="2" y="8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1" y="6"/>
                      <a:pt x="1" y="6"/>
                    </a:cubicBezTo>
                    <a:cubicBezTo>
                      <a:pt x="1" y="6"/>
                      <a:pt x="0" y="6"/>
                      <a:pt x="0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4"/>
                      <a:pt x="4" y="6"/>
                      <a:pt x="3" y="7"/>
                    </a:cubicBezTo>
                    <a:cubicBezTo>
                      <a:pt x="3" y="9"/>
                      <a:pt x="2" y="10"/>
                      <a:pt x="3" y="11"/>
                    </a:cubicBezTo>
                    <a:cubicBezTo>
                      <a:pt x="3" y="12"/>
                      <a:pt x="4" y="13"/>
                      <a:pt x="5" y="14"/>
                    </a:cubicBezTo>
                    <a:cubicBezTo>
                      <a:pt x="5" y="14"/>
                      <a:pt x="6" y="14"/>
                      <a:pt x="7" y="14"/>
                    </a:cubicBezTo>
                    <a:cubicBezTo>
                      <a:pt x="7" y="14"/>
                      <a:pt x="8" y="13"/>
                      <a:pt x="8" y="13"/>
                    </a:cubicBezTo>
                    <a:cubicBezTo>
                      <a:pt x="8" y="13"/>
                      <a:pt x="9" y="12"/>
                      <a:pt x="9" y="11"/>
                    </a:cubicBezTo>
                    <a:cubicBezTo>
                      <a:pt x="9" y="11"/>
                      <a:pt x="9" y="10"/>
                      <a:pt x="9" y="8"/>
                    </a:cubicBezTo>
                    <a:cubicBezTo>
                      <a:pt x="10" y="7"/>
                      <a:pt x="10" y="5"/>
                      <a:pt x="10" y="4"/>
                    </a:cubicBezTo>
                    <a:cubicBezTo>
                      <a:pt x="10" y="3"/>
                      <a:pt x="11" y="2"/>
                      <a:pt x="11" y="2"/>
                    </a:cubicBezTo>
                    <a:cubicBezTo>
                      <a:pt x="12" y="1"/>
                      <a:pt x="13" y="1"/>
                      <a:pt x="14" y="0"/>
                    </a:cubicBezTo>
                    <a:cubicBezTo>
                      <a:pt x="15" y="0"/>
                      <a:pt x="16" y="0"/>
                      <a:pt x="18" y="1"/>
                    </a:cubicBezTo>
                    <a:cubicBezTo>
                      <a:pt x="19" y="1"/>
                      <a:pt x="20" y="2"/>
                      <a:pt x="21" y="4"/>
                    </a:cubicBezTo>
                    <a:cubicBezTo>
                      <a:pt x="21" y="5"/>
                      <a:pt x="21" y="5"/>
                      <a:pt x="21" y="6"/>
                    </a:cubicBezTo>
                    <a:cubicBezTo>
                      <a:pt x="21" y="6"/>
                      <a:pt x="21" y="7"/>
                      <a:pt x="21" y="8"/>
                    </a:cubicBezTo>
                    <a:cubicBezTo>
                      <a:pt x="21" y="8"/>
                      <a:pt x="21" y="9"/>
                      <a:pt x="21" y="9"/>
                    </a:cubicBezTo>
                    <a:cubicBezTo>
                      <a:pt x="21" y="9"/>
                      <a:pt x="21" y="9"/>
                      <a:pt x="22" y="10"/>
                    </a:cubicBezTo>
                    <a:cubicBezTo>
                      <a:pt x="22" y="10"/>
                      <a:pt x="22" y="10"/>
                      <a:pt x="2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25"/>
              <p:cNvSpPr>
                <a:spLocks/>
              </p:cNvSpPr>
              <p:nvPr/>
            </p:nvSpPr>
            <p:spPr bwMode="auto">
              <a:xfrm>
                <a:off x="1673225" y="714375"/>
                <a:ext cx="69850" cy="42862"/>
              </a:xfrm>
              <a:custGeom>
                <a:avLst/>
                <a:gdLst>
                  <a:gd name="T0" fmla="*/ 2 w 21"/>
                  <a:gd name="T1" fmla="*/ 13 h 13"/>
                  <a:gd name="T2" fmla="*/ 2 w 21"/>
                  <a:gd name="T3" fmla="*/ 13 h 13"/>
                  <a:gd name="T4" fmla="*/ 0 w 21"/>
                  <a:gd name="T5" fmla="*/ 3 h 13"/>
                  <a:gd name="T6" fmla="*/ 1 w 21"/>
                  <a:gd name="T7" fmla="*/ 3 h 13"/>
                  <a:gd name="T8" fmla="*/ 1 w 21"/>
                  <a:gd name="T9" fmla="*/ 3 h 13"/>
                  <a:gd name="T10" fmla="*/ 1 w 21"/>
                  <a:gd name="T11" fmla="*/ 5 h 13"/>
                  <a:gd name="T12" fmla="*/ 2 w 21"/>
                  <a:gd name="T13" fmla="*/ 5 h 13"/>
                  <a:gd name="T14" fmla="*/ 4 w 21"/>
                  <a:gd name="T15" fmla="*/ 5 h 13"/>
                  <a:gd name="T16" fmla="*/ 17 w 21"/>
                  <a:gd name="T17" fmla="*/ 3 h 13"/>
                  <a:gd name="T18" fmla="*/ 19 w 21"/>
                  <a:gd name="T19" fmla="*/ 3 h 13"/>
                  <a:gd name="T20" fmla="*/ 19 w 21"/>
                  <a:gd name="T21" fmla="*/ 2 h 13"/>
                  <a:gd name="T22" fmla="*/ 19 w 21"/>
                  <a:gd name="T23" fmla="*/ 1 h 13"/>
                  <a:gd name="T24" fmla="*/ 19 w 21"/>
                  <a:gd name="T25" fmla="*/ 0 h 13"/>
                  <a:gd name="T26" fmla="*/ 20 w 21"/>
                  <a:gd name="T27" fmla="*/ 0 h 13"/>
                  <a:gd name="T28" fmla="*/ 21 w 21"/>
                  <a:gd name="T29" fmla="*/ 10 h 13"/>
                  <a:gd name="T30" fmla="*/ 20 w 21"/>
                  <a:gd name="T31" fmla="*/ 10 h 13"/>
                  <a:gd name="T32" fmla="*/ 20 w 21"/>
                  <a:gd name="T33" fmla="*/ 10 h 13"/>
                  <a:gd name="T34" fmla="*/ 20 w 21"/>
                  <a:gd name="T35" fmla="*/ 8 h 13"/>
                  <a:gd name="T36" fmla="*/ 19 w 21"/>
                  <a:gd name="T37" fmla="*/ 8 h 13"/>
                  <a:gd name="T38" fmla="*/ 17 w 21"/>
                  <a:gd name="T39" fmla="*/ 8 h 13"/>
                  <a:gd name="T40" fmla="*/ 5 w 21"/>
                  <a:gd name="T41" fmla="*/ 10 h 13"/>
                  <a:gd name="T42" fmla="*/ 3 w 21"/>
                  <a:gd name="T43" fmla="*/ 10 h 13"/>
                  <a:gd name="T44" fmla="*/ 2 w 21"/>
                  <a:gd name="T45" fmla="*/ 11 h 13"/>
                  <a:gd name="T46" fmla="*/ 2 w 21"/>
                  <a:gd name="T47" fmla="*/ 12 h 13"/>
                  <a:gd name="T48" fmla="*/ 2 w 21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13">
                    <a:moveTo>
                      <a:pt x="2" y="13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4" y="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1"/>
                      <a:pt x="19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9" y="8"/>
                      <a:pt x="18" y="8"/>
                      <a:pt x="17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1"/>
                      <a:pt x="2" y="12"/>
                      <a:pt x="2" y="1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26"/>
              <p:cNvSpPr>
                <a:spLocks/>
              </p:cNvSpPr>
              <p:nvPr/>
            </p:nvSpPr>
            <p:spPr bwMode="auto">
              <a:xfrm>
                <a:off x="1676400" y="801688"/>
                <a:ext cx="69850" cy="58737"/>
              </a:xfrm>
              <a:custGeom>
                <a:avLst/>
                <a:gdLst>
                  <a:gd name="T0" fmla="*/ 19 w 21"/>
                  <a:gd name="T1" fmla="*/ 18 h 18"/>
                  <a:gd name="T2" fmla="*/ 14 w 21"/>
                  <a:gd name="T3" fmla="*/ 17 h 18"/>
                  <a:gd name="T4" fmla="*/ 14 w 21"/>
                  <a:gd name="T5" fmla="*/ 17 h 18"/>
                  <a:gd name="T6" fmla="*/ 17 w 21"/>
                  <a:gd name="T7" fmla="*/ 16 h 18"/>
                  <a:gd name="T8" fmla="*/ 18 w 21"/>
                  <a:gd name="T9" fmla="*/ 15 h 18"/>
                  <a:gd name="T10" fmla="*/ 19 w 21"/>
                  <a:gd name="T11" fmla="*/ 13 h 18"/>
                  <a:gd name="T12" fmla="*/ 19 w 21"/>
                  <a:gd name="T13" fmla="*/ 11 h 18"/>
                  <a:gd name="T14" fmla="*/ 4 w 21"/>
                  <a:gd name="T15" fmla="*/ 10 h 18"/>
                  <a:gd name="T16" fmla="*/ 2 w 21"/>
                  <a:gd name="T17" fmla="*/ 10 h 18"/>
                  <a:gd name="T18" fmla="*/ 1 w 21"/>
                  <a:gd name="T19" fmla="*/ 11 h 18"/>
                  <a:gd name="T20" fmla="*/ 1 w 21"/>
                  <a:gd name="T21" fmla="*/ 12 h 18"/>
                  <a:gd name="T22" fmla="*/ 1 w 21"/>
                  <a:gd name="T23" fmla="*/ 12 h 18"/>
                  <a:gd name="T24" fmla="*/ 0 w 21"/>
                  <a:gd name="T25" fmla="*/ 12 h 18"/>
                  <a:gd name="T26" fmla="*/ 1 w 21"/>
                  <a:gd name="T27" fmla="*/ 2 h 18"/>
                  <a:gd name="T28" fmla="*/ 2 w 21"/>
                  <a:gd name="T29" fmla="*/ 2 h 18"/>
                  <a:gd name="T30" fmla="*/ 2 w 21"/>
                  <a:gd name="T31" fmla="*/ 3 h 18"/>
                  <a:gd name="T32" fmla="*/ 2 w 21"/>
                  <a:gd name="T33" fmla="*/ 4 h 18"/>
                  <a:gd name="T34" fmla="*/ 2 w 21"/>
                  <a:gd name="T35" fmla="*/ 5 h 18"/>
                  <a:gd name="T36" fmla="*/ 4 w 21"/>
                  <a:gd name="T37" fmla="*/ 5 h 18"/>
                  <a:gd name="T38" fmla="*/ 19 w 21"/>
                  <a:gd name="T39" fmla="*/ 7 h 18"/>
                  <a:gd name="T40" fmla="*/ 19 w 21"/>
                  <a:gd name="T41" fmla="*/ 5 h 18"/>
                  <a:gd name="T42" fmla="*/ 19 w 21"/>
                  <a:gd name="T43" fmla="*/ 2 h 18"/>
                  <a:gd name="T44" fmla="*/ 15 w 21"/>
                  <a:gd name="T45" fmla="*/ 0 h 18"/>
                  <a:gd name="T46" fmla="*/ 16 w 21"/>
                  <a:gd name="T47" fmla="*/ 0 h 18"/>
                  <a:gd name="T48" fmla="*/ 21 w 21"/>
                  <a:gd name="T49" fmla="*/ 0 h 18"/>
                  <a:gd name="T50" fmla="*/ 19 w 21"/>
                  <a:gd name="T5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" h="18">
                    <a:moveTo>
                      <a:pt x="19" y="18"/>
                    </a:move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5" y="17"/>
                      <a:pt x="16" y="16"/>
                      <a:pt x="17" y="16"/>
                    </a:cubicBezTo>
                    <a:cubicBezTo>
                      <a:pt x="17" y="16"/>
                      <a:pt x="18" y="15"/>
                      <a:pt x="18" y="15"/>
                    </a:cubicBezTo>
                    <a:cubicBezTo>
                      <a:pt x="18" y="14"/>
                      <a:pt x="18" y="14"/>
                      <a:pt x="19" y="13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2" y="10"/>
                      <a:pt x="1" y="10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4"/>
                      <a:pt x="19" y="3"/>
                      <a:pt x="19" y="2"/>
                    </a:cubicBezTo>
                    <a:cubicBezTo>
                      <a:pt x="18" y="1"/>
                      <a:pt x="17" y="1"/>
                      <a:pt x="1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1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27"/>
              <p:cNvSpPr>
                <a:spLocks/>
              </p:cNvSpPr>
              <p:nvPr/>
            </p:nvSpPr>
            <p:spPr bwMode="auto">
              <a:xfrm>
                <a:off x="1651000" y="908050"/>
                <a:ext cx="79375" cy="69850"/>
              </a:xfrm>
              <a:custGeom>
                <a:avLst/>
                <a:gdLst>
                  <a:gd name="T0" fmla="*/ 17 w 24"/>
                  <a:gd name="T1" fmla="*/ 21 h 21"/>
                  <a:gd name="T2" fmla="*/ 16 w 24"/>
                  <a:gd name="T3" fmla="*/ 21 h 21"/>
                  <a:gd name="T4" fmla="*/ 16 w 24"/>
                  <a:gd name="T5" fmla="*/ 19 h 21"/>
                  <a:gd name="T6" fmla="*/ 14 w 24"/>
                  <a:gd name="T7" fmla="*/ 16 h 21"/>
                  <a:gd name="T8" fmla="*/ 9 w 24"/>
                  <a:gd name="T9" fmla="*/ 10 h 21"/>
                  <a:gd name="T10" fmla="*/ 4 w 24"/>
                  <a:gd name="T11" fmla="*/ 8 h 21"/>
                  <a:gd name="T12" fmla="*/ 3 w 24"/>
                  <a:gd name="T13" fmla="*/ 8 h 21"/>
                  <a:gd name="T14" fmla="*/ 2 w 24"/>
                  <a:gd name="T15" fmla="*/ 8 h 21"/>
                  <a:gd name="T16" fmla="*/ 1 w 24"/>
                  <a:gd name="T17" fmla="*/ 9 h 21"/>
                  <a:gd name="T18" fmla="*/ 1 w 24"/>
                  <a:gd name="T19" fmla="*/ 10 h 21"/>
                  <a:gd name="T20" fmla="*/ 0 w 24"/>
                  <a:gd name="T21" fmla="*/ 10 h 21"/>
                  <a:gd name="T22" fmla="*/ 4 w 24"/>
                  <a:gd name="T23" fmla="*/ 0 h 21"/>
                  <a:gd name="T24" fmla="*/ 5 w 24"/>
                  <a:gd name="T25" fmla="*/ 0 h 21"/>
                  <a:gd name="T26" fmla="*/ 4 w 24"/>
                  <a:gd name="T27" fmla="*/ 1 h 21"/>
                  <a:gd name="T28" fmla="*/ 4 w 24"/>
                  <a:gd name="T29" fmla="*/ 2 h 21"/>
                  <a:gd name="T30" fmla="*/ 4 w 24"/>
                  <a:gd name="T31" fmla="*/ 3 h 21"/>
                  <a:gd name="T32" fmla="*/ 6 w 24"/>
                  <a:gd name="T33" fmla="*/ 4 h 21"/>
                  <a:gd name="T34" fmla="*/ 10 w 24"/>
                  <a:gd name="T35" fmla="*/ 5 h 21"/>
                  <a:gd name="T36" fmla="*/ 19 w 24"/>
                  <a:gd name="T37" fmla="*/ 4 h 21"/>
                  <a:gd name="T38" fmla="*/ 23 w 24"/>
                  <a:gd name="T39" fmla="*/ 3 h 21"/>
                  <a:gd name="T40" fmla="*/ 23 w 24"/>
                  <a:gd name="T41" fmla="*/ 1 h 21"/>
                  <a:gd name="T42" fmla="*/ 24 w 24"/>
                  <a:gd name="T43" fmla="*/ 2 h 21"/>
                  <a:gd name="T44" fmla="*/ 21 w 24"/>
                  <a:gd name="T45" fmla="*/ 10 h 21"/>
                  <a:gd name="T46" fmla="*/ 20 w 24"/>
                  <a:gd name="T47" fmla="*/ 10 h 21"/>
                  <a:gd name="T48" fmla="*/ 20 w 24"/>
                  <a:gd name="T49" fmla="*/ 10 h 21"/>
                  <a:gd name="T50" fmla="*/ 21 w 24"/>
                  <a:gd name="T51" fmla="*/ 9 h 21"/>
                  <a:gd name="T52" fmla="*/ 20 w 24"/>
                  <a:gd name="T53" fmla="*/ 8 h 21"/>
                  <a:gd name="T54" fmla="*/ 17 w 24"/>
                  <a:gd name="T55" fmla="*/ 8 h 21"/>
                  <a:gd name="T56" fmla="*/ 10 w 24"/>
                  <a:gd name="T57" fmla="*/ 9 h 21"/>
                  <a:gd name="T58" fmla="*/ 14 w 24"/>
                  <a:gd name="T59" fmla="*/ 15 h 21"/>
                  <a:gd name="T60" fmla="*/ 17 w 24"/>
                  <a:gd name="T61" fmla="*/ 17 h 21"/>
                  <a:gd name="T62" fmla="*/ 17 w 24"/>
                  <a:gd name="T63" fmla="*/ 17 h 21"/>
                  <a:gd name="T64" fmla="*/ 18 w 24"/>
                  <a:gd name="T65" fmla="*/ 15 h 21"/>
                  <a:gd name="T66" fmla="*/ 19 w 24"/>
                  <a:gd name="T67" fmla="*/ 15 h 21"/>
                  <a:gd name="T68" fmla="*/ 17 w 24"/>
                  <a:gd name="T6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" h="21">
                    <a:moveTo>
                      <a:pt x="17" y="21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0"/>
                      <a:pt x="17" y="20"/>
                      <a:pt x="16" y="19"/>
                    </a:cubicBezTo>
                    <a:cubicBezTo>
                      <a:pt x="16" y="19"/>
                      <a:pt x="15" y="18"/>
                      <a:pt x="14" y="16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3" y="7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5" y="3"/>
                      <a:pt x="5" y="3"/>
                      <a:pt x="6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1" y="3"/>
                      <a:pt x="22" y="3"/>
                      <a:pt x="23" y="3"/>
                    </a:cubicBezTo>
                    <a:cubicBezTo>
                      <a:pt x="23" y="2"/>
                      <a:pt x="23" y="2"/>
                      <a:pt x="23" y="1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19" y="8"/>
                      <a:pt x="17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6"/>
                      <a:pt x="16" y="17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8" y="17"/>
                      <a:pt x="18" y="16"/>
                      <a:pt x="18" y="15"/>
                    </a:cubicBezTo>
                    <a:cubicBezTo>
                      <a:pt x="19" y="15"/>
                      <a:pt x="19" y="15"/>
                      <a:pt x="19" y="15"/>
                    </a:cubicBezTo>
                    <a:lnTo>
                      <a:pt x="1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28"/>
              <p:cNvSpPr>
                <a:spLocks noEditPoints="1"/>
              </p:cNvSpPr>
              <p:nvPr/>
            </p:nvSpPr>
            <p:spPr bwMode="auto">
              <a:xfrm>
                <a:off x="966788" y="455613"/>
                <a:ext cx="666750" cy="671512"/>
              </a:xfrm>
              <a:custGeom>
                <a:avLst/>
                <a:gdLst>
                  <a:gd name="T0" fmla="*/ 0 w 202"/>
                  <a:gd name="T1" fmla="*/ 101 h 202"/>
                  <a:gd name="T2" fmla="*/ 202 w 202"/>
                  <a:gd name="T3" fmla="*/ 101 h 202"/>
                  <a:gd name="T4" fmla="*/ 30 w 202"/>
                  <a:gd name="T5" fmla="*/ 129 h 202"/>
                  <a:gd name="T6" fmla="*/ 16 w 202"/>
                  <a:gd name="T7" fmla="*/ 123 h 202"/>
                  <a:gd name="T8" fmla="*/ 77 w 202"/>
                  <a:gd name="T9" fmla="*/ 70 h 202"/>
                  <a:gd name="T10" fmla="*/ 33 w 202"/>
                  <a:gd name="T11" fmla="*/ 75 h 202"/>
                  <a:gd name="T12" fmla="*/ 20 w 202"/>
                  <a:gd name="T13" fmla="*/ 66 h 202"/>
                  <a:gd name="T14" fmla="*/ 77 w 202"/>
                  <a:gd name="T15" fmla="*/ 35 h 202"/>
                  <a:gd name="T16" fmla="*/ 85 w 202"/>
                  <a:gd name="T17" fmla="*/ 17 h 202"/>
                  <a:gd name="T18" fmla="*/ 93 w 202"/>
                  <a:gd name="T19" fmla="*/ 78 h 202"/>
                  <a:gd name="T20" fmla="*/ 30 w 202"/>
                  <a:gd name="T21" fmla="*/ 129 h 202"/>
                  <a:gd name="T22" fmla="*/ 152 w 202"/>
                  <a:gd name="T23" fmla="*/ 159 h 202"/>
                  <a:gd name="T24" fmla="*/ 109 w 202"/>
                  <a:gd name="T25" fmla="*/ 131 h 202"/>
                  <a:gd name="T26" fmla="*/ 135 w 202"/>
                  <a:gd name="T27" fmla="*/ 182 h 202"/>
                  <a:gd name="T28" fmla="*/ 111 w 202"/>
                  <a:gd name="T29" fmla="*/ 151 h 202"/>
                  <a:gd name="T30" fmla="*/ 79 w 202"/>
                  <a:gd name="T31" fmla="*/ 177 h 202"/>
                  <a:gd name="T32" fmla="*/ 63 w 202"/>
                  <a:gd name="T33" fmla="*/ 178 h 202"/>
                  <a:gd name="T34" fmla="*/ 92 w 202"/>
                  <a:gd name="T35" fmla="*/ 114 h 202"/>
                  <a:gd name="T36" fmla="*/ 40 w 202"/>
                  <a:gd name="T37" fmla="*/ 167 h 202"/>
                  <a:gd name="T38" fmla="*/ 56 w 202"/>
                  <a:gd name="T39" fmla="*/ 120 h 202"/>
                  <a:gd name="T40" fmla="*/ 92 w 202"/>
                  <a:gd name="T41" fmla="*/ 92 h 202"/>
                  <a:gd name="T42" fmla="*/ 109 w 202"/>
                  <a:gd name="T43" fmla="*/ 94 h 202"/>
                  <a:gd name="T44" fmla="*/ 164 w 202"/>
                  <a:gd name="T45" fmla="*/ 149 h 202"/>
                  <a:gd name="T46" fmla="*/ 171 w 202"/>
                  <a:gd name="T47" fmla="*/ 129 h 202"/>
                  <a:gd name="T48" fmla="*/ 108 w 202"/>
                  <a:gd name="T49" fmla="*/ 78 h 202"/>
                  <a:gd name="T50" fmla="*/ 116 w 202"/>
                  <a:gd name="T51" fmla="*/ 17 h 202"/>
                  <a:gd name="T52" fmla="*/ 124 w 202"/>
                  <a:gd name="T53" fmla="*/ 35 h 202"/>
                  <a:gd name="T54" fmla="*/ 181 w 202"/>
                  <a:gd name="T55" fmla="*/ 66 h 202"/>
                  <a:gd name="T56" fmla="*/ 168 w 202"/>
                  <a:gd name="T57" fmla="*/ 75 h 202"/>
                  <a:gd name="T58" fmla="*/ 124 w 202"/>
                  <a:gd name="T59" fmla="*/ 70 h 202"/>
                  <a:gd name="T60" fmla="*/ 185 w 202"/>
                  <a:gd name="T61" fmla="*/ 123 h 202"/>
                  <a:gd name="T62" fmla="*/ 171 w 202"/>
                  <a:gd name="T63" fmla="*/ 129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2" h="202">
                    <a:moveTo>
                      <a:pt x="101" y="0"/>
                    </a:moveTo>
                    <a:cubicBezTo>
                      <a:pt x="45" y="0"/>
                      <a:pt x="0" y="46"/>
                      <a:pt x="0" y="101"/>
                    </a:cubicBezTo>
                    <a:cubicBezTo>
                      <a:pt x="0" y="157"/>
                      <a:pt x="45" y="202"/>
                      <a:pt x="101" y="202"/>
                    </a:cubicBezTo>
                    <a:cubicBezTo>
                      <a:pt x="157" y="202"/>
                      <a:pt x="202" y="157"/>
                      <a:pt x="202" y="101"/>
                    </a:cubicBezTo>
                    <a:cubicBezTo>
                      <a:pt x="202" y="46"/>
                      <a:pt x="157" y="0"/>
                      <a:pt x="101" y="0"/>
                    </a:cubicBezTo>
                    <a:close/>
                    <a:moveTo>
                      <a:pt x="30" y="129"/>
                    </a:moveTo>
                    <a:cubicBezTo>
                      <a:pt x="24" y="136"/>
                      <a:pt x="19" y="132"/>
                      <a:pt x="19" y="132"/>
                    </a:cubicBezTo>
                    <a:cubicBezTo>
                      <a:pt x="13" y="125"/>
                      <a:pt x="16" y="123"/>
                      <a:pt x="16" y="123"/>
                    </a:cubicBezTo>
                    <a:cubicBezTo>
                      <a:pt x="20" y="116"/>
                      <a:pt x="27" y="106"/>
                      <a:pt x="27" y="106"/>
                    </a:cubicBezTo>
                    <a:cubicBezTo>
                      <a:pt x="47" y="79"/>
                      <a:pt x="77" y="70"/>
                      <a:pt x="77" y="70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58" y="54"/>
                      <a:pt x="33" y="75"/>
                      <a:pt x="33" y="75"/>
                    </a:cubicBezTo>
                    <a:cubicBezTo>
                      <a:pt x="25" y="81"/>
                      <a:pt x="22" y="77"/>
                      <a:pt x="22" y="77"/>
                    </a:cubicBezTo>
                    <a:cubicBezTo>
                      <a:pt x="18" y="73"/>
                      <a:pt x="20" y="66"/>
                      <a:pt x="20" y="66"/>
                    </a:cubicBezTo>
                    <a:cubicBezTo>
                      <a:pt x="31" y="56"/>
                      <a:pt x="40" y="51"/>
                      <a:pt x="40" y="51"/>
                    </a:cubicBezTo>
                    <a:cubicBezTo>
                      <a:pt x="61" y="38"/>
                      <a:pt x="77" y="35"/>
                      <a:pt x="77" y="35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79" y="16"/>
                      <a:pt x="85" y="17"/>
                      <a:pt x="85" y="17"/>
                    </a:cubicBezTo>
                    <a:cubicBezTo>
                      <a:pt x="93" y="17"/>
                      <a:pt x="93" y="23"/>
                      <a:pt x="93" y="23"/>
                    </a:cubicBezTo>
                    <a:cubicBezTo>
                      <a:pt x="93" y="78"/>
                      <a:pt x="93" y="78"/>
                      <a:pt x="93" y="78"/>
                    </a:cubicBezTo>
                    <a:cubicBezTo>
                      <a:pt x="90" y="82"/>
                      <a:pt x="83" y="84"/>
                      <a:pt x="83" y="84"/>
                    </a:cubicBezTo>
                    <a:cubicBezTo>
                      <a:pt x="50" y="94"/>
                      <a:pt x="30" y="129"/>
                      <a:pt x="30" y="129"/>
                    </a:cubicBezTo>
                    <a:close/>
                    <a:moveTo>
                      <a:pt x="162" y="163"/>
                    </a:moveTo>
                    <a:cubicBezTo>
                      <a:pt x="151" y="167"/>
                      <a:pt x="152" y="159"/>
                      <a:pt x="152" y="159"/>
                    </a:cubicBezTo>
                    <a:cubicBezTo>
                      <a:pt x="136" y="120"/>
                      <a:pt x="109" y="113"/>
                      <a:pt x="109" y="113"/>
                    </a:cubicBezTo>
                    <a:cubicBezTo>
                      <a:pt x="109" y="131"/>
                      <a:pt x="109" y="131"/>
                      <a:pt x="109" y="131"/>
                    </a:cubicBezTo>
                    <a:cubicBezTo>
                      <a:pt x="134" y="148"/>
                      <a:pt x="138" y="170"/>
                      <a:pt x="138" y="170"/>
                    </a:cubicBezTo>
                    <a:cubicBezTo>
                      <a:pt x="141" y="179"/>
                      <a:pt x="135" y="182"/>
                      <a:pt x="135" y="182"/>
                    </a:cubicBezTo>
                    <a:cubicBezTo>
                      <a:pt x="127" y="186"/>
                      <a:pt x="124" y="179"/>
                      <a:pt x="124" y="179"/>
                    </a:cubicBezTo>
                    <a:cubicBezTo>
                      <a:pt x="120" y="165"/>
                      <a:pt x="111" y="151"/>
                      <a:pt x="111" y="151"/>
                    </a:cubicBezTo>
                    <a:cubicBezTo>
                      <a:pt x="106" y="146"/>
                      <a:pt x="101" y="146"/>
                      <a:pt x="101" y="146"/>
                    </a:cubicBezTo>
                    <a:cubicBezTo>
                      <a:pt x="85" y="146"/>
                      <a:pt x="79" y="177"/>
                      <a:pt x="79" y="177"/>
                    </a:cubicBezTo>
                    <a:cubicBezTo>
                      <a:pt x="74" y="186"/>
                      <a:pt x="69" y="184"/>
                      <a:pt x="69" y="184"/>
                    </a:cubicBezTo>
                    <a:cubicBezTo>
                      <a:pt x="63" y="183"/>
                      <a:pt x="63" y="178"/>
                      <a:pt x="63" y="178"/>
                    </a:cubicBezTo>
                    <a:cubicBezTo>
                      <a:pt x="69" y="141"/>
                      <a:pt x="92" y="131"/>
                      <a:pt x="92" y="131"/>
                    </a:cubicBezTo>
                    <a:cubicBezTo>
                      <a:pt x="92" y="114"/>
                      <a:pt x="92" y="114"/>
                      <a:pt x="92" y="114"/>
                    </a:cubicBezTo>
                    <a:cubicBezTo>
                      <a:pt x="63" y="120"/>
                      <a:pt x="51" y="160"/>
                      <a:pt x="51" y="160"/>
                    </a:cubicBezTo>
                    <a:cubicBezTo>
                      <a:pt x="47" y="169"/>
                      <a:pt x="40" y="167"/>
                      <a:pt x="40" y="167"/>
                    </a:cubicBezTo>
                    <a:cubicBezTo>
                      <a:pt x="33" y="164"/>
                      <a:pt x="35" y="156"/>
                      <a:pt x="35" y="156"/>
                    </a:cubicBezTo>
                    <a:cubicBezTo>
                      <a:pt x="45" y="132"/>
                      <a:pt x="56" y="120"/>
                      <a:pt x="56" y="120"/>
                    </a:cubicBezTo>
                    <a:cubicBezTo>
                      <a:pt x="75" y="99"/>
                      <a:pt x="92" y="99"/>
                      <a:pt x="92" y="99"/>
                    </a:cubicBezTo>
                    <a:cubicBezTo>
                      <a:pt x="92" y="92"/>
                      <a:pt x="92" y="92"/>
                      <a:pt x="92" y="92"/>
                    </a:cubicBezTo>
                    <a:cubicBezTo>
                      <a:pt x="93" y="86"/>
                      <a:pt x="100" y="86"/>
                      <a:pt x="100" y="86"/>
                    </a:cubicBezTo>
                    <a:cubicBezTo>
                      <a:pt x="108" y="86"/>
                      <a:pt x="109" y="94"/>
                      <a:pt x="109" y="94"/>
                    </a:cubicBezTo>
                    <a:cubicBezTo>
                      <a:pt x="109" y="100"/>
                      <a:pt x="109" y="100"/>
                      <a:pt x="109" y="100"/>
                    </a:cubicBezTo>
                    <a:cubicBezTo>
                      <a:pt x="146" y="105"/>
                      <a:pt x="164" y="149"/>
                      <a:pt x="164" y="149"/>
                    </a:cubicBezTo>
                    <a:cubicBezTo>
                      <a:pt x="170" y="160"/>
                      <a:pt x="162" y="163"/>
                      <a:pt x="162" y="163"/>
                    </a:cubicBezTo>
                    <a:close/>
                    <a:moveTo>
                      <a:pt x="171" y="129"/>
                    </a:moveTo>
                    <a:cubicBezTo>
                      <a:pt x="171" y="129"/>
                      <a:pt x="151" y="94"/>
                      <a:pt x="118" y="84"/>
                    </a:cubicBezTo>
                    <a:cubicBezTo>
                      <a:pt x="118" y="84"/>
                      <a:pt x="111" y="82"/>
                      <a:pt x="108" y="78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108" y="23"/>
                      <a:pt x="108" y="17"/>
                      <a:pt x="116" y="17"/>
                    </a:cubicBezTo>
                    <a:cubicBezTo>
                      <a:pt x="116" y="17"/>
                      <a:pt x="122" y="16"/>
                      <a:pt x="124" y="23"/>
                    </a:cubicBezTo>
                    <a:cubicBezTo>
                      <a:pt x="124" y="35"/>
                      <a:pt x="124" y="35"/>
                      <a:pt x="124" y="35"/>
                    </a:cubicBezTo>
                    <a:cubicBezTo>
                      <a:pt x="124" y="35"/>
                      <a:pt x="140" y="38"/>
                      <a:pt x="161" y="51"/>
                    </a:cubicBezTo>
                    <a:cubicBezTo>
                      <a:pt x="161" y="51"/>
                      <a:pt x="170" y="56"/>
                      <a:pt x="181" y="66"/>
                    </a:cubicBezTo>
                    <a:cubicBezTo>
                      <a:pt x="181" y="66"/>
                      <a:pt x="183" y="73"/>
                      <a:pt x="179" y="77"/>
                    </a:cubicBezTo>
                    <a:cubicBezTo>
                      <a:pt x="179" y="77"/>
                      <a:pt x="176" y="81"/>
                      <a:pt x="168" y="75"/>
                    </a:cubicBezTo>
                    <a:cubicBezTo>
                      <a:pt x="168" y="75"/>
                      <a:pt x="143" y="54"/>
                      <a:pt x="124" y="51"/>
                    </a:cubicBezTo>
                    <a:cubicBezTo>
                      <a:pt x="124" y="70"/>
                      <a:pt x="124" y="70"/>
                      <a:pt x="124" y="70"/>
                    </a:cubicBezTo>
                    <a:cubicBezTo>
                      <a:pt x="124" y="70"/>
                      <a:pt x="154" y="79"/>
                      <a:pt x="174" y="106"/>
                    </a:cubicBezTo>
                    <a:cubicBezTo>
                      <a:pt x="174" y="106"/>
                      <a:pt x="181" y="116"/>
                      <a:pt x="185" y="123"/>
                    </a:cubicBezTo>
                    <a:cubicBezTo>
                      <a:pt x="185" y="123"/>
                      <a:pt x="188" y="125"/>
                      <a:pt x="182" y="132"/>
                    </a:cubicBezTo>
                    <a:cubicBezTo>
                      <a:pt x="182" y="132"/>
                      <a:pt x="177" y="136"/>
                      <a:pt x="171" y="1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29"/>
              <p:cNvSpPr>
                <a:spLocks/>
              </p:cNvSpPr>
              <p:nvPr/>
            </p:nvSpPr>
            <p:spPr bwMode="auto">
              <a:xfrm>
                <a:off x="1101725" y="1143000"/>
                <a:ext cx="53975" cy="66675"/>
              </a:xfrm>
              <a:custGeom>
                <a:avLst/>
                <a:gdLst>
                  <a:gd name="T0" fmla="*/ 9 w 16"/>
                  <a:gd name="T1" fmla="*/ 15 h 20"/>
                  <a:gd name="T2" fmla="*/ 10 w 16"/>
                  <a:gd name="T3" fmla="*/ 20 h 20"/>
                  <a:gd name="T4" fmla="*/ 10 w 16"/>
                  <a:gd name="T5" fmla="*/ 20 h 20"/>
                  <a:gd name="T6" fmla="*/ 0 w 16"/>
                  <a:gd name="T7" fmla="*/ 16 h 20"/>
                  <a:gd name="T8" fmla="*/ 0 w 16"/>
                  <a:gd name="T9" fmla="*/ 15 h 20"/>
                  <a:gd name="T10" fmla="*/ 5 w 16"/>
                  <a:gd name="T11" fmla="*/ 13 h 20"/>
                  <a:gd name="T12" fmla="*/ 9 w 16"/>
                  <a:gd name="T13" fmla="*/ 4 h 20"/>
                  <a:gd name="T14" fmla="*/ 9 w 16"/>
                  <a:gd name="T15" fmla="*/ 1 h 20"/>
                  <a:gd name="T16" fmla="*/ 7 w 16"/>
                  <a:gd name="T17" fmla="*/ 0 h 20"/>
                  <a:gd name="T18" fmla="*/ 7 w 16"/>
                  <a:gd name="T19" fmla="*/ 0 h 20"/>
                  <a:gd name="T20" fmla="*/ 15 w 16"/>
                  <a:gd name="T21" fmla="*/ 0 h 20"/>
                  <a:gd name="T22" fmla="*/ 16 w 16"/>
                  <a:gd name="T23" fmla="*/ 0 h 20"/>
                  <a:gd name="T24" fmla="*/ 9 w 16"/>
                  <a:gd name="T25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20">
                    <a:moveTo>
                      <a:pt x="9" y="15"/>
                    </a:moveTo>
                    <a:cubicBezTo>
                      <a:pt x="8" y="18"/>
                      <a:pt x="7" y="19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7"/>
                      <a:pt x="4" y="16"/>
                      <a:pt x="5" y="1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2"/>
                      <a:pt x="10" y="1"/>
                      <a:pt x="9" y="1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9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30"/>
              <p:cNvSpPr>
                <a:spLocks noEditPoints="1"/>
              </p:cNvSpPr>
              <p:nvPr/>
            </p:nvSpPr>
            <p:spPr bwMode="auto">
              <a:xfrm>
                <a:off x="1223963" y="1173163"/>
                <a:ext cx="46037" cy="69850"/>
              </a:xfrm>
              <a:custGeom>
                <a:avLst/>
                <a:gdLst>
                  <a:gd name="T0" fmla="*/ 14 w 14"/>
                  <a:gd name="T1" fmla="*/ 15 h 21"/>
                  <a:gd name="T2" fmla="*/ 7 w 14"/>
                  <a:gd name="T3" fmla="*/ 21 h 21"/>
                  <a:gd name="T4" fmla="*/ 0 w 14"/>
                  <a:gd name="T5" fmla="*/ 16 h 21"/>
                  <a:gd name="T6" fmla="*/ 4 w 14"/>
                  <a:gd name="T7" fmla="*/ 11 h 21"/>
                  <a:gd name="T8" fmla="*/ 0 w 14"/>
                  <a:gd name="T9" fmla="*/ 5 h 21"/>
                  <a:gd name="T10" fmla="*/ 7 w 14"/>
                  <a:gd name="T11" fmla="*/ 0 h 21"/>
                  <a:gd name="T12" fmla="*/ 13 w 14"/>
                  <a:gd name="T13" fmla="*/ 5 h 21"/>
                  <a:gd name="T14" fmla="*/ 10 w 14"/>
                  <a:gd name="T15" fmla="*/ 9 h 21"/>
                  <a:gd name="T16" fmla="*/ 14 w 14"/>
                  <a:gd name="T17" fmla="*/ 15 h 21"/>
                  <a:gd name="T18" fmla="*/ 4 w 14"/>
                  <a:gd name="T19" fmla="*/ 16 h 21"/>
                  <a:gd name="T20" fmla="*/ 7 w 14"/>
                  <a:gd name="T21" fmla="*/ 20 h 21"/>
                  <a:gd name="T22" fmla="*/ 9 w 14"/>
                  <a:gd name="T23" fmla="*/ 17 h 21"/>
                  <a:gd name="T24" fmla="*/ 5 w 14"/>
                  <a:gd name="T25" fmla="*/ 12 h 21"/>
                  <a:gd name="T26" fmla="*/ 4 w 14"/>
                  <a:gd name="T27" fmla="*/ 16 h 21"/>
                  <a:gd name="T28" fmla="*/ 10 w 14"/>
                  <a:gd name="T29" fmla="*/ 5 h 21"/>
                  <a:gd name="T30" fmla="*/ 7 w 14"/>
                  <a:gd name="T31" fmla="*/ 1 h 21"/>
                  <a:gd name="T32" fmla="*/ 5 w 14"/>
                  <a:gd name="T33" fmla="*/ 3 h 21"/>
                  <a:gd name="T34" fmla="*/ 9 w 14"/>
                  <a:gd name="T35" fmla="*/ 9 h 21"/>
                  <a:gd name="T36" fmla="*/ 10 w 14"/>
                  <a:gd name="T37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" h="21">
                    <a:moveTo>
                      <a:pt x="14" y="15"/>
                    </a:moveTo>
                    <a:cubicBezTo>
                      <a:pt x="14" y="19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6"/>
                    </a:cubicBezTo>
                    <a:cubicBezTo>
                      <a:pt x="0" y="13"/>
                      <a:pt x="2" y="12"/>
                      <a:pt x="4" y="11"/>
                    </a:cubicBezTo>
                    <a:cubicBezTo>
                      <a:pt x="2" y="9"/>
                      <a:pt x="0" y="8"/>
                      <a:pt x="0" y="5"/>
                    </a:cubicBezTo>
                    <a:cubicBezTo>
                      <a:pt x="0" y="3"/>
                      <a:pt x="2" y="0"/>
                      <a:pt x="7" y="0"/>
                    </a:cubicBezTo>
                    <a:cubicBezTo>
                      <a:pt x="11" y="0"/>
                      <a:pt x="13" y="2"/>
                      <a:pt x="13" y="5"/>
                    </a:cubicBezTo>
                    <a:cubicBezTo>
                      <a:pt x="13" y="7"/>
                      <a:pt x="12" y="8"/>
                      <a:pt x="10" y="9"/>
                    </a:cubicBezTo>
                    <a:cubicBezTo>
                      <a:pt x="12" y="11"/>
                      <a:pt x="14" y="13"/>
                      <a:pt x="14" y="15"/>
                    </a:cubicBezTo>
                    <a:close/>
                    <a:moveTo>
                      <a:pt x="4" y="16"/>
                    </a:moveTo>
                    <a:cubicBezTo>
                      <a:pt x="4" y="18"/>
                      <a:pt x="4" y="20"/>
                      <a:pt x="7" y="20"/>
                    </a:cubicBezTo>
                    <a:cubicBezTo>
                      <a:pt x="9" y="20"/>
                      <a:pt x="9" y="19"/>
                      <a:pt x="9" y="17"/>
                    </a:cubicBezTo>
                    <a:cubicBezTo>
                      <a:pt x="9" y="15"/>
                      <a:pt x="7" y="13"/>
                      <a:pt x="5" y="12"/>
                    </a:cubicBezTo>
                    <a:cubicBezTo>
                      <a:pt x="4" y="13"/>
                      <a:pt x="4" y="15"/>
                      <a:pt x="4" y="16"/>
                    </a:cubicBezTo>
                    <a:close/>
                    <a:moveTo>
                      <a:pt x="10" y="5"/>
                    </a:moveTo>
                    <a:cubicBezTo>
                      <a:pt x="10" y="3"/>
                      <a:pt x="9" y="1"/>
                      <a:pt x="7" y="1"/>
                    </a:cubicBezTo>
                    <a:cubicBezTo>
                      <a:pt x="6" y="1"/>
                      <a:pt x="5" y="2"/>
                      <a:pt x="5" y="3"/>
                    </a:cubicBezTo>
                    <a:cubicBezTo>
                      <a:pt x="5" y="6"/>
                      <a:pt x="7" y="7"/>
                      <a:pt x="9" y="9"/>
                    </a:cubicBezTo>
                    <a:cubicBezTo>
                      <a:pt x="9" y="7"/>
                      <a:pt x="10" y="6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31"/>
              <p:cNvSpPr>
                <a:spLocks noEditPoints="1"/>
              </p:cNvSpPr>
              <p:nvPr/>
            </p:nvSpPr>
            <p:spPr bwMode="auto">
              <a:xfrm>
                <a:off x="1333500" y="1173163"/>
                <a:ext cx="46037" cy="69850"/>
              </a:xfrm>
              <a:custGeom>
                <a:avLst/>
                <a:gdLst>
                  <a:gd name="T0" fmla="*/ 0 w 14"/>
                  <a:gd name="T1" fmla="*/ 21 h 21"/>
                  <a:gd name="T2" fmla="*/ 9 w 14"/>
                  <a:gd name="T3" fmla="*/ 13 h 21"/>
                  <a:gd name="T4" fmla="*/ 6 w 14"/>
                  <a:gd name="T5" fmla="*/ 14 h 21"/>
                  <a:gd name="T6" fmla="*/ 0 w 14"/>
                  <a:gd name="T7" fmla="*/ 7 h 21"/>
                  <a:gd name="T8" fmla="*/ 7 w 14"/>
                  <a:gd name="T9" fmla="*/ 0 h 21"/>
                  <a:gd name="T10" fmla="*/ 14 w 14"/>
                  <a:gd name="T11" fmla="*/ 8 h 21"/>
                  <a:gd name="T12" fmla="*/ 0 w 14"/>
                  <a:gd name="T13" fmla="*/ 21 h 21"/>
                  <a:gd name="T14" fmla="*/ 9 w 14"/>
                  <a:gd name="T15" fmla="*/ 8 h 21"/>
                  <a:gd name="T16" fmla="*/ 6 w 14"/>
                  <a:gd name="T17" fmla="*/ 1 h 21"/>
                  <a:gd name="T18" fmla="*/ 5 w 14"/>
                  <a:gd name="T19" fmla="*/ 5 h 21"/>
                  <a:gd name="T20" fmla="*/ 8 w 14"/>
                  <a:gd name="T21" fmla="*/ 12 h 21"/>
                  <a:gd name="T22" fmla="*/ 9 w 14"/>
                  <a:gd name="T23" fmla="*/ 11 h 21"/>
                  <a:gd name="T24" fmla="*/ 9 w 14"/>
                  <a:gd name="T25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21">
                    <a:moveTo>
                      <a:pt x="0" y="21"/>
                    </a:moveTo>
                    <a:cubicBezTo>
                      <a:pt x="5" y="20"/>
                      <a:pt x="8" y="17"/>
                      <a:pt x="9" y="13"/>
                    </a:cubicBezTo>
                    <a:cubicBezTo>
                      <a:pt x="8" y="13"/>
                      <a:pt x="7" y="14"/>
                      <a:pt x="6" y="14"/>
                    </a:cubicBezTo>
                    <a:cubicBezTo>
                      <a:pt x="2" y="14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" y="0"/>
                      <a:pt x="14" y="4"/>
                      <a:pt x="14" y="8"/>
                    </a:cubicBezTo>
                    <a:cubicBezTo>
                      <a:pt x="14" y="16"/>
                      <a:pt x="8" y="21"/>
                      <a:pt x="0" y="21"/>
                    </a:cubicBezTo>
                    <a:close/>
                    <a:moveTo>
                      <a:pt x="9" y="8"/>
                    </a:moveTo>
                    <a:cubicBezTo>
                      <a:pt x="9" y="7"/>
                      <a:pt x="9" y="1"/>
                      <a:pt x="6" y="1"/>
                    </a:cubicBezTo>
                    <a:cubicBezTo>
                      <a:pt x="5" y="1"/>
                      <a:pt x="5" y="4"/>
                      <a:pt x="5" y="5"/>
                    </a:cubicBezTo>
                    <a:cubicBezTo>
                      <a:pt x="5" y="10"/>
                      <a:pt x="6" y="12"/>
                      <a:pt x="8" y="12"/>
                    </a:cubicBezTo>
                    <a:cubicBezTo>
                      <a:pt x="8" y="12"/>
                      <a:pt x="9" y="12"/>
                      <a:pt x="9" y="11"/>
                    </a:cubicBezTo>
                    <a:cubicBezTo>
                      <a:pt x="9" y="10"/>
                      <a:pt x="9" y="10"/>
                      <a:pt x="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32"/>
              <p:cNvSpPr>
                <a:spLocks noEditPoints="1"/>
              </p:cNvSpPr>
              <p:nvPr/>
            </p:nvSpPr>
            <p:spPr bwMode="auto">
              <a:xfrm>
                <a:off x="1439863" y="1139825"/>
                <a:ext cx="61912" cy="76200"/>
              </a:xfrm>
              <a:custGeom>
                <a:avLst/>
                <a:gdLst>
                  <a:gd name="T0" fmla="*/ 17 w 19"/>
                  <a:gd name="T1" fmla="*/ 12 h 23"/>
                  <a:gd name="T2" fmla="*/ 13 w 19"/>
                  <a:gd name="T3" fmla="*/ 21 h 23"/>
                  <a:gd name="T4" fmla="*/ 5 w 19"/>
                  <a:gd name="T5" fmla="*/ 19 h 23"/>
                  <a:gd name="T6" fmla="*/ 7 w 19"/>
                  <a:gd name="T7" fmla="*/ 12 h 23"/>
                  <a:gd name="T8" fmla="*/ 1 w 19"/>
                  <a:gd name="T9" fmla="*/ 9 h 23"/>
                  <a:gd name="T10" fmla="*/ 5 w 19"/>
                  <a:gd name="T11" fmla="*/ 1 h 23"/>
                  <a:gd name="T12" fmla="*/ 12 w 19"/>
                  <a:gd name="T13" fmla="*/ 3 h 23"/>
                  <a:gd name="T14" fmla="*/ 11 w 19"/>
                  <a:gd name="T15" fmla="*/ 8 h 23"/>
                  <a:gd name="T16" fmla="*/ 17 w 19"/>
                  <a:gd name="T17" fmla="*/ 12 h 23"/>
                  <a:gd name="T18" fmla="*/ 9 w 19"/>
                  <a:gd name="T19" fmla="*/ 17 h 23"/>
                  <a:gd name="T20" fmla="*/ 13 w 19"/>
                  <a:gd name="T21" fmla="*/ 20 h 23"/>
                  <a:gd name="T22" fmla="*/ 14 w 19"/>
                  <a:gd name="T23" fmla="*/ 16 h 23"/>
                  <a:gd name="T24" fmla="*/ 8 w 19"/>
                  <a:gd name="T25" fmla="*/ 12 h 23"/>
                  <a:gd name="T26" fmla="*/ 9 w 19"/>
                  <a:gd name="T27" fmla="*/ 17 h 23"/>
                  <a:gd name="T28" fmla="*/ 9 w 19"/>
                  <a:gd name="T29" fmla="*/ 4 h 23"/>
                  <a:gd name="T30" fmla="*/ 5 w 19"/>
                  <a:gd name="T31" fmla="*/ 2 h 23"/>
                  <a:gd name="T32" fmla="*/ 4 w 19"/>
                  <a:gd name="T33" fmla="*/ 5 h 23"/>
                  <a:gd name="T34" fmla="*/ 10 w 19"/>
                  <a:gd name="T35" fmla="*/ 8 h 23"/>
                  <a:gd name="T36" fmla="*/ 9 w 19"/>
                  <a:gd name="T37" fmla="*/ 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23">
                    <a:moveTo>
                      <a:pt x="17" y="12"/>
                    </a:moveTo>
                    <a:cubicBezTo>
                      <a:pt x="19" y="16"/>
                      <a:pt x="16" y="19"/>
                      <a:pt x="13" y="21"/>
                    </a:cubicBezTo>
                    <a:cubicBezTo>
                      <a:pt x="9" y="23"/>
                      <a:pt x="6" y="21"/>
                      <a:pt x="5" y="19"/>
                    </a:cubicBezTo>
                    <a:cubicBezTo>
                      <a:pt x="4" y="16"/>
                      <a:pt x="5" y="14"/>
                      <a:pt x="7" y="12"/>
                    </a:cubicBezTo>
                    <a:cubicBezTo>
                      <a:pt x="4" y="12"/>
                      <a:pt x="2" y="11"/>
                      <a:pt x="1" y="9"/>
                    </a:cubicBezTo>
                    <a:cubicBezTo>
                      <a:pt x="0" y="7"/>
                      <a:pt x="0" y="3"/>
                      <a:pt x="5" y="1"/>
                    </a:cubicBezTo>
                    <a:cubicBezTo>
                      <a:pt x="8" y="0"/>
                      <a:pt x="11" y="0"/>
                      <a:pt x="12" y="3"/>
                    </a:cubicBezTo>
                    <a:cubicBezTo>
                      <a:pt x="13" y="5"/>
                      <a:pt x="12" y="7"/>
                      <a:pt x="11" y="8"/>
                    </a:cubicBezTo>
                    <a:cubicBezTo>
                      <a:pt x="13" y="9"/>
                      <a:pt x="16" y="10"/>
                      <a:pt x="17" y="12"/>
                    </a:cubicBezTo>
                    <a:close/>
                    <a:moveTo>
                      <a:pt x="9" y="17"/>
                    </a:moveTo>
                    <a:cubicBezTo>
                      <a:pt x="9" y="19"/>
                      <a:pt x="11" y="21"/>
                      <a:pt x="13" y="20"/>
                    </a:cubicBezTo>
                    <a:cubicBezTo>
                      <a:pt x="15" y="19"/>
                      <a:pt x="15" y="17"/>
                      <a:pt x="14" y="16"/>
                    </a:cubicBezTo>
                    <a:cubicBezTo>
                      <a:pt x="13" y="14"/>
                      <a:pt x="10" y="13"/>
                      <a:pt x="8" y="12"/>
                    </a:cubicBezTo>
                    <a:cubicBezTo>
                      <a:pt x="7" y="14"/>
                      <a:pt x="8" y="16"/>
                      <a:pt x="9" y="17"/>
                    </a:cubicBezTo>
                    <a:close/>
                    <a:moveTo>
                      <a:pt x="9" y="4"/>
                    </a:moveTo>
                    <a:cubicBezTo>
                      <a:pt x="8" y="3"/>
                      <a:pt x="7" y="1"/>
                      <a:pt x="5" y="2"/>
                    </a:cubicBezTo>
                    <a:cubicBezTo>
                      <a:pt x="4" y="3"/>
                      <a:pt x="3" y="4"/>
                      <a:pt x="4" y="5"/>
                    </a:cubicBezTo>
                    <a:cubicBezTo>
                      <a:pt x="5" y="7"/>
                      <a:pt x="7" y="8"/>
                      <a:pt x="10" y="8"/>
                    </a:cubicBezTo>
                    <a:cubicBezTo>
                      <a:pt x="10" y="7"/>
                      <a:pt x="9" y="6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33"/>
              <p:cNvSpPr>
                <a:spLocks noEditPoints="1"/>
              </p:cNvSpPr>
              <p:nvPr/>
            </p:nvSpPr>
            <p:spPr bwMode="auto">
              <a:xfrm>
                <a:off x="939800" y="428625"/>
                <a:ext cx="720725" cy="725487"/>
              </a:xfrm>
              <a:custGeom>
                <a:avLst/>
                <a:gdLst>
                  <a:gd name="T0" fmla="*/ 109 w 218"/>
                  <a:gd name="T1" fmla="*/ 0 h 218"/>
                  <a:gd name="T2" fmla="*/ 0 w 218"/>
                  <a:gd name="T3" fmla="*/ 109 h 218"/>
                  <a:gd name="T4" fmla="*/ 109 w 218"/>
                  <a:gd name="T5" fmla="*/ 218 h 218"/>
                  <a:gd name="T6" fmla="*/ 218 w 218"/>
                  <a:gd name="T7" fmla="*/ 109 h 218"/>
                  <a:gd name="T8" fmla="*/ 109 w 218"/>
                  <a:gd name="T9" fmla="*/ 0 h 218"/>
                  <a:gd name="T10" fmla="*/ 109 w 218"/>
                  <a:gd name="T11" fmla="*/ 214 h 218"/>
                  <a:gd name="T12" fmla="*/ 4 w 218"/>
                  <a:gd name="T13" fmla="*/ 109 h 218"/>
                  <a:gd name="T14" fmla="*/ 109 w 218"/>
                  <a:gd name="T15" fmla="*/ 4 h 218"/>
                  <a:gd name="T16" fmla="*/ 214 w 218"/>
                  <a:gd name="T17" fmla="*/ 109 h 218"/>
                  <a:gd name="T18" fmla="*/ 109 w 218"/>
                  <a:gd name="T19" fmla="*/ 214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8" h="218">
                    <a:moveTo>
                      <a:pt x="109" y="0"/>
                    </a:moveTo>
                    <a:cubicBezTo>
                      <a:pt x="49" y="0"/>
                      <a:pt x="0" y="49"/>
                      <a:pt x="0" y="109"/>
                    </a:cubicBezTo>
                    <a:cubicBezTo>
                      <a:pt x="0" y="170"/>
                      <a:pt x="49" y="218"/>
                      <a:pt x="109" y="218"/>
                    </a:cubicBezTo>
                    <a:cubicBezTo>
                      <a:pt x="169" y="218"/>
                      <a:pt x="218" y="170"/>
                      <a:pt x="218" y="109"/>
                    </a:cubicBezTo>
                    <a:cubicBezTo>
                      <a:pt x="218" y="49"/>
                      <a:pt x="169" y="0"/>
                      <a:pt x="109" y="0"/>
                    </a:cubicBezTo>
                    <a:close/>
                    <a:moveTo>
                      <a:pt x="109" y="214"/>
                    </a:moveTo>
                    <a:cubicBezTo>
                      <a:pt x="51" y="214"/>
                      <a:pt x="4" y="167"/>
                      <a:pt x="4" y="109"/>
                    </a:cubicBezTo>
                    <a:cubicBezTo>
                      <a:pt x="4" y="51"/>
                      <a:pt x="51" y="4"/>
                      <a:pt x="109" y="4"/>
                    </a:cubicBezTo>
                    <a:cubicBezTo>
                      <a:pt x="167" y="4"/>
                      <a:pt x="214" y="51"/>
                      <a:pt x="214" y="109"/>
                    </a:cubicBezTo>
                    <a:cubicBezTo>
                      <a:pt x="214" y="167"/>
                      <a:pt x="167" y="214"/>
                      <a:pt x="109" y="2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34"/>
              <p:cNvSpPr>
                <a:spLocks noEditPoints="1"/>
              </p:cNvSpPr>
              <p:nvPr/>
            </p:nvSpPr>
            <p:spPr bwMode="auto">
              <a:xfrm>
                <a:off x="814388" y="303213"/>
                <a:ext cx="971550" cy="979487"/>
              </a:xfrm>
              <a:custGeom>
                <a:avLst/>
                <a:gdLst>
                  <a:gd name="T0" fmla="*/ 147 w 294"/>
                  <a:gd name="T1" fmla="*/ 0 h 295"/>
                  <a:gd name="T2" fmla="*/ 0 w 294"/>
                  <a:gd name="T3" fmla="*/ 147 h 295"/>
                  <a:gd name="T4" fmla="*/ 147 w 294"/>
                  <a:gd name="T5" fmla="*/ 295 h 295"/>
                  <a:gd name="T6" fmla="*/ 294 w 294"/>
                  <a:gd name="T7" fmla="*/ 147 h 295"/>
                  <a:gd name="T8" fmla="*/ 147 w 294"/>
                  <a:gd name="T9" fmla="*/ 0 h 295"/>
                  <a:gd name="T10" fmla="*/ 147 w 294"/>
                  <a:gd name="T11" fmla="*/ 289 h 295"/>
                  <a:gd name="T12" fmla="*/ 5 w 294"/>
                  <a:gd name="T13" fmla="*/ 147 h 295"/>
                  <a:gd name="T14" fmla="*/ 147 w 294"/>
                  <a:gd name="T15" fmla="*/ 5 h 295"/>
                  <a:gd name="T16" fmla="*/ 289 w 294"/>
                  <a:gd name="T17" fmla="*/ 147 h 295"/>
                  <a:gd name="T18" fmla="*/ 147 w 294"/>
                  <a:gd name="T19" fmla="*/ 289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4" h="295">
                    <a:moveTo>
                      <a:pt x="147" y="0"/>
                    </a:moveTo>
                    <a:cubicBezTo>
                      <a:pt x="66" y="0"/>
                      <a:pt x="0" y="66"/>
                      <a:pt x="0" y="147"/>
                    </a:cubicBezTo>
                    <a:cubicBezTo>
                      <a:pt x="0" y="229"/>
                      <a:pt x="66" y="295"/>
                      <a:pt x="147" y="295"/>
                    </a:cubicBezTo>
                    <a:cubicBezTo>
                      <a:pt x="229" y="295"/>
                      <a:pt x="294" y="229"/>
                      <a:pt x="294" y="147"/>
                    </a:cubicBezTo>
                    <a:cubicBezTo>
                      <a:pt x="294" y="66"/>
                      <a:pt x="229" y="0"/>
                      <a:pt x="147" y="0"/>
                    </a:cubicBezTo>
                    <a:close/>
                    <a:moveTo>
                      <a:pt x="147" y="289"/>
                    </a:moveTo>
                    <a:cubicBezTo>
                      <a:pt x="69" y="289"/>
                      <a:pt x="5" y="226"/>
                      <a:pt x="5" y="147"/>
                    </a:cubicBezTo>
                    <a:cubicBezTo>
                      <a:pt x="5" y="69"/>
                      <a:pt x="69" y="5"/>
                      <a:pt x="147" y="5"/>
                    </a:cubicBezTo>
                    <a:cubicBezTo>
                      <a:pt x="226" y="5"/>
                      <a:pt x="289" y="69"/>
                      <a:pt x="289" y="147"/>
                    </a:cubicBezTo>
                    <a:cubicBezTo>
                      <a:pt x="289" y="226"/>
                      <a:pt x="226" y="289"/>
                      <a:pt x="147" y="2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0" name="组合 179"/>
            <p:cNvGrpSpPr/>
            <p:nvPr/>
          </p:nvGrpSpPr>
          <p:grpSpPr>
            <a:xfrm>
              <a:off x="1939909" y="401406"/>
              <a:ext cx="1993868" cy="790575"/>
              <a:chOff x="2079625" y="242888"/>
              <a:chExt cx="2270125" cy="900112"/>
            </a:xfrm>
            <a:solidFill>
              <a:schemeClr val="bg2">
                <a:lumMod val="50000"/>
              </a:schemeClr>
            </a:solidFill>
          </p:grpSpPr>
          <p:sp>
            <p:nvSpPr>
              <p:cNvPr id="126" name="Freeform 35"/>
              <p:cNvSpPr>
                <a:spLocks noEditPoints="1"/>
              </p:cNvSpPr>
              <p:nvPr/>
            </p:nvSpPr>
            <p:spPr bwMode="auto">
              <a:xfrm>
                <a:off x="2079625" y="333375"/>
                <a:ext cx="244475" cy="530225"/>
              </a:xfrm>
              <a:custGeom>
                <a:avLst/>
                <a:gdLst>
                  <a:gd name="T0" fmla="*/ 68 w 74"/>
                  <a:gd name="T1" fmla="*/ 34 h 160"/>
                  <a:gd name="T2" fmla="*/ 57 w 74"/>
                  <a:gd name="T3" fmla="*/ 17 h 160"/>
                  <a:gd name="T4" fmla="*/ 39 w 74"/>
                  <a:gd name="T5" fmla="*/ 7 h 160"/>
                  <a:gd name="T6" fmla="*/ 34 w 74"/>
                  <a:gd name="T7" fmla="*/ 2 h 160"/>
                  <a:gd name="T8" fmla="*/ 30 w 74"/>
                  <a:gd name="T9" fmla="*/ 1 h 160"/>
                  <a:gd name="T10" fmla="*/ 30 w 74"/>
                  <a:gd name="T11" fmla="*/ 9 h 160"/>
                  <a:gd name="T12" fmla="*/ 43 w 74"/>
                  <a:gd name="T13" fmla="*/ 25 h 160"/>
                  <a:gd name="T14" fmla="*/ 49 w 74"/>
                  <a:gd name="T15" fmla="*/ 41 h 160"/>
                  <a:gd name="T16" fmla="*/ 48 w 74"/>
                  <a:gd name="T17" fmla="*/ 81 h 160"/>
                  <a:gd name="T18" fmla="*/ 42 w 74"/>
                  <a:gd name="T19" fmla="*/ 79 h 160"/>
                  <a:gd name="T20" fmla="*/ 36 w 74"/>
                  <a:gd name="T21" fmla="*/ 77 h 160"/>
                  <a:gd name="T22" fmla="*/ 21 w 74"/>
                  <a:gd name="T23" fmla="*/ 70 h 160"/>
                  <a:gd name="T24" fmla="*/ 14 w 74"/>
                  <a:gd name="T25" fmla="*/ 73 h 160"/>
                  <a:gd name="T26" fmla="*/ 19 w 74"/>
                  <a:gd name="T27" fmla="*/ 81 h 160"/>
                  <a:gd name="T28" fmla="*/ 19 w 74"/>
                  <a:gd name="T29" fmla="*/ 89 h 160"/>
                  <a:gd name="T30" fmla="*/ 20 w 74"/>
                  <a:gd name="T31" fmla="*/ 97 h 160"/>
                  <a:gd name="T32" fmla="*/ 12 w 74"/>
                  <a:gd name="T33" fmla="*/ 117 h 160"/>
                  <a:gd name="T34" fmla="*/ 6 w 74"/>
                  <a:gd name="T35" fmla="*/ 127 h 160"/>
                  <a:gd name="T36" fmla="*/ 2 w 74"/>
                  <a:gd name="T37" fmla="*/ 140 h 160"/>
                  <a:gd name="T38" fmla="*/ 7 w 74"/>
                  <a:gd name="T39" fmla="*/ 152 h 160"/>
                  <a:gd name="T40" fmla="*/ 23 w 74"/>
                  <a:gd name="T41" fmla="*/ 143 h 160"/>
                  <a:gd name="T42" fmla="*/ 36 w 74"/>
                  <a:gd name="T43" fmla="*/ 136 h 160"/>
                  <a:gd name="T44" fmla="*/ 48 w 74"/>
                  <a:gd name="T45" fmla="*/ 127 h 160"/>
                  <a:gd name="T46" fmla="*/ 48 w 74"/>
                  <a:gd name="T47" fmla="*/ 141 h 160"/>
                  <a:gd name="T48" fmla="*/ 51 w 74"/>
                  <a:gd name="T49" fmla="*/ 149 h 160"/>
                  <a:gd name="T50" fmla="*/ 59 w 74"/>
                  <a:gd name="T51" fmla="*/ 143 h 160"/>
                  <a:gd name="T52" fmla="*/ 68 w 74"/>
                  <a:gd name="T53" fmla="*/ 34 h 160"/>
                  <a:gd name="T54" fmla="*/ 48 w 74"/>
                  <a:gd name="T55" fmla="*/ 116 h 160"/>
                  <a:gd name="T56" fmla="*/ 19 w 74"/>
                  <a:gd name="T57" fmla="*/ 132 h 160"/>
                  <a:gd name="T58" fmla="*/ 13 w 74"/>
                  <a:gd name="T59" fmla="*/ 130 h 160"/>
                  <a:gd name="T60" fmla="*/ 15 w 74"/>
                  <a:gd name="T61" fmla="*/ 124 h 160"/>
                  <a:gd name="T62" fmla="*/ 30 w 74"/>
                  <a:gd name="T63" fmla="*/ 103 h 160"/>
                  <a:gd name="T64" fmla="*/ 37 w 74"/>
                  <a:gd name="T65" fmla="*/ 97 h 160"/>
                  <a:gd name="T66" fmla="*/ 48 w 74"/>
                  <a:gd name="T67" fmla="*/ 88 h 160"/>
                  <a:gd name="T68" fmla="*/ 48 w 74"/>
                  <a:gd name="T69" fmla="*/ 11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4" h="160">
                    <a:moveTo>
                      <a:pt x="68" y="34"/>
                    </a:moveTo>
                    <a:cubicBezTo>
                      <a:pt x="68" y="24"/>
                      <a:pt x="57" y="17"/>
                      <a:pt x="57" y="17"/>
                    </a:cubicBezTo>
                    <a:cubicBezTo>
                      <a:pt x="53" y="15"/>
                      <a:pt x="39" y="7"/>
                      <a:pt x="39" y="7"/>
                    </a:cubicBezTo>
                    <a:cubicBezTo>
                      <a:pt x="37" y="5"/>
                      <a:pt x="34" y="2"/>
                      <a:pt x="34" y="2"/>
                    </a:cubicBezTo>
                    <a:cubicBezTo>
                      <a:pt x="33" y="0"/>
                      <a:pt x="30" y="1"/>
                      <a:pt x="30" y="1"/>
                    </a:cubicBezTo>
                    <a:cubicBezTo>
                      <a:pt x="27" y="6"/>
                      <a:pt x="30" y="9"/>
                      <a:pt x="30" y="9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50" y="32"/>
                      <a:pt x="49" y="41"/>
                      <a:pt x="49" y="41"/>
                    </a:cubicBezTo>
                    <a:cubicBezTo>
                      <a:pt x="48" y="81"/>
                      <a:pt x="48" y="81"/>
                      <a:pt x="48" y="81"/>
                    </a:cubicBezTo>
                    <a:cubicBezTo>
                      <a:pt x="46" y="77"/>
                      <a:pt x="42" y="79"/>
                      <a:pt x="42" y="79"/>
                    </a:cubicBezTo>
                    <a:cubicBezTo>
                      <a:pt x="40" y="79"/>
                      <a:pt x="36" y="77"/>
                      <a:pt x="36" y="77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14" y="68"/>
                      <a:pt x="14" y="73"/>
                      <a:pt x="14" y="73"/>
                    </a:cubicBezTo>
                    <a:cubicBezTo>
                      <a:pt x="16" y="74"/>
                      <a:pt x="19" y="81"/>
                      <a:pt x="19" y="81"/>
                    </a:cubicBezTo>
                    <a:cubicBezTo>
                      <a:pt x="17" y="85"/>
                      <a:pt x="19" y="89"/>
                      <a:pt x="19" y="89"/>
                    </a:cubicBezTo>
                    <a:cubicBezTo>
                      <a:pt x="22" y="91"/>
                      <a:pt x="20" y="97"/>
                      <a:pt x="20" y="97"/>
                    </a:cubicBezTo>
                    <a:cubicBezTo>
                      <a:pt x="16" y="101"/>
                      <a:pt x="12" y="117"/>
                      <a:pt x="12" y="117"/>
                    </a:cubicBezTo>
                    <a:cubicBezTo>
                      <a:pt x="9" y="123"/>
                      <a:pt x="6" y="127"/>
                      <a:pt x="6" y="127"/>
                    </a:cubicBezTo>
                    <a:cubicBezTo>
                      <a:pt x="0" y="133"/>
                      <a:pt x="2" y="140"/>
                      <a:pt x="2" y="140"/>
                    </a:cubicBezTo>
                    <a:cubicBezTo>
                      <a:pt x="3" y="152"/>
                      <a:pt x="7" y="152"/>
                      <a:pt x="7" y="152"/>
                    </a:cubicBezTo>
                    <a:cubicBezTo>
                      <a:pt x="14" y="160"/>
                      <a:pt x="23" y="143"/>
                      <a:pt x="23" y="143"/>
                    </a:cubicBezTo>
                    <a:cubicBezTo>
                      <a:pt x="32" y="143"/>
                      <a:pt x="36" y="136"/>
                      <a:pt x="36" y="136"/>
                    </a:cubicBezTo>
                    <a:cubicBezTo>
                      <a:pt x="48" y="127"/>
                      <a:pt x="48" y="127"/>
                      <a:pt x="48" y="127"/>
                    </a:cubicBezTo>
                    <a:cubicBezTo>
                      <a:pt x="48" y="141"/>
                      <a:pt x="48" y="141"/>
                      <a:pt x="48" y="141"/>
                    </a:cubicBezTo>
                    <a:cubicBezTo>
                      <a:pt x="47" y="150"/>
                      <a:pt x="51" y="149"/>
                      <a:pt x="51" y="149"/>
                    </a:cubicBezTo>
                    <a:cubicBezTo>
                      <a:pt x="57" y="150"/>
                      <a:pt x="59" y="143"/>
                      <a:pt x="59" y="143"/>
                    </a:cubicBezTo>
                    <a:cubicBezTo>
                      <a:pt x="74" y="106"/>
                      <a:pt x="68" y="34"/>
                      <a:pt x="68" y="34"/>
                    </a:cubicBezTo>
                    <a:close/>
                    <a:moveTo>
                      <a:pt x="48" y="116"/>
                    </a:moveTo>
                    <a:cubicBezTo>
                      <a:pt x="48" y="116"/>
                      <a:pt x="26" y="130"/>
                      <a:pt x="19" y="132"/>
                    </a:cubicBezTo>
                    <a:cubicBezTo>
                      <a:pt x="19" y="132"/>
                      <a:pt x="14" y="135"/>
                      <a:pt x="13" y="130"/>
                    </a:cubicBezTo>
                    <a:cubicBezTo>
                      <a:pt x="13" y="130"/>
                      <a:pt x="12" y="128"/>
                      <a:pt x="15" y="124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3" y="97"/>
                      <a:pt x="37" y="97"/>
                    </a:cubicBezTo>
                    <a:cubicBezTo>
                      <a:pt x="37" y="97"/>
                      <a:pt x="44" y="94"/>
                      <a:pt x="48" y="88"/>
                    </a:cubicBezTo>
                    <a:lnTo>
                      <a:pt x="48" y="1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36"/>
              <p:cNvSpPr>
                <a:spLocks/>
              </p:cNvSpPr>
              <p:nvPr/>
            </p:nvSpPr>
            <p:spPr bwMode="auto">
              <a:xfrm>
                <a:off x="2387600" y="406400"/>
                <a:ext cx="271462" cy="381000"/>
              </a:xfrm>
              <a:custGeom>
                <a:avLst/>
                <a:gdLst>
                  <a:gd name="T0" fmla="*/ 54 w 82"/>
                  <a:gd name="T1" fmla="*/ 30 h 115"/>
                  <a:gd name="T2" fmla="*/ 56 w 82"/>
                  <a:gd name="T3" fmla="*/ 24 h 115"/>
                  <a:gd name="T4" fmla="*/ 60 w 82"/>
                  <a:gd name="T5" fmla="*/ 29 h 115"/>
                  <a:gd name="T6" fmla="*/ 70 w 82"/>
                  <a:gd name="T7" fmla="*/ 35 h 115"/>
                  <a:gd name="T8" fmla="*/ 75 w 82"/>
                  <a:gd name="T9" fmla="*/ 40 h 115"/>
                  <a:gd name="T10" fmla="*/ 44 w 82"/>
                  <a:gd name="T11" fmla="*/ 60 h 115"/>
                  <a:gd name="T12" fmla="*/ 42 w 82"/>
                  <a:gd name="T13" fmla="*/ 68 h 115"/>
                  <a:gd name="T14" fmla="*/ 42 w 82"/>
                  <a:gd name="T15" fmla="*/ 74 h 115"/>
                  <a:gd name="T16" fmla="*/ 39 w 82"/>
                  <a:gd name="T17" fmla="*/ 78 h 115"/>
                  <a:gd name="T18" fmla="*/ 32 w 82"/>
                  <a:gd name="T19" fmla="*/ 88 h 115"/>
                  <a:gd name="T20" fmla="*/ 38 w 82"/>
                  <a:gd name="T21" fmla="*/ 91 h 115"/>
                  <a:gd name="T22" fmla="*/ 57 w 82"/>
                  <a:gd name="T23" fmla="*/ 85 h 115"/>
                  <a:gd name="T24" fmla="*/ 67 w 82"/>
                  <a:gd name="T25" fmla="*/ 82 h 115"/>
                  <a:gd name="T26" fmla="*/ 74 w 82"/>
                  <a:gd name="T27" fmla="*/ 79 h 115"/>
                  <a:gd name="T28" fmla="*/ 81 w 82"/>
                  <a:gd name="T29" fmla="*/ 82 h 115"/>
                  <a:gd name="T30" fmla="*/ 79 w 82"/>
                  <a:gd name="T31" fmla="*/ 87 h 115"/>
                  <a:gd name="T32" fmla="*/ 66 w 82"/>
                  <a:gd name="T33" fmla="*/ 99 h 115"/>
                  <a:gd name="T34" fmla="*/ 44 w 82"/>
                  <a:gd name="T35" fmla="*/ 102 h 115"/>
                  <a:gd name="T36" fmla="*/ 20 w 82"/>
                  <a:gd name="T37" fmla="*/ 104 h 115"/>
                  <a:gd name="T38" fmla="*/ 10 w 82"/>
                  <a:gd name="T39" fmla="*/ 78 h 115"/>
                  <a:gd name="T40" fmla="*/ 3 w 82"/>
                  <a:gd name="T41" fmla="*/ 50 h 115"/>
                  <a:gd name="T42" fmla="*/ 4 w 82"/>
                  <a:gd name="T43" fmla="*/ 38 h 115"/>
                  <a:gd name="T44" fmla="*/ 14 w 82"/>
                  <a:gd name="T45" fmla="*/ 0 h 115"/>
                  <a:gd name="T46" fmla="*/ 17 w 82"/>
                  <a:gd name="T47" fmla="*/ 3 h 115"/>
                  <a:gd name="T48" fmla="*/ 32 w 82"/>
                  <a:gd name="T49" fmla="*/ 22 h 115"/>
                  <a:gd name="T50" fmla="*/ 37 w 82"/>
                  <a:gd name="T51" fmla="*/ 40 h 115"/>
                  <a:gd name="T52" fmla="*/ 42 w 82"/>
                  <a:gd name="T53" fmla="*/ 47 h 115"/>
                  <a:gd name="T54" fmla="*/ 53 w 82"/>
                  <a:gd name="T55" fmla="*/ 38 h 115"/>
                  <a:gd name="T56" fmla="*/ 54 w 82"/>
                  <a:gd name="T57" fmla="*/ 3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2" h="115">
                    <a:moveTo>
                      <a:pt x="54" y="30"/>
                    </a:moveTo>
                    <a:cubicBezTo>
                      <a:pt x="54" y="30"/>
                      <a:pt x="52" y="25"/>
                      <a:pt x="56" y="24"/>
                    </a:cubicBezTo>
                    <a:cubicBezTo>
                      <a:pt x="56" y="24"/>
                      <a:pt x="61" y="22"/>
                      <a:pt x="60" y="29"/>
                    </a:cubicBezTo>
                    <a:cubicBezTo>
                      <a:pt x="60" y="29"/>
                      <a:pt x="65" y="34"/>
                      <a:pt x="70" y="35"/>
                    </a:cubicBezTo>
                    <a:cubicBezTo>
                      <a:pt x="70" y="35"/>
                      <a:pt x="76" y="33"/>
                      <a:pt x="75" y="40"/>
                    </a:cubicBezTo>
                    <a:cubicBezTo>
                      <a:pt x="75" y="40"/>
                      <a:pt x="75" y="63"/>
                      <a:pt x="44" y="60"/>
                    </a:cubicBezTo>
                    <a:cubicBezTo>
                      <a:pt x="44" y="60"/>
                      <a:pt x="41" y="61"/>
                      <a:pt x="42" y="68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2" y="74"/>
                      <a:pt x="43" y="77"/>
                      <a:pt x="39" y="78"/>
                    </a:cubicBezTo>
                    <a:cubicBezTo>
                      <a:pt x="39" y="78"/>
                      <a:pt x="34" y="84"/>
                      <a:pt x="32" y="88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57" y="85"/>
                      <a:pt x="57" y="85"/>
                      <a:pt x="57" y="85"/>
                    </a:cubicBezTo>
                    <a:cubicBezTo>
                      <a:pt x="67" y="82"/>
                      <a:pt x="67" y="82"/>
                      <a:pt x="67" y="82"/>
                    </a:cubicBezTo>
                    <a:cubicBezTo>
                      <a:pt x="67" y="82"/>
                      <a:pt x="71" y="79"/>
                      <a:pt x="74" y="79"/>
                    </a:cubicBezTo>
                    <a:cubicBezTo>
                      <a:pt x="74" y="79"/>
                      <a:pt x="82" y="78"/>
                      <a:pt x="81" y="82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79" y="87"/>
                      <a:pt x="74" y="97"/>
                      <a:pt x="66" y="99"/>
                    </a:cubicBezTo>
                    <a:cubicBezTo>
                      <a:pt x="66" y="99"/>
                      <a:pt x="54" y="102"/>
                      <a:pt x="44" y="102"/>
                    </a:cubicBezTo>
                    <a:cubicBezTo>
                      <a:pt x="44" y="102"/>
                      <a:pt x="34" y="115"/>
                      <a:pt x="20" y="104"/>
                    </a:cubicBezTo>
                    <a:cubicBezTo>
                      <a:pt x="20" y="104"/>
                      <a:pt x="10" y="88"/>
                      <a:pt x="10" y="78"/>
                    </a:cubicBezTo>
                    <a:cubicBezTo>
                      <a:pt x="10" y="78"/>
                      <a:pt x="4" y="52"/>
                      <a:pt x="3" y="50"/>
                    </a:cubicBezTo>
                    <a:cubicBezTo>
                      <a:pt x="3" y="50"/>
                      <a:pt x="0" y="50"/>
                      <a:pt x="4" y="38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7" y="3"/>
                    </a:cubicBezTo>
                    <a:cubicBezTo>
                      <a:pt x="17" y="3"/>
                      <a:pt x="31" y="14"/>
                      <a:pt x="32" y="22"/>
                    </a:cubicBezTo>
                    <a:cubicBezTo>
                      <a:pt x="32" y="22"/>
                      <a:pt x="35" y="30"/>
                      <a:pt x="37" y="40"/>
                    </a:cubicBezTo>
                    <a:cubicBezTo>
                      <a:pt x="37" y="40"/>
                      <a:pt x="36" y="44"/>
                      <a:pt x="42" y="47"/>
                    </a:cubicBezTo>
                    <a:cubicBezTo>
                      <a:pt x="42" y="47"/>
                      <a:pt x="48" y="38"/>
                      <a:pt x="53" y="38"/>
                    </a:cubicBezTo>
                    <a:cubicBezTo>
                      <a:pt x="53" y="38"/>
                      <a:pt x="54" y="38"/>
                      <a:pt x="5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37"/>
              <p:cNvSpPr>
                <a:spLocks/>
              </p:cNvSpPr>
              <p:nvPr/>
            </p:nvSpPr>
            <p:spPr bwMode="auto">
              <a:xfrm>
                <a:off x="2949575" y="242888"/>
                <a:ext cx="152400" cy="149225"/>
              </a:xfrm>
              <a:custGeom>
                <a:avLst/>
                <a:gdLst>
                  <a:gd name="T0" fmla="*/ 11 w 46"/>
                  <a:gd name="T1" fmla="*/ 40 h 45"/>
                  <a:gd name="T2" fmla="*/ 13 w 46"/>
                  <a:gd name="T3" fmla="*/ 45 h 45"/>
                  <a:gd name="T4" fmla="*/ 26 w 46"/>
                  <a:gd name="T5" fmla="*/ 36 h 45"/>
                  <a:gd name="T6" fmla="*/ 41 w 46"/>
                  <a:gd name="T7" fmla="*/ 29 h 45"/>
                  <a:gd name="T8" fmla="*/ 39 w 46"/>
                  <a:gd name="T9" fmla="*/ 19 h 45"/>
                  <a:gd name="T10" fmla="*/ 15 w 46"/>
                  <a:gd name="T11" fmla="*/ 3 h 45"/>
                  <a:gd name="T12" fmla="*/ 3 w 46"/>
                  <a:gd name="T13" fmla="*/ 2 h 45"/>
                  <a:gd name="T14" fmla="*/ 3 w 46"/>
                  <a:gd name="T15" fmla="*/ 8 h 45"/>
                  <a:gd name="T16" fmla="*/ 4 w 46"/>
                  <a:gd name="T17" fmla="*/ 13 h 45"/>
                  <a:gd name="T18" fmla="*/ 9 w 46"/>
                  <a:gd name="T19" fmla="*/ 19 h 45"/>
                  <a:gd name="T20" fmla="*/ 13 w 46"/>
                  <a:gd name="T21" fmla="*/ 32 h 45"/>
                  <a:gd name="T22" fmla="*/ 11 w 46"/>
                  <a:gd name="T23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" h="45">
                    <a:moveTo>
                      <a:pt x="11" y="40"/>
                    </a:moveTo>
                    <a:cubicBezTo>
                      <a:pt x="11" y="40"/>
                      <a:pt x="7" y="45"/>
                      <a:pt x="13" y="45"/>
                    </a:cubicBezTo>
                    <a:cubicBezTo>
                      <a:pt x="13" y="45"/>
                      <a:pt x="18" y="44"/>
                      <a:pt x="26" y="36"/>
                    </a:cubicBezTo>
                    <a:cubicBezTo>
                      <a:pt x="26" y="36"/>
                      <a:pt x="38" y="36"/>
                      <a:pt x="41" y="29"/>
                    </a:cubicBezTo>
                    <a:cubicBezTo>
                      <a:pt x="41" y="29"/>
                      <a:pt x="46" y="22"/>
                      <a:pt x="39" y="19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6" y="0"/>
                      <a:pt x="3" y="2"/>
                    </a:cubicBezTo>
                    <a:cubicBezTo>
                      <a:pt x="3" y="2"/>
                      <a:pt x="0" y="6"/>
                      <a:pt x="3" y="8"/>
                    </a:cubicBezTo>
                    <a:cubicBezTo>
                      <a:pt x="3" y="8"/>
                      <a:pt x="4" y="10"/>
                      <a:pt x="4" y="13"/>
                    </a:cubicBezTo>
                    <a:cubicBezTo>
                      <a:pt x="4" y="13"/>
                      <a:pt x="5" y="16"/>
                      <a:pt x="9" y="19"/>
                    </a:cubicBezTo>
                    <a:cubicBezTo>
                      <a:pt x="9" y="19"/>
                      <a:pt x="13" y="28"/>
                      <a:pt x="13" y="32"/>
                    </a:cubicBezTo>
                    <a:cubicBezTo>
                      <a:pt x="13" y="32"/>
                      <a:pt x="12" y="39"/>
                      <a:pt x="11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38"/>
              <p:cNvSpPr>
                <a:spLocks/>
              </p:cNvSpPr>
              <p:nvPr/>
            </p:nvSpPr>
            <p:spPr bwMode="auto">
              <a:xfrm>
                <a:off x="2870200" y="403225"/>
                <a:ext cx="250825" cy="146050"/>
              </a:xfrm>
              <a:custGeom>
                <a:avLst/>
                <a:gdLst>
                  <a:gd name="T0" fmla="*/ 72 w 76"/>
                  <a:gd name="T1" fmla="*/ 1 h 44"/>
                  <a:gd name="T2" fmla="*/ 75 w 76"/>
                  <a:gd name="T3" fmla="*/ 7 h 44"/>
                  <a:gd name="T4" fmla="*/ 65 w 76"/>
                  <a:gd name="T5" fmla="*/ 11 h 44"/>
                  <a:gd name="T6" fmla="*/ 53 w 76"/>
                  <a:gd name="T7" fmla="*/ 20 h 44"/>
                  <a:gd name="T8" fmla="*/ 39 w 76"/>
                  <a:gd name="T9" fmla="*/ 35 h 44"/>
                  <a:gd name="T10" fmla="*/ 14 w 76"/>
                  <a:gd name="T11" fmla="*/ 38 h 44"/>
                  <a:gd name="T12" fmla="*/ 4 w 76"/>
                  <a:gd name="T13" fmla="*/ 26 h 44"/>
                  <a:gd name="T14" fmla="*/ 17 w 76"/>
                  <a:gd name="T15" fmla="*/ 19 h 44"/>
                  <a:gd name="T16" fmla="*/ 61 w 76"/>
                  <a:gd name="T17" fmla="*/ 4 h 44"/>
                  <a:gd name="T18" fmla="*/ 72 w 76"/>
                  <a:gd name="T19" fmla="*/ 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44">
                    <a:moveTo>
                      <a:pt x="72" y="1"/>
                    </a:moveTo>
                    <a:cubicBezTo>
                      <a:pt x="72" y="1"/>
                      <a:pt x="76" y="0"/>
                      <a:pt x="75" y="7"/>
                    </a:cubicBezTo>
                    <a:cubicBezTo>
                      <a:pt x="75" y="7"/>
                      <a:pt x="72" y="11"/>
                      <a:pt x="65" y="11"/>
                    </a:cubicBezTo>
                    <a:cubicBezTo>
                      <a:pt x="65" y="11"/>
                      <a:pt x="59" y="13"/>
                      <a:pt x="53" y="20"/>
                    </a:cubicBezTo>
                    <a:cubicBezTo>
                      <a:pt x="53" y="20"/>
                      <a:pt x="44" y="30"/>
                      <a:pt x="39" y="35"/>
                    </a:cubicBezTo>
                    <a:cubicBezTo>
                      <a:pt x="39" y="35"/>
                      <a:pt x="30" y="44"/>
                      <a:pt x="14" y="38"/>
                    </a:cubicBezTo>
                    <a:cubicBezTo>
                      <a:pt x="14" y="38"/>
                      <a:pt x="0" y="33"/>
                      <a:pt x="4" y="26"/>
                    </a:cubicBezTo>
                    <a:cubicBezTo>
                      <a:pt x="4" y="26"/>
                      <a:pt x="4" y="23"/>
                      <a:pt x="17" y="19"/>
                    </a:cubicBezTo>
                    <a:cubicBezTo>
                      <a:pt x="61" y="4"/>
                      <a:pt x="61" y="4"/>
                      <a:pt x="61" y="4"/>
                    </a:cubicBezTo>
                    <a:lnTo>
                      <a:pt x="7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39"/>
              <p:cNvSpPr>
                <a:spLocks/>
              </p:cNvSpPr>
              <p:nvPr/>
            </p:nvSpPr>
            <p:spPr bwMode="auto">
              <a:xfrm>
                <a:off x="3062288" y="708025"/>
                <a:ext cx="114300" cy="109537"/>
              </a:xfrm>
              <a:custGeom>
                <a:avLst/>
                <a:gdLst>
                  <a:gd name="T0" fmla="*/ 3 w 35"/>
                  <a:gd name="T1" fmla="*/ 3 h 33"/>
                  <a:gd name="T2" fmla="*/ 8 w 35"/>
                  <a:gd name="T3" fmla="*/ 21 h 33"/>
                  <a:gd name="T4" fmla="*/ 11 w 35"/>
                  <a:gd name="T5" fmla="*/ 26 h 33"/>
                  <a:gd name="T6" fmla="*/ 22 w 35"/>
                  <a:gd name="T7" fmla="*/ 33 h 33"/>
                  <a:gd name="T8" fmla="*/ 29 w 35"/>
                  <a:gd name="T9" fmla="*/ 13 h 33"/>
                  <a:gd name="T10" fmla="*/ 11 w 35"/>
                  <a:gd name="T11" fmla="*/ 1 h 33"/>
                  <a:gd name="T12" fmla="*/ 3 w 35"/>
                  <a:gd name="T13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3">
                    <a:moveTo>
                      <a:pt x="3" y="3"/>
                    </a:moveTo>
                    <a:cubicBezTo>
                      <a:pt x="3" y="3"/>
                      <a:pt x="0" y="15"/>
                      <a:pt x="8" y="21"/>
                    </a:cubicBezTo>
                    <a:cubicBezTo>
                      <a:pt x="8" y="21"/>
                      <a:pt x="9" y="22"/>
                      <a:pt x="11" y="26"/>
                    </a:cubicBezTo>
                    <a:cubicBezTo>
                      <a:pt x="11" y="26"/>
                      <a:pt x="15" y="33"/>
                      <a:pt x="22" y="33"/>
                    </a:cubicBezTo>
                    <a:cubicBezTo>
                      <a:pt x="22" y="33"/>
                      <a:pt x="35" y="27"/>
                      <a:pt x="29" y="13"/>
                    </a:cubicBezTo>
                    <a:cubicBezTo>
                      <a:pt x="29" y="13"/>
                      <a:pt x="21" y="1"/>
                      <a:pt x="11" y="1"/>
                    </a:cubicBezTo>
                    <a:cubicBezTo>
                      <a:pt x="11" y="1"/>
                      <a:pt x="6" y="0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40"/>
              <p:cNvSpPr>
                <a:spLocks/>
              </p:cNvSpPr>
              <p:nvPr/>
            </p:nvSpPr>
            <p:spPr bwMode="auto">
              <a:xfrm>
                <a:off x="2787650" y="531813"/>
                <a:ext cx="333375" cy="361950"/>
              </a:xfrm>
              <a:custGeom>
                <a:avLst/>
                <a:gdLst>
                  <a:gd name="T0" fmla="*/ 27 w 101"/>
                  <a:gd name="T1" fmla="*/ 21 h 109"/>
                  <a:gd name="T2" fmla="*/ 35 w 101"/>
                  <a:gd name="T3" fmla="*/ 26 h 109"/>
                  <a:gd name="T4" fmla="*/ 41 w 101"/>
                  <a:gd name="T5" fmla="*/ 27 h 109"/>
                  <a:gd name="T6" fmla="*/ 64 w 101"/>
                  <a:gd name="T7" fmla="*/ 12 h 109"/>
                  <a:gd name="T8" fmla="*/ 69 w 101"/>
                  <a:gd name="T9" fmla="*/ 10 h 109"/>
                  <a:gd name="T10" fmla="*/ 98 w 101"/>
                  <a:gd name="T11" fmla="*/ 9 h 109"/>
                  <a:gd name="T12" fmla="*/ 94 w 101"/>
                  <a:gd name="T13" fmla="*/ 14 h 109"/>
                  <a:gd name="T14" fmla="*/ 74 w 101"/>
                  <a:gd name="T15" fmla="*/ 32 h 109"/>
                  <a:gd name="T16" fmla="*/ 68 w 101"/>
                  <a:gd name="T17" fmla="*/ 37 h 109"/>
                  <a:gd name="T18" fmla="*/ 68 w 101"/>
                  <a:gd name="T19" fmla="*/ 41 h 109"/>
                  <a:gd name="T20" fmla="*/ 74 w 101"/>
                  <a:gd name="T21" fmla="*/ 38 h 109"/>
                  <a:gd name="T22" fmla="*/ 87 w 101"/>
                  <a:gd name="T23" fmla="*/ 40 h 109"/>
                  <a:gd name="T24" fmla="*/ 77 w 101"/>
                  <a:gd name="T25" fmla="*/ 50 h 109"/>
                  <a:gd name="T26" fmla="*/ 63 w 101"/>
                  <a:gd name="T27" fmla="*/ 57 h 109"/>
                  <a:gd name="T28" fmla="*/ 61 w 101"/>
                  <a:gd name="T29" fmla="*/ 67 h 109"/>
                  <a:gd name="T30" fmla="*/ 65 w 101"/>
                  <a:gd name="T31" fmla="*/ 81 h 109"/>
                  <a:gd name="T32" fmla="*/ 69 w 101"/>
                  <a:gd name="T33" fmla="*/ 102 h 109"/>
                  <a:gd name="T34" fmla="*/ 63 w 101"/>
                  <a:gd name="T35" fmla="*/ 107 h 109"/>
                  <a:gd name="T36" fmla="*/ 60 w 101"/>
                  <a:gd name="T37" fmla="*/ 103 h 109"/>
                  <a:gd name="T38" fmla="*/ 48 w 101"/>
                  <a:gd name="T39" fmla="*/ 94 h 109"/>
                  <a:gd name="T40" fmla="*/ 49 w 101"/>
                  <a:gd name="T41" fmla="*/ 89 h 109"/>
                  <a:gd name="T42" fmla="*/ 54 w 101"/>
                  <a:gd name="T43" fmla="*/ 86 h 109"/>
                  <a:gd name="T44" fmla="*/ 55 w 101"/>
                  <a:gd name="T45" fmla="*/ 81 h 109"/>
                  <a:gd name="T46" fmla="*/ 54 w 101"/>
                  <a:gd name="T47" fmla="*/ 71 h 109"/>
                  <a:gd name="T48" fmla="*/ 42 w 101"/>
                  <a:gd name="T49" fmla="*/ 82 h 109"/>
                  <a:gd name="T50" fmla="*/ 20 w 101"/>
                  <a:gd name="T51" fmla="*/ 103 h 109"/>
                  <a:gd name="T52" fmla="*/ 8 w 101"/>
                  <a:gd name="T53" fmla="*/ 102 h 109"/>
                  <a:gd name="T54" fmla="*/ 5 w 101"/>
                  <a:gd name="T55" fmla="*/ 86 h 109"/>
                  <a:gd name="T56" fmla="*/ 13 w 101"/>
                  <a:gd name="T57" fmla="*/ 87 h 109"/>
                  <a:gd name="T58" fmla="*/ 54 w 101"/>
                  <a:gd name="T59" fmla="*/ 62 h 109"/>
                  <a:gd name="T60" fmla="*/ 54 w 101"/>
                  <a:gd name="T61" fmla="*/ 58 h 109"/>
                  <a:gd name="T62" fmla="*/ 52 w 101"/>
                  <a:gd name="T63" fmla="*/ 50 h 109"/>
                  <a:gd name="T64" fmla="*/ 52 w 101"/>
                  <a:gd name="T65" fmla="*/ 41 h 109"/>
                  <a:gd name="T66" fmla="*/ 45 w 101"/>
                  <a:gd name="T67" fmla="*/ 43 h 109"/>
                  <a:gd name="T68" fmla="*/ 46 w 101"/>
                  <a:gd name="T69" fmla="*/ 53 h 109"/>
                  <a:gd name="T70" fmla="*/ 30 w 101"/>
                  <a:gd name="T71" fmla="*/ 66 h 109"/>
                  <a:gd name="T72" fmla="*/ 24 w 101"/>
                  <a:gd name="T73" fmla="*/ 40 h 109"/>
                  <a:gd name="T74" fmla="*/ 27 w 101"/>
                  <a:gd name="T75" fmla="*/ 2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1" h="109">
                    <a:moveTo>
                      <a:pt x="27" y="21"/>
                    </a:moveTo>
                    <a:cubicBezTo>
                      <a:pt x="27" y="21"/>
                      <a:pt x="32" y="19"/>
                      <a:pt x="35" y="26"/>
                    </a:cubicBezTo>
                    <a:cubicBezTo>
                      <a:pt x="35" y="26"/>
                      <a:pt x="37" y="29"/>
                      <a:pt x="41" y="27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12"/>
                      <a:pt x="68" y="11"/>
                      <a:pt x="69" y="10"/>
                    </a:cubicBezTo>
                    <a:cubicBezTo>
                      <a:pt x="69" y="10"/>
                      <a:pt x="82" y="0"/>
                      <a:pt x="98" y="9"/>
                    </a:cubicBezTo>
                    <a:cubicBezTo>
                      <a:pt x="98" y="9"/>
                      <a:pt x="101" y="10"/>
                      <a:pt x="94" y="14"/>
                    </a:cubicBezTo>
                    <a:cubicBezTo>
                      <a:pt x="74" y="32"/>
                      <a:pt x="74" y="32"/>
                      <a:pt x="74" y="32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68" y="37"/>
                      <a:pt x="63" y="40"/>
                      <a:pt x="68" y="41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4" y="38"/>
                      <a:pt x="86" y="34"/>
                      <a:pt x="87" y="40"/>
                    </a:cubicBezTo>
                    <a:cubicBezTo>
                      <a:pt x="87" y="40"/>
                      <a:pt x="89" y="44"/>
                      <a:pt x="77" y="50"/>
                    </a:cubicBezTo>
                    <a:cubicBezTo>
                      <a:pt x="77" y="50"/>
                      <a:pt x="68" y="57"/>
                      <a:pt x="63" y="57"/>
                    </a:cubicBezTo>
                    <a:cubicBezTo>
                      <a:pt x="63" y="57"/>
                      <a:pt x="60" y="60"/>
                      <a:pt x="61" y="67"/>
                    </a:cubicBezTo>
                    <a:cubicBezTo>
                      <a:pt x="61" y="67"/>
                      <a:pt x="63" y="76"/>
                      <a:pt x="65" y="81"/>
                    </a:cubicBezTo>
                    <a:cubicBezTo>
                      <a:pt x="69" y="102"/>
                      <a:pt x="69" y="102"/>
                      <a:pt x="69" y="102"/>
                    </a:cubicBezTo>
                    <a:cubicBezTo>
                      <a:pt x="69" y="102"/>
                      <a:pt x="71" y="109"/>
                      <a:pt x="63" y="107"/>
                    </a:cubicBezTo>
                    <a:cubicBezTo>
                      <a:pt x="63" y="107"/>
                      <a:pt x="60" y="107"/>
                      <a:pt x="60" y="103"/>
                    </a:cubicBezTo>
                    <a:cubicBezTo>
                      <a:pt x="60" y="103"/>
                      <a:pt x="60" y="94"/>
                      <a:pt x="48" y="94"/>
                    </a:cubicBezTo>
                    <a:cubicBezTo>
                      <a:pt x="48" y="94"/>
                      <a:pt x="46" y="91"/>
                      <a:pt x="49" y="89"/>
                    </a:cubicBezTo>
                    <a:cubicBezTo>
                      <a:pt x="49" y="89"/>
                      <a:pt x="51" y="86"/>
                      <a:pt x="54" y="86"/>
                    </a:cubicBezTo>
                    <a:cubicBezTo>
                      <a:pt x="54" y="86"/>
                      <a:pt x="55" y="85"/>
                      <a:pt x="55" y="81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54" y="71"/>
                      <a:pt x="48" y="76"/>
                      <a:pt x="42" y="82"/>
                    </a:cubicBezTo>
                    <a:cubicBezTo>
                      <a:pt x="20" y="103"/>
                      <a:pt x="20" y="103"/>
                      <a:pt x="20" y="103"/>
                    </a:cubicBezTo>
                    <a:cubicBezTo>
                      <a:pt x="20" y="103"/>
                      <a:pt x="15" y="109"/>
                      <a:pt x="8" y="102"/>
                    </a:cubicBezTo>
                    <a:cubicBezTo>
                      <a:pt x="8" y="102"/>
                      <a:pt x="0" y="91"/>
                      <a:pt x="5" y="86"/>
                    </a:cubicBezTo>
                    <a:cubicBezTo>
                      <a:pt x="5" y="86"/>
                      <a:pt x="8" y="84"/>
                      <a:pt x="13" y="87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8"/>
                      <a:pt x="46" y="57"/>
                      <a:pt x="52" y="50"/>
                    </a:cubicBezTo>
                    <a:cubicBezTo>
                      <a:pt x="52" y="50"/>
                      <a:pt x="56" y="41"/>
                      <a:pt x="52" y="41"/>
                    </a:cubicBezTo>
                    <a:cubicBezTo>
                      <a:pt x="52" y="41"/>
                      <a:pt x="45" y="39"/>
                      <a:pt x="45" y="4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3"/>
                      <a:pt x="37" y="79"/>
                      <a:pt x="30" y="66"/>
                    </a:cubicBezTo>
                    <a:cubicBezTo>
                      <a:pt x="30" y="66"/>
                      <a:pt x="21" y="57"/>
                      <a:pt x="24" y="40"/>
                    </a:cubicBezTo>
                    <a:cubicBezTo>
                      <a:pt x="24" y="40"/>
                      <a:pt x="28" y="33"/>
                      <a:pt x="27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41"/>
              <p:cNvSpPr>
                <a:spLocks/>
              </p:cNvSpPr>
              <p:nvPr/>
            </p:nvSpPr>
            <p:spPr bwMode="auto">
              <a:xfrm>
                <a:off x="3646488" y="674688"/>
                <a:ext cx="128587" cy="133350"/>
              </a:xfrm>
              <a:custGeom>
                <a:avLst/>
                <a:gdLst>
                  <a:gd name="T0" fmla="*/ 6 w 39"/>
                  <a:gd name="T1" fmla="*/ 0 h 40"/>
                  <a:gd name="T2" fmla="*/ 12 w 39"/>
                  <a:gd name="T3" fmla="*/ 28 h 40"/>
                  <a:gd name="T4" fmla="*/ 11 w 39"/>
                  <a:gd name="T5" fmla="*/ 34 h 40"/>
                  <a:gd name="T6" fmla="*/ 25 w 39"/>
                  <a:gd name="T7" fmla="*/ 34 h 40"/>
                  <a:gd name="T8" fmla="*/ 31 w 39"/>
                  <a:gd name="T9" fmla="*/ 20 h 40"/>
                  <a:gd name="T10" fmla="*/ 6 w 39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40">
                    <a:moveTo>
                      <a:pt x="6" y="0"/>
                    </a:moveTo>
                    <a:cubicBezTo>
                      <a:pt x="6" y="0"/>
                      <a:pt x="0" y="10"/>
                      <a:pt x="12" y="28"/>
                    </a:cubicBezTo>
                    <a:cubicBezTo>
                      <a:pt x="12" y="28"/>
                      <a:pt x="15" y="30"/>
                      <a:pt x="11" y="34"/>
                    </a:cubicBezTo>
                    <a:cubicBezTo>
                      <a:pt x="11" y="34"/>
                      <a:pt x="11" y="40"/>
                      <a:pt x="25" y="34"/>
                    </a:cubicBezTo>
                    <a:cubicBezTo>
                      <a:pt x="25" y="34"/>
                      <a:pt x="39" y="32"/>
                      <a:pt x="31" y="20"/>
                    </a:cubicBezTo>
                    <a:cubicBezTo>
                      <a:pt x="31" y="20"/>
                      <a:pt x="18" y="4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42"/>
              <p:cNvSpPr>
                <a:spLocks/>
              </p:cNvSpPr>
              <p:nvPr/>
            </p:nvSpPr>
            <p:spPr bwMode="auto">
              <a:xfrm>
                <a:off x="3267075" y="328613"/>
                <a:ext cx="455612" cy="485775"/>
              </a:xfrm>
              <a:custGeom>
                <a:avLst/>
                <a:gdLst>
                  <a:gd name="T0" fmla="*/ 98 w 138"/>
                  <a:gd name="T1" fmla="*/ 64 h 146"/>
                  <a:gd name="T2" fmla="*/ 97 w 138"/>
                  <a:gd name="T3" fmla="*/ 26 h 146"/>
                  <a:gd name="T4" fmla="*/ 96 w 138"/>
                  <a:gd name="T5" fmla="*/ 11 h 146"/>
                  <a:gd name="T6" fmla="*/ 89 w 138"/>
                  <a:gd name="T7" fmla="*/ 9 h 146"/>
                  <a:gd name="T8" fmla="*/ 73 w 138"/>
                  <a:gd name="T9" fmla="*/ 1 h 146"/>
                  <a:gd name="T10" fmla="*/ 70 w 138"/>
                  <a:gd name="T11" fmla="*/ 13 h 146"/>
                  <a:gd name="T12" fmla="*/ 79 w 138"/>
                  <a:gd name="T13" fmla="*/ 33 h 146"/>
                  <a:gd name="T14" fmla="*/ 79 w 138"/>
                  <a:gd name="T15" fmla="*/ 70 h 146"/>
                  <a:gd name="T16" fmla="*/ 69 w 138"/>
                  <a:gd name="T17" fmla="*/ 80 h 146"/>
                  <a:gd name="T18" fmla="*/ 44 w 138"/>
                  <a:gd name="T19" fmla="*/ 90 h 146"/>
                  <a:gd name="T20" fmla="*/ 33 w 138"/>
                  <a:gd name="T21" fmla="*/ 97 h 146"/>
                  <a:gd name="T22" fmla="*/ 10 w 138"/>
                  <a:gd name="T23" fmla="*/ 104 h 146"/>
                  <a:gd name="T24" fmla="*/ 3 w 138"/>
                  <a:gd name="T25" fmla="*/ 97 h 146"/>
                  <a:gd name="T26" fmla="*/ 2 w 138"/>
                  <a:gd name="T27" fmla="*/ 103 h 146"/>
                  <a:gd name="T28" fmla="*/ 15 w 138"/>
                  <a:gd name="T29" fmla="*/ 122 h 146"/>
                  <a:gd name="T30" fmla="*/ 49 w 138"/>
                  <a:gd name="T31" fmla="*/ 104 h 146"/>
                  <a:gd name="T32" fmla="*/ 62 w 138"/>
                  <a:gd name="T33" fmla="*/ 99 h 146"/>
                  <a:gd name="T34" fmla="*/ 74 w 138"/>
                  <a:gd name="T35" fmla="*/ 96 h 146"/>
                  <a:gd name="T36" fmla="*/ 38 w 138"/>
                  <a:gd name="T37" fmla="*/ 134 h 146"/>
                  <a:gd name="T38" fmla="*/ 35 w 138"/>
                  <a:gd name="T39" fmla="*/ 137 h 146"/>
                  <a:gd name="T40" fmla="*/ 33 w 138"/>
                  <a:gd name="T41" fmla="*/ 140 h 146"/>
                  <a:gd name="T42" fmla="*/ 36 w 138"/>
                  <a:gd name="T43" fmla="*/ 143 h 146"/>
                  <a:gd name="T44" fmla="*/ 91 w 138"/>
                  <a:gd name="T45" fmla="*/ 111 h 146"/>
                  <a:gd name="T46" fmla="*/ 97 w 138"/>
                  <a:gd name="T47" fmla="*/ 81 h 146"/>
                  <a:gd name="T48" fmla="*/ 120 w 138"/>
                  <a:gd name="T49" fmla="*/ 63 h 146"/>
                  <a:gd name="T50" fmla="*/ 134 w 138"/>
                  <a:gd name="T51" fmla="*/ 44 h 146"/>
                  <a:gd name="T52" fmla="*/ 118 w 138"/>
                  <a:gd name="T53" fmla="*/ 47 h 146"/>
                  <a:gd name="T54" fmla="*/ 98 w 138"/>
                  <a:gd name="T55" fmla="*/ 64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8" h="146">
                    <a:moveTo>
                      <a:pt x="98" y="64"/>
                    </a:moveTo>
                    <a:cubicBezTo>
                      <a:pt x="97" y="26"/>
                      <a:pt x="97" y="26"/>
                      <a:pt x="97" y="26"/>
                    </a:cubicBezTo>
                    <a:cubicBezTo>
                      <a:pt x="97" y="26"/>
                      <a:pt x="103" y="16"/>
                      <a:pt x="96" y="11"/>
                    </a:cubicBezTo>
                    <a:cubicBezTo>
                      <a:pt x="89" y="9"/>
                      <a:pt x="89" y="9"/>
                      <a:pt x="89" y="9"/>
                    </a:cubicBezTo>
                    <a:cubicBezTo>
                      <a:pt x="89" y="9"/>
                      <a:pt x="85" y="0"/>
                      <a:pt x="73" y="1"/>
                    </a:cubicBezTo>
                    <a:cubicBezTo>
                      <a:pt x="73" y="1"/>
                      <a:pt x="67" y="0"/>
                      <a:pt x="70" y="13"/>
                    </a:cubicBezTo>
                    <a:cubicBezTo>
                      <a:pt x="70" y="13"/>
                      <a:pt x="76" y="30"/>
                      <a:pt x="79" y="33"/>
                    </a:cubicBezTo>
                    <a:cubicBezTo>
                      <a:pt x="79" y="70"/>
                      <a:pt x="79" y="70"/>
                      <a:pt x="79" y="70"/>
                    </a:cubicBezTo>
                    <a:cubicBezTo>
                      <a:pt x="79" y="70"/>
                      <a:pt x="77" y="78"/>
                      <a:pt x="69" y="8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4" y="90"/>
                      <a:pt x="40" y="91"/>
                      <a:pt x="33" y="97"/>
                    </a:cubicBezTo>
                    <a:cubicBezTo>
                      <a:pt x="33" y="97"/>
                      <a:pt x="17" y="104"/>
                      <a:pt x="10" y="104"/>
                    </a:cubicBezTo>
                    <a:cubicBezTo>
                      <a:pt x="10" y="104"/>
                      <a:pt x="4" y="99"/>
                      <a:pt x="3" y="97"/>
                    </a:cubicBezTo>
                    <a:cubicBezTo>
                      <a:pt x="3" y="97"/>
                      <a:pt x="2" y="96"/>
                      <a:pt x="2" y="103"/>
                    </a:cubicBezTo>
                    <a:cubicBezTo>
                      <a:pt x="2" y="103"/>
                      <a:pt x="0" y="125"/>
                      <a:pt x="15" y="122"/>
                    </a:cubicBezTo>
                    <a:cubicBezTo>
                      <a:pt x="15" y="122"/>
                      <a:pt x="28" y="123"/>
                      <a:pt x="49" y="104"/>
                    </a:cubicBezTo>
                    <a:cubicBezTo>
                      <a:pt x="49" y="104"/>
                      <a:pt x="53" y="102"/>
                      <a:pt x="62" y="99"/>
                    </a:cubicBezTo>
                    <a:cubicBezTo>
                      <a:pt x="62" y="99"/>
                      <a:pt x="70" y="95"/>
                      <a:pt x="74" y="96"/>
                    </a:cubicBezTo>
                    <a:cubicBezTo>
                      <a:pt x="74" y="96"/>
                      <a:pt x="69" y="125"/>
                      <a:pt x="38" y="134"/>
                    </a:cubicBezTo>
                    <a:cubicBezTo>
                      <a:pt x="38" y="134"/>
                      <a:pt x="35" y="135"/>
                      <a:pt x="35" y="137"/>
                    </a:cubicBezTo>
                    <a:cubicBezTo>
                      <a:pt x="35" y="137"/>
                      <a:pt x="34" y="138"/>
                      <a:pt x="33" y="140"/>
                    </a:cubicBezTo>
                    <a:cubicBezTo>
                      <a:pt x="33" y="140"/>
                      <a:pt x="29" y="143"/>
                      <a:pt x="36" y="143"/>
                    </a:cubicBezTo>
                    <a:cubicBezTo>
                      <a:pt x="36" y="143"/>
                      <a:pt x="65" y="146"/>
                      <a:pt x="91" y="111"/>
                    </a:cubicBezTo>
                    <a:cubicBezTo>
                      <a:pt x="91" y="111"/>
                      <a:pt x="96" y="102"/>
                      <a:pt x="97" y="81"/>
                    </a:cubicBezTo>
                    <a:cubicBezTo>
                      <a:pt x="120" y="63"/>
                      <a:pt x="120" y="63"/>
                      <a:pt x="120" y="63"/>
                    </a:cubicBezTo>
                    <a:cubicBezTo>
                      <a:pt x="120" y="63"/>
                      <a:pt x="138" y="51"/>
                      <a:pt x="134" y="44"/>
                    </a:cubicBezTo>
                    <a:cubicBezTo>
                      <a:pt x="134" y="44"/>
                      <a:pt x="124" y="39"/>
                      <a:pt x="118" y="47"/>
                    </a:cubicBezTo>
                    <a:cubicBezTo>
                      <a:pt x="118" y="47"/>
                      <a:pt x="108" y="61"/>
                      <a:pt x="98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43"/>
              <p:cNvSpPr>
                <a:spLocks/>
              </p:cNvSpPr>
              <p:nvPr/>
            </p:nvSpPr>
            <p:spPr bwMode="auto">
              <a:xfrm>
                <a:off x="3930650" y="515938"/>
                <a:ext cx="66675" cy="112712"/>
              </a:xfrm>
              <a:custGeom>
                <a:avLst/>
                <a:gdLst>
                  <a:gd name="T0" fmla="*/ 3 w 20"/>
                  <a:gd name="T1" fmla="*/ 5 h 34"/>
                  <a:gd name="T2" fmla="*/ 6 w 20"/>
                  <a:gd name="T3" fmla="*/ 2 h 34"/>
                  <a:gd name="T4" fmla="*/ 18 w 20"/>
                  <a:gd name="T5" fmla="*/ 18 h 34"/>
                  <a:gd name="T6" fmla="*/ 9 w 20"/>
                  <a:gd name="T7" fmla="*/ 31 h 34"/>
                  <a:gd name="T8" fmla="*/ 4 w 20"/>
                  <a:gd name="T9" fmla="*/ 21 h 34"/>
                  <a:gd name="T10" fmla="*/ 3 w 20"/>
                  <a:gd name="T11" fmla="*/ 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34">
                    <a:moveTo>
                      <a:pt x="3" y="5"/>
                    </a:moveTo>
                    <a:cubicBezTo>
                      <a:pt x="3" y="5"/>
                      <a:pt x="0" y="0"/>
                      <a:pt x="6" y="2"/>
                    </a:cubicBezTo>
                    <a:cubicBezTo>
                      <a:pt x="6" y="2"/>
                      <a:pt x="14" y="7"/>
                      <a:pt x="18" y="18"/>
                    </a:cubicBezTo>
                    <a:cubicBezTo>
                      <a:pt x="18" y="18"/>
                      <a:pt x="20" y="34"/>
                      <a:pt x="9" y="31"/>
                    </a:cubicBezTo>
                    <a:cubicBezTo>
                      <a:pt x="9" y="31"/>
                      <a:pt x="5" y="28"/>
                      <a:pt x="4" y="21"/>
                    </a:cubicBez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44"/>
              <p:cNvSpPr>
                <a:spLocks/>
              </p:cNvSpPr>
              <p:nvPr/>
            </p:nvSpPr>
            <p:spPr bwMode="auto">
              <a:xfrm>
                <a:off x="3906838" y="671513"/>
                <a:ext cx="331787" cy="206375"/>
              </a:xfrm>
              <a:custGeom>
                <a:avLst/>
                <a:gdLst>
                  <a:gd name="T0" fmla="*/ 63 w 100"/>
                  <a:gd name="T1" fmla="*/ 24 h 62"/>
                  <a:gd name="T2" fmla="*/ 68 w 100"/>
                  <a:gd name="T3" fmla="*/ 32 h 62"/>
                  <a:gd name="T4" fmla="*/ 68 w 100"/>
                  <a:gd name="T5" fmla="*/ 43 h 62"/>
                  <a:gd name="T6" fmla="*/ 50 w 100"/>
                  <a:gd name="T7" fmla="*/ 50 h 62"/>
                  <a:gd name="T8" fmla="*/ 43 w 100"/>
                  <a:gd name="T9" fmla="*/ 49 h 62"/>
                  <a:gd name="T10" fmla="*/ 43 w 100"/>
                  <a:gd name="T11" fmla="*/ 55 h 62"/>
                  <a:gd name="T12" fmla="*/ 49 w 100"/>
                  <a:gd name="T13" fmla="*/ 57 h 62"/>
                  <a:gd name="T14" fmla="*/ 56 w 100"/>
                  <a:gd name="T15" fmla="*/ 61 h 62"/>
                  <a:gd name="T16" fmla="*/ 65 w 100"/>
                  <a:gd name="T17" fmla="*/ 58 h 62"/>
                  <a:gd name="T18" fmla="*/ 74 w 100"/>
                  <a:gd name="T19" fmla="*/ 56 h 62"/>
                  <a:gd name="T20" fmla="*/ 80 w 100"/>
                  <a:gd name="T21" fmla="*/ 40 h 62"/>
                  <a:gd name="T22" fmla="*/ 74 w 100"/>
                  <a:gd name="T23" fmla="*/ 22 h 62"/>
                  <a:gd name="T24" fmla="*/ 81 w 100"/>
                  <a:gd name="T25" fmla="*/ 19 h 62"/>
                  <a:gd name="T26" fmla="*/ 97 w 100"/>
                  <a:gd name="T27" fmla="*/ 11 h 62"/>
                  <a:gd name="T28" fmla="*/ 90 w 100"/>
                  <a:gd name="T29" fmla="*/ 0 h 62"/>
                  <a:gd name="T30" fmla="*/ 45 w 100"/>
                  <a:gd name="T31" fmla="*/ 11 h 62"/>
                  <a:gd name="T32" fmla="*/ 11 w 100"/>
                  <a:gd name="T33" fmla="*/ 26 h 62"/>
                  <a:gd name="T34" fmla="*/ 2 w 100"/>
                  <a:gd name="T35" fmla="*/ 34 h 62"/>
                  <a:gd name="T36" fmla="*/ 8 w 100"/>
                  <a:gd name="T37" fmla="*/ 46 h 62"/>
                  <a:gd name="T38" fmla="*/ 21 w 100"/>
                  <a:gd name="T39" fmla="*/ 46 h 62"/>
                  <a:gd name="T40" fmla="*/ 44 w 100"/>
                  <a:gd name="T41" fmla="*/ 30 h 62"/>
                  <a:gd name="T42" fmla="*/ 54 w 100"/>
                  <a:gd name="T43" fmla="*/ 29 h 62"/>
                  <a:gd name="T44" fmla="*/ 60 w 100"/>
                  <a:gd name="T45" fmla="*/ 25 h 62"/>
                  <a:gd name="T46" fmla="*/ 63 w 100"/>
                  <a:gd name="T47" fmla="*/ 2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" h="62">
                    <a:moveTo>
                      <a:pt x="63" y="24"/>
                    </a:moveTo>
                    <a:cubicBezTo>
                      <a:pt x="63" y="24"/>
                      <a:pt x="68" y="25"/>
                      <a:pt x="68" y="32"/>
                    </a:cubicBezTo>
                    <a:cubicBezTo>
                      <a:pt x="68" y="32"/>
                      <a:pt x="64" y="36"/>
                      <a:pt x="68" y="43"/>
                    </a:cubicBezTo>
                    <a:cubicBezTo>
                      <a:pt x="68" y="43"/>
                      <a:pt x="68" y="51"/>
                      <a:pt x="50" y="50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3" y="49"/>
                      <a:pt x="40" y="50"/>
                      <a:pt x="43" y="55"/>
                    </a:cubicBezTo>
                    <a:cubicBezTo>
                      <a:pt x="43" y="55"/>
                      <a:pt x="43" y="56"/>
                      <a:pt x="49" y="57"/>
                    </a:cubicBezTo>
                    <a:cubicBezTo>
                      <a:pt x="49" y="57"/>
                      <a:pt x="55" y="59"/>
                      <a:pt x="56" y="61"/>
                    </a:cubicBezTo>
                    <a:cubicBezTo>
                      <a:pt x="56" y="61"/>
                      <a:pt x="60" y="62"/>
                      <a:pt x="65" y="58"/>
                    </a:cubicBezTo>
                    <a:cubicBezTo>
                      <a:pt x="65" y="58"/>
                      <a:pt x="69" y="56"/>
                      <a:pt x="74" y="56"/>
                    </a:cubicBezTo>
                    <a:cubicBezTo>
                      <a:pt x="74" y="56"/>
                      <a:pt x="81" y="52"/>
                      <a:pt x="80" y="40"/>
                    </a:cubicBezTo>
                    <a:cubicBezTo>
                      <a:pt x="80" y="40"/>
                      <a:pt x="78" y="29"/>
                      <a:pt x="74" y="22"/>
                    </a:cubicBezTo>
                    <a:cubicBezTo>
                      <a:pt x="74" y="22"/>
                      <a:pt x="77" y="19"/>
                      <a:pt x="81" y="19"/>
                    </a:cubicBezTo>
                    <a:cubicBezTo>
                      <a:pt x="81" y="19"/>
                      <a:pt x="94" y="21"/>
                      <a:pt x="97" y="11"/>
                    </a:cubicBezTo>
                    <a:cubicBezTo>
                      <a:pt x="97" y="11"/>
                      <a:pt x="100" y="0"/>
                      <a:pt x="90" y="0"/>
                    </a:cubicBezTo>
                    <a:cubicBezTo>
                      <a:pt x="90" y="0"/>
                      <a:pt x="60" y="4"/>
                      <a:pt x="45" y="11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0" y="24"/>
                      <a:pt x="2" y="34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6"/>
                      <a:pt x="13" y="52"/>
                      <a:pt x="21" y="46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54" y="29"/>
                      <a:pt x="60" y="28"/>
                      <a:pt x="60" y="25"/>
                    </a:cubicBezTo>
                    <a:cubicBezTo>
                      <a:pt x="60" y="25"/>
                      <a:pt x="61" y="25"/>
                      <a:pt x="6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45"/>
              <p:cNvSpPr>
                <a:spLocks/>
              </p:cNvSpPr>
              <p:nvPr/>
            </p:nvSpPr>
            <p:spPr bwMode="auto">
              <a:xfrm>
                <a:off x="3937000" y="369888"/>
                <a:ext cx="139700" cy="192087"/>
              </a:xfrm>
              <a:custGeom>
                <a:avLst/>
                <a:gdLst>
                  <a:gd name="T0" fmla="*/ 2 w 42"/>
                  <a:gd name="T1" fmla="*/ 11 h 58"/>
                  <a:gd name="T2" fmla="*/ 17 w 42"/>
                  <a:gd name="T3" fmla="*/ 28 h 58"/>
                  <a:gd name="T4" fmla="*/ 26 w 42"/>
                  <a:gd name="T5" fmla="*/ 54 h 58"/>
                  <a:gd name="T6" fmla="*/ 34 w 42"/>
                  <a:gd name="T7" fmla="*/ 53 h 58"/>
                  <a:gd name="T8" fmla="*/ 39 w 42"/>
                  <a:gd name="T9" fmla="*/ 46 h 58"/>
                  <a:gd name="T10" fmla="*/ 36 w 42"/>
                  <a:gd name="T11" fmla="*/ 32 h 58"/>
                  <a:gd name="T12" fmla="*/ 18 w 42"/>
                  <a:gd name="T13" fmla="*/ 14 h 58"/>
                  <a:gd name="T14" fmla="*/ 8 w 42"/>
                  <a:gd name="T15" fmla="*/ 6 h 58"/>
                  <a:gd name="T16" fmla="*/ 1 w 42"/>
                  <a:gd name="T17" fmla="*/ 5 h 58"/>
                  <a:gd name="T18" fmla="*/ 2 w 42"/>
                  <a:gd name="T19" fmla="*/ 1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58">
                    <a:moveTo>
                      <a:pt x="2" y="11"/>
                    </a:moveTo>
                    <a:cubicBezTo>
                      <a:pt x="2" y="11"/>
                      <a:pt x="15" y="26"/>
                      <a:pt x="17" y="28"/>
                    </a:cubicBezTo>
                    <a:cubicBezTo>
                      <a:pt x="17" y="28"/>
                      <a:pt x="24" y="34"/>
                      <a:pt x="26" y="54"/>
                    </a:cubicBezTo>
                    <a:cubicBezTo>
                      <a:pt x="26" y="54"/>
                      <a:pt x="28" y="58"/>
                      <a:pt x="34" y="53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42" y="43"/>
                      <a:pt x="36" y="32"/>
                    </a:cubicBezTo>
                    <a:cubicBezTo>
                      <a:pt x="36" y="32"/>
                      <a:pt x="31" y="20"/>
                      <a:pt x="18" y="14"/>
                    </a:cubicBezTo>
                    <a:cubicBezTo>
                      <a:pt x="18" y="14"/>
                      <a:pt x="11" y="10"/>
                      <a:pt x="8" y="6"/>
                    </a:cubicBezTo>
                    <a:cubicBezTo>
                      <a:pt x="8" y="6"/>
                      <a:pt x="5" y="0"/>
                      <a:pt x="1" y="5"/>
                    </a:cubicBezTo>
                    <a:cubicBezTo>
                      <a:pt x="1" y="5"/>
                      <a:pt x="0" y="8"/>
                      <a:pt x="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46"/>
              <p:cNvSpPr>
                <a:spLocks noEditPoints="1"/>
              </p:cNvSpPr>
              <p:nvPr/>
            </p:nvSpPr>
            <p:spPr bwMode="auto">
              <a:xfrm>
                <a:off x="3957638" y="255588"/>
                <a:ext cx="392112" cy="425450"/>
              </a:xfrm>
              <a:custGeom>
                <a:avLst/>
                <a:gdLst>
                  <a:gd name="T0" fmla="*/ 115 w 119"/>
                  <a:gd name="T1" fmla="*/ 38 h 128"/>
                  <a:gd name="T2" fmla="*/ 110 w 119"/>
                  <a:gd name="T3" fmla="*/ 30 h 128"/>
                  <a:gd name="T4" fmla="*/ 105 w 119"/>
                  <a:gd name="T5" fmla="*/ 28 h 128"/>
                  <a:gd name="T6" fmla="*/ 99 w 119"/>
                  <a:gd name="T7" fmla="*/ 29 h 128"/>
                  <a:gd name="T8" fmla="*/ 78 w 119"/>
                  <a:gd name="T9" fmla="*/ 36 h 128"/>
                  <a:gd name="T10" fmla="*/ 73 w 119"/>
                  <a:gd name="T11" fmla="*/ 31 h 128"/>
                  <a:gd name="T12" fmla="*/ 83 w 119"/>
                  <a:gd name="T13" fmla="*/ 8 h 128"/>
                  <a:gd name="T14" fmla="*/ 77 w 119"/>
                  <a:gd name="T15" fmla="*/ 1 h 128"/>
                  <a:gd name="T16" fmla="*/ 74 w 119"/>
                  <a:gd name="T17" fmla="*/ 4 h 128"/>
                  <a:gd name="T18" fmla="*/ 65 w 119"/>
                  <a:gd name="T19" fmla="*/ 26 h 128"/>
                  <a:gd name="T20" fmla="*/ 54 w 119"/>
                  <a:gd name="T21" fmla="*/ 31 h 128"/>
                  <a:gd name="T22" fmla="*/ 45 w 119"/>
                  <a:gd name="T23" fmla="*/ 31 h 128"/>
                  <a:gd name="T24" fmla="*/ 42 w 119"/>
                  <a:gd name="T25" fmla="*/ 35 h 128"/>
                  <a:gd name="T26" fmla="*/ 53 w 119"/>
                  <a:gd name="T27" fmla="*/ 39 h 128"/>
                  <a:gd name="T28" fmla="*/ 50 w 119"/>
                  <a:gd name="T29" fmla="*/ 46 h 128"/>
                  <a:gd name="T30" fmla="*/ 49 w 119"/>
                  <a:gd name="T31" fmla="*/ 51 h 128"/>
                  <a:gd name="T32" fmla="*/ 56 w 119"/>
                  <a:gd name="T33" fmla="*/ 48 h 128"/>
                  <a:gd name="T34" fmla="*/ 56 w 119"/>
                  <a:gd name="T35" fmla="*/ 54 h 128"/>
                  <a:gd name="T36" fmla="*/ 52 w 119"/>
                  <a:gd name="T37" fmla="*/ 60 h 128"/>
                  <a:gd name="T38" fmla="*/ 42 w 119"/>
                  <a:gd name="T39" fmla="*/ 61 h 128"/>
                  <a:gd name="T40" fmla="*/ 46 w 119"/>
                  <a:gd name="T41" fmla="*/ 65 h 128"/>
                  <a:gd name="T42" fmla="*/ 37 w 119"/>
                  <a:gd name="T43" fmla="*/ 78 h 128"/>
                  <a:gd name="T44" fmla="*/ 38 w 119"/>
                  <a:gd name="T45" fmla="*/ 82 h 128"/>
                  <a:gd name="T46" fmla="*/ 43 w 119"/>
                  <a:gd name="T47" fmla="*/ 80 h 128"/>
                  <a:gd name="T48" fmla="*/ 51 w 119"/>
                  <a:gd name="T49" fmla="*/ 70 h 128"/>
                  <a:gd name="T50" fmla="*/ 62 w 119"/>
                  <a:gd name="T51" fmla="*/ 76 h 128"/>
                  <a:gd name="T52" fmla="*/ 61 w 119"/>
                  <a:gd name="T53" fmla="*/ 85 h 128"/>
                  <a:gd name="T54" fmla="*/ 69 w 119"/>
                  <a:gd name="T55" fmla="*/ 81 h 128"/>
                  <a:gd name="T56" fmla="*/ 76 w 119"/>
                  <a:gd name="T57" fmla="*/ 82 h 128"/>
                  <a:gd name="T58" fmla="*/ 66 w 119"/>
                  <a:gd name="T59" fmla="*/ 88 h 128"/>
                  <a:gd name="T60" fmla="*/ 21 w 119"/>
                  <a:gd name="T61" fmla="*/ 111 h 128"/>
                  <a:gd name="T62" fmla="*/ 5 w 119"/>
                  <a:gd name="T63" fmla="*/ 120 h 128"/>
                  <a:gd name="T64" fmla="*/ 8 w 119"/>
                  <a:gd name="T65" fmla="*/ 126 h 128"/>
                  <a:gd name="T66" fmla="*/ 52 w 119"/>
                  <a:gd name="T67" fmla="*/ 109 h 128"/>
                  <a:gd name="T68" fmla="*/ 75 w 119"/>
                  <a:gd name="T69" fmla="*/ 91 h 128"/>
                  <a:gd name="T70" fmla="*/ 82 w 119"/>
                  <a:gd name="T71" fmla="*/ 87 h 128"/>
                  <a:gd name="T72" fmla="*/ 81 w 119"/>
                  <a:gd name="T73" fmla="*/ 93 h 128"/>
                  <a:gd name="T74" fmla="*/ 79 w 119"/>
                  <a:gd name="T75" fmla="*/ 96 h 128"/>
                  <a:gd name="T76" fmla="*/ 69 w 119"/>
                  <a:gd name="T77" fmla="*/ 108 h 128"/>
                  <a:gd name="T78" fmla="*/ 60 w 119"/>
                  <a:gd name="T79" fmla="*/ 118 h 128"/>
                  <a:gd name="T80" fmla="*/ 67 w 119"/>
                  <a:gd name="T81" fmla="*/ 116 h 128"/>
                  <a:gd name="T82" fmla="*/ 79 w 119"/>
                  <a:gd name="T83" fmla="*/ 111 h 128"/>
                  <a:gd name="T84" fmla="*/ 86 w 119"/>
                  <a:gd name="T85" fmla="*/ 106 h 128"/>
                  <a:gd name="T86" fmla="*/ 101 w 119"/>
                  <a:gd name="T87" fmla="*/ 80 h 128"/>
                  <a:gd name="T88" fmla="*/ 87 w 119"/>
                  <a:gd name="T89" fmla="*/ 79 h 128"/>
                  <a:gd name="T90" fmla="*/ 88 w 119"/>
                  <a:gd name="T91" fmla="*/ 75 h 128"/>
                  <a:gd name="T92" fmla="*/ 115 w 119"/>
                  <a:gd name="T93" fmla="*/ 38 h 128"/>
                  <a:gd name="T94" fmla="*/ 86 w 119"/>
                  <a:gd name="T95" fmla="*/ 60 h 128"/>
                  <a:gd name="T96" fmla="*/ 80 w 119"/>
                  <a:gd name="T97" fmla="*/ 70 h 128"/>
                  <a:gd name="T98" fmla="*/ 75 w 119"/>
                  <a:gd name="T99" fmla="*/ 67 h 128"/>
                  <a:gd name="T100" fmla="*/ 71 w 119"/>
                  <a:gd name="T101" fmla="*/ 56 h 128"/>
                  <a:gd name="T102" fmla="*/ 67 w 119"/>
                  <a:gd name="T103" fmla="*/ 60 h 128"/>
                  <a:gd name="T104" fmla="*/ 67 w 119"/>
                  <a:gd name="T105" fmla="*/ 66 h 128"/>
                  <a:gd name="T106" fmla="*/ 60 w 119"/>
                  <a:gd name="T107" fmla="*/ 64 h 128"/>
                  <a:gd name="T108" fmla="*/ 65 w 119"/>
                  <a:gd name="T109" fmla="*/ 53 h 128"/>
                  <a:gd name="T110" fmla="*/ 72 w 119"/>
                  <a:gd name="T111" fmla="*/ 42 h 128"/>
                  <a:gd name="T112" fmla="*/ 93 w 119"/>
                  <a:gd name="T113" fmla="*/ 47 h 128"/>
                  <a:gd name="T114" fmla="*/ 86 w 119"/>
                  <a:gd name="T115" fmla="*/ 6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9" h="128">
                    <a:moveTo>
                      <a:pt x="115" y="38"/>
                    </a:moveTo>
                    <a:cubicBezTo>
                      <a:pt x="115" y="38"/>
                      <a:pt x="119" y="30"/>
                      <a:pt x="110" y="30"/>
                    </a:cubicBezTo>
                    <a:cubicBezTo>
                      <a:pt x="110" y="30"/>
                      <a:pt x="107" y="29"/>
                      <a:pt x="105" y="28"/>
                    </a:cubicBezTo>
                    <a:cubicBezTo>
                      <a:pt x="105" y="28"/>
                      <a:pt x="103" y="27"/>
                      <a:pt x="99" y="29"/>
                    </a:cubicBezTo>
                    <a:cubicBezTo>
                      <a:pt x="99" y="29"/>
                      <a:pt x="87" y="32"/>
                      <a:pt x="78" y="36"/>
                    </a:cubicBezTo>
                    <a:cubicBezTo>
                      <a:pt x="78" y="36"/>
                      <a:pt x="71" y="38"/>
                      <a:pt x="73" y="31"/>
                    </a:cubicBezTo>
                    <a:cubicBezTo>
                      <a:pt x="73" y="31"/>
                      <a:pt x="83" y="15"/>
                      <a:pt x="83" y="8"/>
                    </a:cubicBezTo>
                    <a:cubicBezTo>
                      <a:pt x="83" y="8"/>
                      <a:pt x="83" y="5"/>
                      <a:pt x="77" y="1"/>
                    </a:cubicBezTo>
                    <a:cubicBezTo>
                      <a:pt x="77" y="1"/>
                      <a:pt x="73" y="0"/>
                      <a:pt x="74" y="4"/>
                    </a:cubicBezTo>
                    <a:cubicBezTo>
                      <a:pt x="74" y="4"/>
                      <a:pt x="73" y="22"/>
                      <a:pt x="65" y="26"/>
                    </a:cubicBezTo>
                    <a:cubicBezTo>
                      <a:pt x="65" y="26"/>
                      <a:pt x="54" y="28"/>
                      <a:pt x="54" y="31"/>
                    </a:cubicBezTo>
                    <a:cubicBezTo>
                      <a:pt x="54" y="31"/>
                      <a:pt x="48" y="31"/>
                      <a:pt x="45" y="31"/>
                    </a:cubicBezTo>
                    <a:cubicBezTo>
                      <a:pt x="45" y="31"/>
                      <a:pt x="40" y="30"/>
                      <a:pt x="42" y="35"/>
                    </a:cubicBezTo>
                    <a:cubicBezTo>
                      <a:pt x="42" y="35"/>
                      <a:pt x="43" y="41"/>
                      <a:pt x="53" y="39"/>
                    </a:cubicBezTo>
                    <a:cubicBezTo>
                      <a:pt x="53" y="39"/>
                      <a:pt x="53" y="43"/>
                      <a:pt x="50" y="46"/>
                    </a:cubicBezTo>
                    <a:cubicBezTo>
                      <a:pt x="50" y="46"/>
                      <a:pt x="45" y="48"/>
                      <a:pt x="49" y="51"/>
                    </a:cubicBezTo>
                    <a:cubicBezTo>
                      <a:pt x="49" y="51"/>
                      <a:pt x="54" y="52"/>
                      <a:pt x="56" y="48"/>
                    </a:cubicBezTo>
                    <a:cubicBezTo>
                      <a:pt x="56" y="48"/>
                      <a:pt x="58" y="49"/>
                      <a:pt x="56" y="54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40" y="58"/>
                      <a:pt x="42" y="61"/>
                    </a:cubicBezTo>
                    <a:cubicBezTo>
                      <a:pt x="42" y="61"/>
                      <a:pt x="43" y="64"/>
                      <a:pt x="46" y="65"/>
                    </a:cubicBezTo>
                    <a:cubicBezTo>
                      <a:pt x="46" y="65"/>
                      <a:pt x="42" y="74"/>
                      <a:pt x="37" y="78"/>
                    </a:cubicBezTo>
                    <a:cubicBezTo>
                      <a:pt x="37" y="78"/>
                      <a:pt x="34" y="80"/>
                      <a:pt x="38" y="82"/>
                    </a:cubicBezTo>
                    <a:cubicBezTo>
                      <a:pt x="38" y="82"/>
                      <a:pt x="39" y="85"/>
                      <a:pt x="43" y="80"/>
                    </a:cubicBezTo>
                    <a:cubicBezTo>
                      <a:pt x="43" y="80"/>
                      <a:pt x="48" y="77"/>
                      <a:pt x="51" y="70"/>
                    </a:cubicBezTo>
                    <a:cubicBezTo>
                      <a:pt x="51" y="70"/>
                      <a:pt x="60" y="71"/>
                      <a:pt x="62" y="76"/>
                    </a:cubicBezTo>
                    <a:cubicBezTo>
                      <a:pt x="62" y="76"/>
                      <a:pt x="57" y="81"/>
                      <a:pt x="61" y="85"/>
                    </a:cubicBezTo>
                    <a:cubicBezTo>
                      <a:pt x="61" y="85"/>
                      <a:pt x="66" y="86"/>
                      <a:pt x="69" y="81"/>
                    </a:cubicBezTo>
                    <a:cubicBezTo>
                      <a:pt x="69" y="81"/>
                      <a:pt x="76" y="80"/>
                      <a:pt x="76" y="82"/>
                    </a:cubicBezTo>
                    <a:cubicBezTo>
                      <a:pt x="76" y="82"/>
                      <a:pt x="71" y="85"/>
                      <a:pt x="66" y="88"/>
                    </a:cubicBezTo>
                    <a:cubicBezTo>
                      <a:pt x="21" y="111"/>
                      <a:pt x="21" y="111"/>
                      <a:pt x="21" y="111"/>
                    </a:cubicBezTo>
                    <a:cubicBezTo>
                      <a:pt x="21" y="111"/>
                      <a:pt x="10" y="117"/>
                      <a:pt x="5" y="120"/>
                    </a:cubicBezTo>
                    <a:cubicBezTo>
                      <a:pt x="5" y="120"/>
                      <a:pt x="0" y="126"/>
                      <a:pt x="8" y="126"/>
                    </a:cubicBezTo>
                    <a:cubicBezTo>
                      <a:pt x="8" y="126"/>
                      <a:pt x="25" y="128"/>
                      <a:pt x="52" y="109"/>
                    </a:cubicBezTo>
                    <a:cubicBezTo>
                      <a:pt x="52" y="109"/>
                      <a:pt x="68" y="99"/>
                      <a:pt x="75" y="91"/>
                    </a:cubicBezTo>
                    <a:cubicBezTo>
                      <a:pt x="75" y="91"/>
                      <a:pt x="80" y="91"/>
                      <a:pt x="82" y="87"/>
                    </a:cubicBezTo>
                    <a:cubicBezTo>
                      <a:pt x="82" y="87"/>
                      <a:pt x="83" y="90"/>
                      <a:pt x="81" y="93"/>
                    </a:cubicBezTo>
                    <a:cubicBezTo>
                      <a:pt x="81" y="93"/>
                      <a:pt x="79" y="94"/>
                      <a:pt x="79" y="96"/>
                    </a:cubicBezTo>
                    <a:cubicBezTo>
                      <a:pt x="79" y="96"/>
                      <a:pt x="72" y="102"/>
                      <a:pt x="69" y="108"/>
                    </a:cubicBezTo>
                    <a:cubicBezTo>
                      <a:pt x="69" y="108"/>
                      <a:pt x="58" y="111"/>
                      <a:pt x="60" y="118"/>
                    </a:cubicBezTo>
                    <a:cubicBezTo>
                      <a:pt x="60" y="118"/>
                      <a:pt x="61" y="121"/>
                      <a:pt x="67" y="116"/>
                    </a:cubicBezTo>
                    <a:cubicBezTo>
                      <a:pt x="67" y="116"/>
                      <a:pt x="76" y="111"/>
                      <a:pt x="79" y="111"/>
                    </a:cubicBezTo>
                    <a:cubicBezTo>
                      <a:pt x="79" y="111"/>
                      <a:pt x="83" y="112"/>
                      <a:pt x="86" y="106"/>
                    </a:cubicBezTo>
                    <a:cubicBezTo>
                      <a:pt x="86" y="106"/>
                      <a:pt x="104" y="99"/>
                      <a:pt x="101" y="80"/>
                    </a:cubicBezTo>
                    <a:cubicBezTo>
                      <a:pt x="101" y="80"/>
                      <a:pt x="100" y="78"/>
                      <a:pt x="87" y="79"/>
                    </a:cubicBezTo>
                    <a:cubicBezTo>
                      <a:pt x="87" y="79"/>
                      <a:pt x="85" y="77"/>
                      <a:pt x="88" y="75"/>
                    </a:cubicBezTo>
                    <a:cubicBezTo>
                      <a:pt x="88" y="75"/>
                      <a:pt x="102" y="68"/>
                      <a:pt x="115" y="38"/>
                    </a:cubicBezTo>
                    <a:close/>
                    <a:moveTo>
                      <a:pt x="86" y="60"/>
                    </a:moveTo>
                    <a:cubicBezTo>
                      <a:pt x="80" y="65"/>
                      <a:pt x="80" y="70"/>
                      <a:pt x="80" y="70"/>
                    </a:cubicBezTo>
                    <a:cubicBezTo>
                      <a:pt x="74" y="75"/>
                      <a:pt x="75" y="67"/>
                      <a:pt x="75" y="67"/>
                    </a:cubicBezTo>
                    <a:cubicBezTo>
                      <a:pt x="74" y="59"/>
                      <a:pt x="71" y="56"/>
                      <a:pt x="71" y="56"/>
                    </a:cubicBezTo>
                    <a:cubicBezTo>
                      <a:pt x="68" y="56"/>
                      <a:pt x="67" y="60"/>
                      <a:pt x="67" y="60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2" y="70"/>
                      <a:pt x="60" y="64"/>
                      <a:pt x="60" y="64"/>
                    </a:cubicBezTo>
                    <a:cubicBezTo>
                      <a:pt x="60" y="57"/>
                      <a:pt x="65" y="53"/>
                      <a:pt x="65" y="53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7" y="44"/>
                      <a:pt x="93" y="47"/>
                      <a:pt x="93" y="47"/>
                    </a:cubicBezTo>
                    <a:cubicBezTo>
                      <a:pt x="92" y="56"/>
                      <a:pt x="86" y="60"/>
                      <a:pt x="8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47"/>
              <p:cNvSpPr>
                <a:spLocks noEditPoints="1"/>
              </p:cNvSpPr>
              <p:nvPr/>
            </p:nvSpPr>
            <p:spPr bwMode="auto">
              <a:xfrm>
                <a:off x="2122488" y="996950"/>
                <a:ext cx="109537" cy="142875"/>
              </a:xfrm>
              <a:custGeom>
                <a:avLst/>
                <a:gdLst>
                  <a:gd name="T0" fmla="*/ 12 w 33"/>
                  <a:gd name="T1" fmla="*/ 23 h 43"/>
                  <a:gd name="T2" fmla="*/ 12 w 33"/>
                  <a:gd name="T3" fmla="*/ 35 h 43"/>
                  <a:gd name="T4" fmla="*/ 13 w 33"/>
                  <a:gd name="T5" fmla="*/ 40 h 43"/>
                  <a:gd name="T6" fmla="*/ 17 w 33"/>
                  <a:gd name="T7" fmla="*/ 42 h 43"/>
                  <a:gd name="T8" fmla="*/ 19 w 33"/>
                  <a:gd name="T9" fmla="*/ 42 h 43"/>
                  <a:gd name="T10" fmla="*/ 19 w 33"/>
                  <a:gd name="T11" fmla="*/ 43 h 43"/>
                  <a:gd name="T12" fmla="*/ 0 w 33"/>
                  <a:gd name="T13" fmla="*/ 43 h 43"/>
                  <a:gd name="T14" fmla="*/ 0 w 33"/>
                  <a:gd name="T15" fmla="*/ 42 h 43"/>
                  <a:gd name="T16" fmla="*/ 2 w 33"/>
                  <a:gd name="T17" fmla="*/ 42 h 43"/>
                  <a:gd name="T18" fmla="*/ 6 w 33"/>
                  <a:gd name="T19" fmla="*/ 40 h 43"/>
                  <a:gd name="T20" fmla="*/ 6 w 33"/>
                  <a:gd name="T21" fmla="*/ 35 h 43"/>
                  <a:gd name="T22" fmla="*/ 6 w 33"/>
                  <a:gd name="T23" fmla="*/ 8 h 43"/>
                  <a:gd name="T24" fmla="*/ 5 w 33"/>
                  <a:gd name="T25" fmla="*/ 2 h 43"/>
                  <a:gd name="T26" fmla="*/ 2 w 33"/>
                  <a:gd name="T27" fmla="*/ 1 h 43"/>
                  <a:gd name="T28" fmla="*/ 0 w 33"/>
                  <a:gd name="T29" fmla="*/ 1 h 43"/>
                  <a:gd name="T30" fmla="*/ 0 w 33"/>
                  <a:gd name="T31" fmla="*/ 0 h 43"/>
                  <a:gd name="T32" fmla="*/ 16 w 33"/>
                  <a:gd name="T33" fmla="*/ 0 h 43"/>
                  <a:gd name="T34" fmla="*/ 25 w 33"/>
                  <a:gd name="T35" fmla="*/ 1 h 43"/>
                  <a:gd name="T36" fmla="*/ 31 w 33"/>
                  <a:gd name="T37" fmla="*/ 5 h 43"/>
                  <a:gd name="T38" fmla="*/ 33 w 33"/>
                  <a:gd name="T39" fmla="*/ 12 h 43"/>
                  <a:gd name="T40" fmla="*/ 30 w 33"/>
                  <a:gd name="T41" fmla="*/ 20 h 43"/>
                  <a:gd name="T42" fmla="*/ 20 w 33"/>
                  <a:gd name="T43" fmla="*/ 24 h 43"/>
                  <a:gd name="T44" fmla="*/ 16 w 33"/>
                  <a:gd name="T45" fmla="*/ 24 h 43"/>
                  <a:gd name="T46" fmla="*/ 12 w 33"/>
                  <a:gd name="T47" fmla="*/ 23 h 43"/>
                  <a:gd name="T48" fmla="*/ 12 w 33"/>
                  <a:gd name="T49" fmla="*/ 21 h 43"/>
                  <a:gd name="T50" fmla="*/ 15 w 33"/>
                  <a:gd name="T51" fmla="*/ 22 h 43"/>
                  <a:gd name="T52" fmla="*/ 18 w 33"/>
                  <a:gd name="T53" fmla="*/ 22 h 43"/>
                  <a:gd name="T54" fmla="*/ 23 w 33"/>
                  <a:gd name="T55" fmla="*/ 19 h 43"/>
                  <a:gd name="T56" fmla="*/ 26 w 33"/>
                  <a:gd name="T57" fmla="*/ 12 h 43"/>
                  <a:gd name="T58" fmla="*/ 25 w 33"/>
                  <a:gd name="T59" fmla="*/ 7 h 43"/>
                  <a:gd name="T60" fmla="*/ 21 w 33"/>
                  <a:gd name="T61" fmla="*/ 4 h 43"/>
                  <a:gd name="T62" fmla="*/ 17 w 33"/>
                  <a:gd name="T63" fmla="*/ 2 h 43"/>
                  <a:gd name="T64" fmla="*/ 12 w 33"/>
                  <a:gd name="T65" fmla="*/ 3 h 43"/>
                  <a:gd name="T66" fmla="*/ 12 w 33"/>
                  <a:gd name="T67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3" h="43">
                    <a:moveTo>
                      <a:pt x="12" y="23"/>
                    </a:move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8"/>
                      <a:pt x="13" y="40"/>
                      <a:pt x="13" y="40"/>
                    </a:cubicBezTo>
                    <a:cubicBezTo>
                      <a:pt x="14" y="41"/>
                      <a:pt x="15" y="42"/>
                      <a:pt x="17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5" y="41"/>
                      <a:pt x="6" y="40"/>
                    </a:cubicBezTo>
                    <a:cubicBezTo>
                      <a:pt x="6" y="39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3"/>
                      <a:pt x="5" y="2"/>
                    </a:cubicBezTo>
                    <a:cubicBezTo>
                      <a:pt x="5" y="2"/>
                      <a:pt x="3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0" y="0"/>
                      <a:pt x="23" y="0"/>
                      <a:pt x="25" y="1"/>
                    </a:cubicBezTo>
                    <a:cubicBezTo>
                      <a:pt x="27" y="2"/>
                      <a:pt x="29" y="3"/>
                      <a:pt x="31" y="5"/>
                    </a:cubicBezTo>
                    <a:cubicBezTo>
                      <a:pt x="32" y="7"/>
                      <a:pt x="33" y="9"/>
                      <a:pt x="33" y="12"/>
                    </a:cubicBezTo>
                    <a:cubicBezTo>
                      <a:pt x="33" y="15"/>
                      <a:pt x="32" y="18"/>
                      <a:pt x="30" y="20"/>
                    </a:cubicBezTo>
                    <a:cubicBezTo>
                      <a:pt x="27" y="23"/>
                      <a:pt x="24" y="24"/>
                      <a:pt x="20" y="24"/>
                    </a:cubicBezTo>
                    <a:cubicBezTo>
                      <a:pt x="19" y="24"/>
                      <a:pt x="18" y="24"/>
                      <a:pt x="16" y="24"/>
                    </a:cubicBezTo>
                    <a:cubicBezTo>
                      <a:pt x="15" y="23"/>
                      <a:pt x="14" y="23"/>
                      <a:pt x="12" y="23"/>
                    </a:cubicBezTo>
                    <a:close/>
                    <a:moveTo>
                      <a:pt x="12" y="21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0" y="22"/>
                      <a:pt x="22" y="21"/>
                      <a:pt x="23" y="19"/>
                    </a:cubicBezTo>
                    <a:cubicBezTo>
                      <a:pt x="25" y="17"/>
                      <a:pt x="26" y="15"/>
                      <a:pt x="26" y="12"/>
                    </a:cubicBezTo>
                    <a:cubicBezTo>
                      <a:pt x="26" y="11"/>
                      <a:pt x="25" y="9"/>
                      <a:pt x="25" y="7"/>
                    </a:cubicBezTo>
                    <a:cubicBezTo>
                      <a:pt x="24" y="6"/>
                      <a:pt x="23" y="5"/>
                      <a:pt x="21" y="4"/>
                    </a:cubicBezTo>
                    <a:cubicBezTo>
                      <a:pt x="20" y="3"/>
                      <a:pt x="18" y="2"/>
                      <a:pt x="17" y="2"/>
                    </a:cubicBezTo>
                    <a:cubicBezTo>
                      <a:pt x="16" y="2"/>
                      <a:pt x="14" y="3"/>
                      <a:pt x="12" y="3"/>
                    </a:cubicBezTo>
                    <a:lnTo>
                      <a:pt x="1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48"/>
              <p:cNvSpPr>
                <a:spLocks/>
              </p:cNvSpPr>
              <p:nvPr/>
            </p:nvSpPr>
            <p:spPr bwMode="auto">
              <a:xfrm>
                <a:off x="2244725" y="996950"/>
                <a:ext cx="122237" cy="142875"/>
              </a:xfrm>
              <a:custGeom>
                <a:avLst/>
                <a:gdLst>
                  <a:gd name="T0" fmla="*/ 12 w 37"/>
                  <a:gd name="T1" fmla="*/ 2 h 43"/>
                  <a:gd name="T2" fmla="*/ 12 w 37"/>
                  <a:gd name="T3" fmla="*/ 19 h 43"/>
                  <a:gd name="T4" fmla="*/ 21 w 37"/>
                  <a:gd name="T5" fmla="*/ 19 h 43"/>
                  <a:gd name="T6" fmla="*/ 26 w 37"/>
                  <a:gd name="T7" fmla="*/ 18 h 43"/>
                  <a:gd name="T8" fmla="*/ 28 w 37"/>
                  <a:gd name="T9" fmla="*/ 16 h 43"/>
                  <a:gd name="T10" fmla="*/ 28 w 37"/>
                  <a:gd name="T11" fmla="*/ 13 h 43"/>
                  <a:gd name="T12" fmla="*/ 29 w 37"/>
                  <a:gd name="T13" fmla="*/ 13 h 43"/>
                  <a:gd name="T14" fmla="*/ 29 w 37"/>
                  <a:gd name="T15" fmla="*/ 28 h 43"/>
                  <a:gd name="T16" fmla="*/ 28 w 37"/>
                  <a:gd name="T17" fmla="*/ 28 h 43"/>
                  <a:gd name="T18" fmla="*/ 27 w 37"/>
                  <a:gd name="T19" fmla="*/ 24 h 43"/>
                  <a:gd name="T20" fmla="*/ 25 w 37"/>
                  <a:gd name="T21" fmla="*/ 22 h 43"/>
                  <a:gd name="T22" fmla="*/ 21 w 37"/>
                  <a:gd name="T23" fmla="*/ 22 h 43"/>
                  <a:gd name="T24" fmla="*/ 12 w 37"/>
                  <a:gd name="T25" fmla="*/ 22 h 43"/>
                  <a:gd name="T26" fmla="*/ 12 w 37"/>
                  <a:gd name="T27" fmla="*/ 36 h 43"/>
                  <a:gd name="T28" fmla="*/ 12 w 37"/>
                  <a:gd name="T29" fmla="*/ 39 h 43"/>
                  <a:gd name="T30" fmla="*/ 13 w 37"/>
                  <a:gd name="T31" fmla="*/ 40 h 43"/>
                  <a:gd name="T32" fmla="*/ 16 w 37"/>
                  <a:gd name="T33" fmla="*/ 41 h 43"/>
                  <a:gd name="T34" fmla="*/ 23 w 37"/>
                  <a:gd name="T35" fmla="*/ 41 h 43"/>
                  <a:gd name="T36" fmla="*/ 28 w 37"/>
                  <a:gd name="T37" fmla="*/ 40 h 43"/>
                  <a:gd name="T38" fmla="*/ 31 w 37"/>
                  <a:gd name="T39" fmla="*/ 38 h 43"/>
                  <a:gd name="T40" fmla="*/ 35 w 37"/>
                  <a:gd name="T41" fmla="*/ 32 h 43"/>
                  <a:gd name="T42" fmla="*/ 37 w 37"/>
                  <a:gd name="T43" fmla="*/ 32 h 43"/>
                  <a:gd name="T44" fmla="*/ 33 w 37"/>
                  <a:gd name="T45" fmla="*/ 43 h 43"/>
                  <a:gd name="T46" fmla="*/ 0 w 37"/>
                  <a:gd name="T47" fmla="*/ 43 h 43"/>
                  <a:gd name="T48" fmla="*/ 0 w 37"/>
                  <a:gd name="T49" fmla="*/ 42 h 43"/>
                  <a:gd name="T50" fmla="*/ 1 w 37"/>
                  <a:gd name="T51" fmla="*/ 42 h 43"/>
                  <a:gd name="T52" fmla="*/ 4 w 37"/>
                  <a:gd name="T53" fmla="*/ 41 h 43"/>
                  <a:gd name="T54" fmla="*/ 5 w 37"/>
                  <a:gd name="T55" fmla="*/ 40 h 43"/>
                  <a:gd name="T56" fmla="*/ 6 w 37"/>
                  <a:gd name="T57" fmla="*/ 35 h 43"/>
                  <a:gd name="T58" fmla="*/ 6 w 37"/>
                  <a:gd name="T59" fmla="*/ 7 h 43"/>
                  <a:gd name="T60" fmla="*/ 5 w 37"/>
                  <a:gd name="T61" fmla="*/ 2 h 43"/>
                  <a:gd name="T62" fmla="*/ 1 w 37"/>
                  <a:gd name="T63" fmla="*/ 1 h 43"/>
                  <a:gd name="T64" fmla="*/ 0 w 37"/>
                  <a:gd name="T65" fmla="*/ 1 h 43"/>
                  <a:gd name="T66" fmla="*/ 0 w 37"/>
                  <a:gd name="T67" fmla="*/ 0 h 43"/>
                  <a:gd name="T68" fmla="*/ 33 w 37"/>
                  <a:gd name="T69" fmla="*/ 0 h 43"/>
                  <a:gd name="T70" fmla="*/ 33 w 37"/>
                  <a:gd name="T71" fmla="*/ 9 h 43"/>
                  <a:gd name="T72" fmla="*/ 32 w 37"/>
                  <a:gd name="T73" fmla="*/ 9 h 43"/>
                  <a:gd name="T74" fmla="*/ 31 w 37"/>
                  <a:gd name="T75" fmla="*/ 5 h 43"/>
                  <a:gd name="T76" fmla="*/ 28 w 37"/>
                  <a:gd name="T77" fmla="*/ 3 h 43"/>
                  <a:gd name="T78" fmla="*/ 24 w 37"/>
                  <a:gd name="T79" fmla="*/ 2 h 43"/>
                  <a:gd name="T80" fmla="*/ 12 w 37"/>
                  <a:gd name="T81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7" h="43">
                    <a:moveTo>
                      <a:pt x="12" y="2"/>
                    </a:moveTo>
                    <a:cubicBezTo>
                      <a:pt x="12" y="19"/>
                      <a:pt x="12" y="19"/>
                      <a:pt x="1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6" y="19"/>
                      <a:pt x="26" y="18"/>
                    </a:cubicBezTo>
                    <a:cubicBezTo>
                      <a:pt x="27" y="18"/>
                      <a:pt x="27" y="17"/>
                      <a:pt x="28" y="16"/>
                    </a:cubicBezTo>
                    <a:cubicBezTo>
                      <a:pt x="28" y="15"/>
                      <a:pt x="28" y="14"/>
                      <a:pt x="28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8" y="26"/>
                      <a:pt x="28" y="25"/>
                      <a:pt x="27" y="24"/>
                    </a:cubicBezTo>
                    <a:cubicBezTo>
                      <a:pt x="27" y="23"/>
                      <a:pt x="26" y="23"/>
                      <a:pt x="25" y="22"/>
                    </a:cubicBezTo>
                    <a:cubicBezTo>
                      <a:pt x="25" y="22"/>
                      <a:pt x="23" y="22"/>
                      <a:pt x="21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38"/>
                      <a:pt x="12" y="39"/>
                      <a:pt x="12" y="39"/>
                    </a:cubicBezTo>
                    <a:cubicBezTo>
                      <a:pt x="12" y="40"/>
                      <a:pt x="13" y="40"/>
                      <a:pt x="13" y="40"/>
                    </a:cubicBezTo>
                    <a:cubicBezTo>
                      <a:pt x="14" y="41"/>
                      <a:pt x="14" y="41"/>
                      <a:pt x="16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5" y="41"/>
                      <a:pt x="27" y="41"/>
                      <a:pt x="28" y="40"/>
                    </a:cubicBezTo>
                    <a:cubicBezTo>
                      <a:pt x="29" y="40"/>
                      <a:pt x="30" y="39"/>
                      <a:pt x="31" y="38"/>
                    </a:cubicBezTo>
                    <a:cubicBezTo>
                      <a:pt x="33" y="37"/>
                      <a:pt x="34" y="35"/>
                      <a:pt x="35" y="32"/>
                    </a:cubicBezTo>
                    <a:cubicBezTo>
                      <a:pt x="37" y="32"/>
                      <a:pt x="37" y="32"/>
                      <a:pt x="37" y="32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2" y="42"/>
                      <a:pt x="3" y="42"/>
                      <a:pt x="4" y="41"/>
                    </a:cubicBezTo>
                    <a:cubicBezTo>
                      <a:pt x="5" y="41"/>
                      <a:pt x="5" y="40"/>
                      <a:pt x="5" y="40"/>
                    </a:cubicBezTo>
                    <a:cubicBezTo>
                      <a:pt x="6" y="39"/>
                      <a:pt x="6" y="38"/>
                      <a:pt x="6" y="35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5"/>
                      <a:pt x="6" y="3"/>
                      <a:pt x="5" y="2"/>
                    </a:cubicBezTo>
                    <a:cubicBezTo>
                      <a:pt x="4" y="2"/>
                      <a:pt x="3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7"/>
                      <a:pt x="31" y="5"/>
                      <a:pt x="31" y="5"/>
                    </a:cubicBezTo>
                    <a:cubicBezTo>
                      <a:pt x="30" y="4"/>
                      <a:pt x="29" y="3"/>
                      <a:pt x="28" y="3"/>
                    </a:cubicBezTo>
                    <a:cubicBezTo>
                      <a:pt x="27" y="2"/>
                      <a:pt x="26" y="2"/>
                      <a:pt x="24" y="2"/>
                    </a:cubicBezTo>
                    <a:lnTo>
                      <a:pt x="1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49"/>
              <p:cNvSpPr>
                <a:spLocks/>
              </p:cNvSpPr>
              <p:nvPr/>
            </p:nvSpPr>
            <p:spPr bwMode="auto">
              <a:xfrm>
                <a:off x="2374900" y="996950"/>
                <a:ext cx="153987" cy="142875"/>
              </a:xfrm>
              <a:custGeom>
                <a:avLst/>
                <a:gdLst>
                  <a:gd name="T0" fmla="*/ 19 w 47"/>
                  <a:gd name="T1" fmla="*/ 19 h 43"/>
                  <a:gd name="T2" fmla="*/ 35 w 47"/>
                  <a:gd name="T3" fmla="*/ 35 h 43"/>
                  <a:gd name="T4" fmla="*/ 41 w 47"/>
                  <a:gd name="T5" fmla="*/ 40 h 43"/>
                  <a:gd name="T6" fmla="*/ 47 w 47"/>
                  <a:gd name="T7" fmla="*/ 42 h 43"/>
                  <a:gd name="T8" fmla="*/ 47 w 47"/>
                  <a:gd name="T9" fmla="*/ 43 h 43"/>
                  <a:gd name="T10" fmla="*/ 26 w 47"/>
                  <a:gd name="T11" fmla="*/ 43 h 43"/>
                  <a:gd name="T12" fmla="*/ 26 w 47"/>
                  <a:gd name="T13" fmla="*/ 42 h 43"/>
                  <a:gd name="T14" fmla="*/ 29 w 47"/>
                  <a:gd name="T15" fmla="*/ 41 h 43"/>
                  <a:gd name="T16" fmla="*/ 30 w 47"/>
                  <a:gd name="T17" fmla="*/ 40 h 43"/>
                  <a:gd name="T18" fmla="*/ 29 w 47"/>
                  <a:gd name="T19" fmla="*/ 39 h 43"/>
                  <a:gd name="T20" fmla="*/ 27 w 47"/>
                  <a:gd name="T21" fmla="*/ 36 h 43"/>
                  <a:gd name="T22" fmla="*/ 13 w 47"/>
                  <a:gd name="T23" fmla="*/ 22 h 43"/>
                  <a:gd name="T24" fmla="*/ 13 w 47"/>
                  <a:gd name="T25" fmla="*/ 35 h 43"/>
                  <a:gd name="T26" fmla="*/ 13 w 47"/>
                  <a:gd name="T27" fmla="*/ 40 h 43"/>
                  <a:gd name="T28" fmla="*/ 14 w 47"/>
                  <a:gd name="T29" fmla="*/ 41 h 43"/>
                  <a:gd name="T30" fmla="*/ 17 w 47"/>
                  <a:gd name="T31" fmla="*/ 42 h 43"/>
                  <a:gd name="T32" fmla="*/ 19 w 47"/>
                  <a:gd name="T33" fmla="*/ 42 h 43"/>
                  <a:gd name="T34" fmla="*/ 19 w 47"/>
                  <a:gd name="T35" fmla="*/ 43 h 43"/>
                  <a:gd name="T36" fmla="*/ 0 w 47"/>
                  <a:gd name="T37" fmla="*/ 43 h 43"/>
                  <a:gd name="T38" fmla="*/ 0 w 47"/>
                  <a:gd name="T39" fmla="*/ 42 h 43"/>
                  <a:gd name="T40" fmla="*/ 2 w 47"/>
                  <a:gd name="T41" fmla="*/ 42 h 43"/>
                  <a:gd name="T42" fmla="*/ 6 w 47"/>
                  <a:gd name="T43" fmla="*/ 40 h 43"/>
                  <a:gd name="T44" fmla="*/ 6 w 47"/>
                  <a:gd name="T45" fmla="*/ 35 h 43"/>
                  <a:gd name="T46" fmla="*/ 6 w 47"/>
                  <a:gd name="T47" fmla="*/ 8 h 43"/>
                  <a:gd name="T48" fmla="*/ 6 w 47"/>
                  <a:gd name="T49" fmla="*/ 3 h 43"/>
                  <a:gd name="T50" fmla="*/ 5 w 47"/>
                  <a:gd name="T51" fmla="*/ 2 h 43"/>
                  <a:gd name="T52" fmla="*/ 2 w 47"/>
                  <a:gd name="T53" fmla="*/ 1 h 43"/>
                  <a:gd name="T54" fmla="*/ 0 w 47"/>
                  <a:gd name="T55" fmla="*/ 1 h 43"/>
                  <a:gd name="T56" fmla="*/ 0 w 47"/>
                  <a:gd name="T57" fmla="*/ 0 h 43"/>
                  <a:gd name="T58" fmla="*/ 19 w 47"/>
                  <a:gd name="T59" fmla="*/ 0 h 43"/>
                  <a:gd name="T60" fmla="*/ 19 w 47"/>
                  <a:gd name="T61" fmla="*/ 1 h 43"/>
                  <a:gd name="T62" fmla="*/ 17 w 47"/>
                  <a:gd name="T63" fmla="*/ 1 h 43"/>
                  <a:gd name="T64" fmla="*/ 14 w 47"/>
                  <a:gd name="T65" fmla="*/ 2 h 43"/>
                  <a:gd name="T66" fmla="*/ 13 w 47"/>
                  <a:gd name="T67" fmla="*/ 3 h 43"/>
                  <a:gd name="T68" fmla="*/ 13 w 47"/>
                  <a:gd name="T69" fmla="*/ 8 h 43"/>
                  <a:gd name="T70" fmla="*/ 13 w 47"/>
                  <a:gd name="T71" fmla="*/ 21 h 43"/>
                  <a:gd name="T72" fmla="*/ 17 w 47"/>
                  <a:gd name="T73" fmla="*/ 17 h 43"/>
                  <a:gd name="T74" fmla="*/ 28 w 47"/>
                  <a:gd name="T75" fmla="*/ 5 h 43"/>
                  <a:gd name="T76" fmla="*/ 29 w 47"/>
                  <a:gd name="T77" fmla="*/ 3 h 43"/>
                  <a:gd name="T78" fmla="*/ 28 w 47"/>
                  <a:gd name="T79" fmla="*/ 2 h 43"/>
                  <a:gd name="T80" fmla="*/ 26 w 47"/>
                  <a:gd name="T81" fmla="*/ 1 h 43"/>
                  <a:gd name="T82" fmla="*/ 25 w 47"/>
                  <a:gd name="T83" fmla="*/ 1 h 43"/>
                  <a:gd name="T84" fmla="*/ 25 w 47"/>
                  <a:gd name="T85" fmla="*/ 0 h 43"/>
                  <a:gd name="T86" fmla="*/ 41 w 47"/>
                  <a:gd name="T87" fmla="*/ 0 h 43"/>
                  <a:gd name="T88" fmla="*/ 41 w 47"/>
                  <a:gd name="T89" fmla="*/ 1 h 43"/>
                  <a:gd name="T90" fmla="*/ 39 w 47"/>
                  <a:gd name="T91" fmla="*/ 1 h 43"/>
                  <a:gd name="T92" fmla="*/ 36 w 47"/>
                  <a:gd name="T93" fmla="*/ 3 h 43"/>
                  <a:gd name="T94" fmla="*/ 32 w 47"/>
                  <a:gd name="T95" fmla="*/ 6 h 43"/>
                  <a:gd name="T96" fmla="*/ 25 w 47"/>
                  <a:gd name="T97" fmla="*/ 13 h 43"/>
                  <a:gd name="T98" fmla="*/ 19 w 47"/>
                  <a:gd name="T99" fmla="*/ 1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7" h="43">
                    <a:moveTo>
                      <a:pt x="19" y="19"/>
                    </a:moveTo>
                    <a:cubicBezTo>
                      <a:pt x="35" y="35"/>
                      <a:pt x="35" y="35"/>
                      <a:pt x="35" y="35"/>
                    </a:cubicBezTo>
                    <a:cubicBezTo>
                      <a:pt x="37" y="38"/>
                      <a:pt x="39" y="39"/>
                      <a:pt x="41" y="40"/>
                    </a:cubicBezTo>
                    <a:cubicBezTo>
                      <a:pt x="43" y="41"/>
                      <a:pt x="45" y="42"/>
                      <a:pt x="47" y="42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7" y="42"/>
                      <a:pt x="28" y="42"/>
                      <a:pt x="29" y="41"/>
                    </a:cubicBezTo>
                    <a:cubicBezTo>
                      <a:pt x="29" y="41"/>
                      <a:pt x="30" y="40"/>
                      <a:pt x="30" y="40"/>
                    </a:cubicBezTo>
                    <a:cubicBezTo>
                      <a:pt x="30" y="39"/>
                      <a:pt x="30" y="39"/>
                      <a:pt x="29" y="39"/>
                    </a:cubicBezTo>
                    <a:cubicBezTo>
                      <a:pt x="29" y="38"/>
                      <a:pt x="29" y="37"/>
                      <a:pt x="27" y="36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8"/>
                      <a:pt x="13" y="39"/>
                      <a:pt x="13" y="40"/>
                    </a:cubicBezTo>
                    <a:cubicBezTo>
                      <a:pt x="13" y="40"/>
                      <a:pt x="14" y="41"/>
                      <a:pt x="14" y="41"/>
                    </a:cubicBezTo>
                    <a:cubicBezTo>
                      <a:pt x="15" y="42"/>
                      <a:pt x="16" y="42"/>
                      <a:pt x="17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5" y="41"/>
                      <a:pt x="6" y="40"/>
                    </a:cubicBezTo>
                    <a:cubicBezTo>
                      <a:pt x="6" y="40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4"/>
                      <a:pt x="6" y="3"/>
                    </a:cubicBezTo>
                    <a:cubicBezTo>
                      <a:pt x="6" y="3"/>
                      <a:pt x="5" y="2"/>
                      <a:pt x="5" y="2"/>
                    </a:cubicBezTo>
                    <a:cubicBezTo>
                      <a:pt x="4" y="1"/>
                      <a:pt x="3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5" y="1"/>
                      <a:pt x="14" y="2"/>
                    </a:cubicBezTo>
                    <a:cubicBezTo>
                      <a:pt x="14" y="2"/>
                      <a:pt x="13" y="3"/>
                      <a:pt x="13" y="3"/>
                    </a:cubicBezTo>
                    <a:cubicBezTo>
                      <a:pt x="13" y="4"/>
                      <a:pt x="13" y="5"/>
                      <a:pt x="13" y="8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23" y="11"/>
                      <a:pt x="27" y="7"/>
                      <a:pt x="28" y="5"/>
                    </a:cubicBezTo>
                    <a:cubicBezTo>
                      <a:pt x="29" y="4"/>
                      <a:pt x="29" y="4"/>
                      <a:pt x="29" y="3"/>
                    </a:cubicBezTo>
                    <a:cubicBezTo>
                      <a:pt x="29" y="2"/>
                      <a:pt x="29" y="2"/>
                      <a:pt x="28" y="2"/>
                    </a:cubicBezTo>
                    <a:cubicBezTo>
                      <a:pt x="28" y="1"/>
                      <a:pt x="27" y="1"/>
                      <a:pt x="26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9" y="1"/>
                    </a:cubicBezTo>
                    <a:cubicBezTo>
                      <a:pt x="38" y="2"/>
                      <a:pt x="37" y="2"/>
                      <a:pt x="36" y="3"/>
                    </a:cubicBezTo>
                    <a:cubicBezTo>
                      <a:pt x="35" y="3"/>
                      <a:pt x="33" y="5"/>
                      <a:pt x="32" y="6"/>
                    </a:cubicBezTo>
                    <a:cubicBezTo>
                      <a:pt x="25" y="13"/>
                      <a:pt x="25" y="13"/>
                      <a:pt x="25" y="13"/>
                    </a:cubicBezTo>
                    <a:lnTo>
                      <a:pt x="1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50"/>
              <p:cNvSpPr>
                <a:spLocks/>
              </p:cNvSpPr>
              <p:nvPr/>
            </p:nvSpPr>
            <p:spPr bwMode="auto">
              <a:xfrm>
                <a:off x="2532063" y="996950"/>
                <a:ext cx="60325" cy="142875"/>
              </a:xfrm>
              <a:custGeom>
                <a:avLst/>
                <a:gdLst>
                  <a:gd name="T0" fmla="*/ 18 w 18"/>
                  <a:gd name="T1" fmla="*/ 42 h 43"/>
                  <a:gd name="T2" fmla="*/ 18 w 18"/>
                  <a:gd name="T3" fmla="*/ 43 h 43"/>
                  <a:gd name="T4" fmla="*/ 0 w 18"/>
                  <a:gd name="T5" fmla="*/ 43 h 43"/>
                  <a:gd name="T6" fmla="*/ 0 w 18"/>
                  <a:gd name="T7" fmla="*/ 42 h 43"/>
                  <a:gd name="T8" fmla="*/ 1 w 18"/>
                  <a:gd name="T9" fmla="*/ 42 h 43"/>
                  <a:gd name="T10" fmla="*/ 5 w 18"/>
                  <a:gd name="T11" fmla="*/ 40 h 43"/>
                  <a:gd name="T12" fmla="*/ 6 w 18"/>
                  <a:gd name="T13" fmla="*/ 35 h 43"/>
                  <a:gd name="T14" fmla="*/ 6 w 18"/>
                  <a:gd name="T15" fmla="*/ 8 h 43"/>
                  <a:gd name="T16" fmla="*/ 6 w 18"/>
                  <a:gd name="T17" fmla="*/ 3 h 43"/>
                  <a:gd name="T18" fmla="*/ 4 w 18"/>
                  <a:gd name="T19" fmla="*/ 2 h 43"/>
                  <a:gd name="T20" fmla="*/ 1 w 18"/>
                  <a:gd name="T21" fmla="*/ 1 h 43"/>
                  <a:gd name="T22" fmla="*/ 0 w 18"/>
                  <a:gd name="T23" fmla="*/ 1 h 43"/>
                  <a:gd name="T24" fmla="*/ 0 w 18"/>
                  <a:gd name="T25" fmla="*/ 0 h 43"/>
                  <a:gd name="T26" fmla="*/ 18 w 18"/>
                  <a:gd name="T27" fmla="*/ 0 h 43"/>
                  <a:gd name="T28" fmla="*/ 18 w 18"/>
                  <a:gd name="T29" fmla="*/ 1 h 43"/>
                  <a:gd name="T30" fmla="*/ 17 w 18"/>
                  <a:gd name="T31" fmla="*/ 1 h 43"/>
                  <a:gd name="T32" fmla="*/ 13 w 18"/>
                  <a:gd name="T33" fmla="*/ 3 h 43"/>
                  <a:gd name="T34" fmla="*/ 12 w 18"/>
                  <a:gd name="T35" fmla="*/ 8 h 43"/>
                  <a:gd name="T36" fmla="*/ 12 w 18"/>
                  <a:gd name="T37" fmla="*/ 35 h 43"/>
                  <a:gd name="T38" fmla="*/ 13 w 18"/>
                  <a:gd name="T39" fmla="*/ 40 h 43"/>
                  <a:gd name="T40" fmla="*/ 14 w 18"/>
                  <a:gd name="T41" fmla="*/ 41 h 43"/>
                  <a:gd name="T42" fmla="*/ 17 w 18"/>
                  <a:gd name="T43" fmla="*/ 42 h 43"/>
                  <a:gd name="T44" fmla="*/ 18 w 18"/>
                  <a:gd name="T4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" h="43">
                    <a:moveTo>
                      <a:pt x="18" y="42"/>
                    </a:moveTo>
                    <a:cubicBezTo>
                      <a:pt x="18" y="43"/>
                      <a:pt x="18" y="43"/>
                      <a:pt x="18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3" y="42"/>
                      <a:pt x="4" y="41"/>
                      <a:pt x="5" y="40"/>
                    </a:cubicBezTo>
                    <a:cubicBezTo>
                      <a:pt x="6" y="40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4"/>
                      <a:pt x="6" y="3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3" y="1"/>
                      <a:pt x="2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5" y="1"/>
                      <a:pt x="14" y="2"/>
                      <a:pt x="13" y="3"/>
                    </a:cubicBezTo>
                    <a:cubicBezTo>
                      <a:pt x="12" y="3"/>
                      <a:pt x="12" y="5"/>
                      <a:pt x="12" y="8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8"/>
                      <a:pt x="12" y="39"/>
                      <a:pt x="13" y="40"/>
                    </a:cubicBezTo>
                    <a:cubicBezTo>
                      <a:pt x="13" y="40"/>
                      <a:pt x="13" y="41"/>
                      <a:pt x="14" y="41"/>
                    </a:cubicBezTo>
                    <a:cubicBezTo>
                      <a:pt x="15" y="42"/>
                      <a:pt x="16" y="42"/>
                      <a:pt x="17" y="42"/>
                    </a:cubicBezTo>
                    <a:lnTo>
                      <a:pt x="18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51"/>
              <p:cNvSpPr>
                <a:spLocks/>
              </p:cNvSpPr>
              <p:nvPr/>
            </p:nvSpPr>
            <p:spPr bwMode="auto">
              <a:xfrm>
                <a:off x="2595563" y="996950"/>
                <a:ext cx="155575" cy="146050"/>
              </a:xfrm>
              <a:custGeom>
                <a:avLst/>
                <a:gdLst>
                  <a:gd name="T0" fmla="*/ 0 w 47"/>
                  <a:gd name="T1" fmla="*/ 0 h 44"/>
                  <a:gd name="T2" fmla="*/ 12 w 47"/>
                  <a:gd name="T3" fmla="*/ 0 h 44"/>
                  <a:gd name="T4" fmla="*/ 38 w 47"/>
                  <a:gd name="T5" fmla="*/ 32 h 44"/>
                  <a:gd name="T6" fmla="*/ 38 w 47"/>
                  <a:gd name="T7" fmla="*/ 7 h 44"/>
                  <a:gd name="T8" fmla="*/ 37 w 47"/>
                  <a:gd name="T9" fmla="*/ 2 h 44"/>
                  <a:gd name="T10" fmla="*/ 34 w 47"/>
                  <a:gd name="T11" fmla="*/ 1 h 44"/>
                  <a:gd name="T12" fmla="*/ 32 w 47"/>
                  <a:gd name="T13" fmla="*/ 1 h 44"/>
                  <a:gd name="T14" fmla="*/ 32 w 47"/>
                  <a:gd name="T15" fmla="*/ 0 h 44"/>
                  <a:gd name="T16" fmla="*/ 47 w 47"/>
                  <a:gd name="T17" fmla="*/ 0 h 44"/>
                  <a:gd name="T18" fmla="*/ 47 w 47"/>
                  <a:gd name="T19" fmla="*/ 1 h 44"/>
                  <a:gd name="T20" fmla="*/ 46 w 47"/>
                  <a:gd name="T21" fmla="*/ 1 h 44"/>
                  <a:gd name="T22" fmla="*/ 42 w 47"/>
                  <a:gd name="T23" fmla="*/ 3 h 44"/>
                  <a:gd name="T24" fmla="*/ 41 w 47"/>
                  <a:gd name="T25" fmla="*/ 4 h 44"/>
                  <a:gd name="T26" fmla="*/ 41 w 47"/>
                  <a:gd name="T27" fmla="*/ 7 h 44"/>
                  <a:gd name="T28" fmla="*/ 41 w 47"/>
                  <a:gd name="T29" fmla="*/ 44 h 44"/>
                  <a:gd name="T30" fmla="*/ 40 w 47"/>
                  <a:gd name="T31" fmla="*/ 44 h 44"/>
                  <a:gd name="T32" fmla="*/ 11 w 47"/>
                  <a:gd name="T33" fmla="*/ 9 h 44"/>
                  <a:gd name="T34" fmla="*/ 11 w 47"/>
                  <a:gd name="T35" fmla="*/ 36 h 44"/>
                  <a:gd name="T36" fmla="*/ 12 w 47"/>
                  <a:gd name="T37" fmla="*/ 41 h 44"/>
                  <a:gd name="T38" fmla="*/ 16 w 47"/>
                  <a:gd name="T39" fmla="*/ 42 h 44"/>
                  <a:gd name="T40" fmla="*/ 17 w 47"/>
                  <a:gd name="T41" fmla="*/ 42 h 44"/>
                  <a:gd name="T42" fmla="*/ 17 w 47"/>
                  <a:gd name="T43" fmla="*/ 43 h 44"/>
                  <a:gd name="T44" fmla="*/ 2 w 47"/>
                  <a:gd name="T45" fmla="*/ 43 h 44"/>
                  <a:gd name="T46" fmla="*/ 2 w 47"/>
                  <a:gd name="T47" fmla="*/ 42 h 44"/>
                  <a:gd name="T48" fmla="*/ 4 w 47"/>
                  <a:gd name="T49" fmla="*/ 42 h 44"/>
                  <a:gd name="T50" fmla="*/ 8 w 47"/>
                  <a:gd name="T51" fmla="*/ 40 h 44"/>
                  <a:gd name="T52" fmla="*/ 8 w 47"/>
                  <a:gd name="T53" fmla="*/ 39 h 44"/>
                  <a:gd name="T54" fmla="*/ 9 w 47"/>
                  <a:gd name="T55" fmla="*/ 36 h 44"/>
                  <a:gd name="T56" fmla="*/ 9 w 47"/>
                  <a:gd name="T57" fmla="*/ 6 h 44"/>
                  <a:gd name="T58" fmla="*/ 6 w 47"/>
                  <a:gd name="T59" fmla="*/ 3 h 44"/>
                  <a:gd name="T60" fmla="*/ 3 w 47"/>
                  <a:gd name="T61" fmla="*/ 1 h 44"/>
                  <a:gd name="T62" fmla="*/ 0 w 47"/>
                  <a:gd name="T63" fmla="*/ 1 h 44"/>
                  <a:gd name="T64" fmla="*/ 0 w 47"/>
                  <a:gd name="T6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7" h="44">
                    <a:moveTo>
                      <a:pt x="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5"/>
                      <a:pt x="38" y="3"/>
                      <a:pt x="37" y="2"/>
                    </a:cubicBezTo>
                    <a:cubicBezTo>
                      <a:pt x="36" y="2"/>
                      <a:pt x="35" y="1"/>
                      <a:pt x="34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4" y="1"/>
                      <a:pt x="42" y="2"/>
                      <a:pt x="42" y="3"/>
                    </a:cubicBezTo>
                    <a:cubicBezTo>
                      <a:pt x="41" y="3"/>
                      <a:pt x="41" y="4"/>
                      <a:pt x="41" y="4"/>
                    </a:cubicBezTo>
                    <a:cubicBezTo>
                      <a:pt x="41" y="5"/>
                      <a:pt x="41" y="6"/>
                      <a:pt x="41" y="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8"/>
                      <a:pt x="12" y="40"/>
                      <a:pt x="12" y="41"/>
                    </a:cubicBezTo>
                    <a:cubicBezTo>
                      <a:pt x="13" y="41"/>
                      <a:pt x="14" y="42"/>
                      <a:pt x="16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6" y="42"/>
                      <a:pt x="7" y="41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8"/>
                      <a:pt x="9" y="37"/>
                      <a:pt x="9" y="3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7" y="4"/>
                      <a:pt x="6" y="3"/>
                      <a:pt x="6" y="3"/>
                    </a:cubicBezTo>
                    <a:cubicBezTo>
                      <a:pt x="5" y="2"/>
                      <a:pt x="4" y="2"/>
                      <a:pt x="3" y="1"/>
                    </a:cubicBezTo>
                    <a:cubicBezTo>
                      <a:pt x="2" y="1"/>
                      <a:pt x="1" y="1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52"/>
              <p:cNvSpPr>
                <a:spLocks/>
              </p:cNvSpPr>
              <p:nvPr/>
            </p:nvSpPr>
            <p:spPr bwMode="auto">
              <a:xfrm>
                <a:off x="2760663" y="993775"/>
                <a:ext cx="146050" cy="149225"/>
              </a:xfrm>
              <a:custGeom>
                <a:avLst/>
                <a:gdLst>
                  <a:gd name="T0" fmla="*/ 38 w 44"/>
                  <a:gd name="T1" fmla="*/ 0 h 45"/>
                  <a:gd name="T2" fmla="*/ 39 w 44"/>
                  <a:gd name="T3" fmla="*/ 14 h 45"/>
                  <a:gd name="T4" fmla="*/ 38 w 44"/>
                  <a:gd name="T5" fmla="*/ 14 h 45"/>
                  <a:gd name="T6" fmla="*/ 34 w 44"/>
                  <a:gd name="T7" fmla="*/ 6 h 45"/>
                  <a:gd name="T8" fmla="*/ 24 w 44"/>
                  <a:gd name="T9" fmla="*/ 2 h 45"/>
                  <a:gd name="T10" fmla="*/ 11 w 44"/>
                  <a:gd name="T11" fmla="*/ 9 h 45"/>
                  <a:gd name="T12" fmla="*/ 8 w 44"/>
                  <a:gd name="T13" fmla="*/ 22 h 45"/>
                  <a:gd name="T14" fmla="*/ 10 w 44"/>
                  <a:gd name="T15" fmla="*/ 33 h 45"/>
                  <a:gd name="T16" fmla="*/ 16 w 44"/>
                  <a:gd name="T17" fmla="*/ 40 h 45"/>
                  <a:gd name="T18" fmla="*/ 24 w 44"/>
                  <a:gd name="T19" fmla="*/ 43 h 45"/>
                  <a:gd name="T20" fmla="*/ 29 w 44"/>
                  <a:gd name="T21" fmla="*/ 42 h 45"/>
                  <a:gd name="T22" fmla="*/ 33 w 44"/>
                  <a:gd name="T23" fmla="*/ 40 h 45"/>
                  <a:gd name="T24" fmla="*/ 33 w 44"/>
                  <a:gd name="T25" fmla="*/ 28 h 45"/>
                  <a:gd name="T26" fmla="*/ 33 w 44"/>
                  <a:gd name="T27" fmla="*/ 24 h 45"/>
                  <a:gd name="T28" fmla="*/ 31 w 44"/>
                  <a:gd name="T29" fmla="*/ 22 h 45"/>
                  <a:gd name="T30" fmla="*/ 27 w 44"/>
                  <a:gd name="T31" fmla="*/ 22 h 45"/>
                  <a:gd name="T32" fmla="*/ 27 w 44"/>
                  <a:gd name="T33" fmla="*/ 21 h 45"/>
                  <a:gd name="T34" fmla="*/ 44 w 44"/>
                  <a:gd name="T35" fmla="*/ 21 h 45"/>
                  <a:gd name="T36" fmla="*/ 44 w 44"/>
                  <a:gd name="T37" fmla="*/ 22 h 45"/>
                  <a:gd name="T38" fmla="*/ 43 w 44"/>
                  <a:gd name="T39" fmla="*/ 22 h 45"/>
                  <a:gd name="T40" fmla="*/ 40 w 44"/>
                  <a:gd name="T41" fmla="*/ 23 h 45"/>
                  <a:gd name="T42" fmla="*/ 39 w 44"/>
                  <a:gd name="T43" fmla="*/ 25 h 45"/>
                  <a:gd name="T44" fmla="*/ 39 w 44"/>
                  <a:gd name="T45" fmla="*/ 28 h 45"/>
                  <a:gd name="T46" fmla="*/ 39 w 44"/>
                  <a:gd name="T47" fmla="*/ 41 h 45"/>
                  <a:gd name="T48" fmla="*/ 32 w 44"/>
                  <a:gd name="T49" fmla="*/ 44 h 45"/>
                  <a:gd name="T50" fmla="*/ 24 w 44"/>
                  <a:gd name="T51" fmla="*/ 45 h 45"/>
                  <a:gd name="T52" fmla="*/ 5 w 44"/>
                  <a:gd name="T53" fmla="*/ 37 h 45"/>
                  <a:gd name="T54" fmla="*/ 0 w 44"/>
                  <a:gd name="T55" fmla="*/ 23 h 45"/>
                  <a:gd name="T56" fmla="*/ 1 w 44"/>
                  <a:gd name="T57" fmla="*/ 18 h 45"/>
                  <a:gd name="T58" fmla="*/ 3 w 44"/>
                  <a:gd name="T59" fmla="*/ 12 h 45"/>
                  <a:gd name="T60" fmla="*/ 12 w 44"/>
                  <a:gd name="T61" fmla="*/ 3 h 45"/>
                  <a:gd name="T62" fmla="*/ 23 w 44"/>
                  <a:gd name="T63" fmla="*/ 0 h 45"/>
                  <a:gd name="T64" fmla="*/ 27 w 44"/>
                  <a:gd name="T65" fmla="*/ 0 h 45"/>
                  <a:gd name="T66" fmla="*/ 33 w 44"/>
                  <a:gd name="T67" fmla="*/ 2 h 45"/>
                  <a:gd name="T68" fmla="*/ 35 w 44"/>
                  <a:gd name="T69" fmla="*/ 3 h 45"/>
                  <a:gd name="T70" fmla="*/ 36 w 44"/>
                  <a:gd name="T71" fmla="*/ 2 h 45"/>
                  <a:gd name="T72" fmla="*/ 37 w 44"/>
                  <a:gd name="T73" fmla="*/ 0 h 45"/>
                  <a:gd name="T74" fmla="*/ 38 w 44"/>
                  <a:gd name="T75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4" h="45">
                    <a:moveTo>
                      <a:pt x="38" y="0"/>
                    </a:moveTo>
                    <a:cubicBezTo>
                      <a:pt x="39" y="14"/>
                      <a:pt x="39" y="14"/>
                      <a:pt x="39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0"/>
                      <a:pt x="35" y="8"/>
                      <a:pt x="34" y="6"/>
                    </a:cubicBezTo>
                    <a:cubicBezTo>
                      <a:pt x="31" y="3"/>
                      <a:pt x="28" y="2"/>
                      <a:pt x="24" y="2"/>
                    </a:cubicBezTo>
                    <a:cubicBezTo>
                      <a:pt x="18" y="2"/>
                      <a:pt x="14" y="4"/>
                      <a:pt x="11" y="9"/>
                    </a:cubicBezTo>
                    <a:cubicBezTo>
                      <a:pt x="9" y="12"/>
                      <a:pt x="8" y="17"/>
                      <a:pt x="8" y="22"/>
                    </a:cubicBezTo>
                    <a:cubicBezTo>
                      <a:pt x="8" y="26"/>
                      <a:pt x="8" y="30"/>
                      <a:pt x="10" y="33"/>
                    </a:cubicBezTo>
                    <a:cubicBezTo>
                      <a:pt x="12" y="36"/>
                      <a:pt x="14" y="39"/>
                      <a:pt x="16" y="40"/>
                    </a:cubicBezTo>
                    <a:cubicBezTo>
                      <a:pt x="19" y="42"/>
                      <a:pt x="21" y="43"/>
                      <a:pt x="24" y="43"/>
                    </a:cubicBezTo>
                    <a:cubicBezTo>
                      <a:pt x="26" y="43"/>
                      <a:pt x="27" y="43"/>
                      <a:pt x="29" y="42"/>
                    </a:cubicBezTo>
                    <a:cubicBezTo>
                      <a:pt x="30" y="42"/>
                      <a:pt x="32" y="41"/>
                      <a:pt x="33" y="40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6"/>
                      <a:pt x="33" y="24"/>
                      <a:pt x="33" y="24"/>
                    </a:cubicBezTo>
                    <a:cubicBezTo>
                      <a:pt x="32" y="23"/>
                      <a:pt x="32" y="23"/>
                      <a:pt x="31" y="22"/>
                    </a:cubicBezTo>
                    <a:cubicBezTo>
                      <a:pt x="30" y="22"/>
                      <a:pt x="29" y="22"/>
                      <a:pt x="27" y="22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4" y="22"/>
                      <a:pt x="44" y="22"/>
                      <a:pt x="44" y="22"/>
                    </a:cubicBezTo>
                    <a:cubicBezTo>
                      <a:pt x="43" y="22"/>
                      <a:pt x="43" y="22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40" y="24"/>
                      <a:pt x="40" y="24"/>
                      <a:pt x="39" y="25"/>
                    </a:cubicBezTo>
                    <a:cubicBezTo>
                      <a:pt x="39" y="26"/>
                      <a:pt x="39" y="27"/>
                      <a:pt x="39" y="28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7" y="43"/>
                      <a:pt x="34" y="43"/>
                      <a:pt x="32" y="44"/>
                    </a:cubicBezTo>
                    <a:cubicBezTo>
                      <a:pt x="30" y="45"/>
                      <a:pt x="27" y="45"/>
                      <a:pt x="24" y="45"/>
                    </a:cubicBezTo>
                    <a:cubicBezTo>
                      <a:pt x="16" y="45"/>
                      <a:pt x="9" y="42"/>
                      <a:pt x="5" y="37"/>
                    </a:cubicBezTo>
                    <a:cubicBezTo>
                      <a:pt x="2" y="33"/>
                      <a:pt x="0" y="28"/>
                      <a:pt x="0" y="23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" y="16"/>
                      <a:pt x="2" y="14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5" y="1"/>
                      <a:pt x="19" y="0"/>
                      <a:pt x="23" y="0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29" y="1"/>
                      <a:pt x="31" y="1"/>
                      <a:pt x="33" y="2"/>
                    </a:cubicBezTo>
                    <a:cubicBezTo>
                      <a:pt x="34" y="2"/>
                      <a:pt x="35" y="3"/>
                      <a:pt x="35" y="3"/>
                    </a:cubicBezTo>
                    <a:cubicBezTo>
                      <a:pt x="36" y="3"/>
                      <a:pt x="36" y="3"/>
                      <a:pt x="36" y="2"/>
                    </a:cubicBezTo>
                    <a:cubicBezTo>
                      <a:pt x="37" y="2"/>
                      <a:pt x="37" y="1"/>
                      <a:pt x="37" y="0"/>
                    </a:cubicBez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53"/>
              <p:cNvSpPr>
                <a:spLocks/>
              </p:cNvSpPr>
              <p:nvPr/>
            </p:nvSpPr>
            <p:spPr bwMode="auto">
              <a:xfrm>
                <a:off x="2965450" y="996950"/>
                <a:ext cx="152400" cy="146050"/>
              </a:xfrm>
              <a:custGeom>
                <a:avLst/>
                <a:gdLst>
                  <a:gd name="T0" fmla="*/ 31 w 46"/>
                  <a:gd name="T1" fmla="*/ 1 h 44"/>
                  <a:gd name="T2" fmla="*/ 31 w 46"/>
                  <a:gd name="T3" fmla="*/ 0 h 44"/>
                  <a:gd name="T4" fmla="*/ 46 w 46"/>
                  <a:gd name="T5" fmla="*/ 0 h 44"/>
                  <a:gd name="T6" fmla="*/ 46 w 46"/>
                  <a:gd name="T7" fmla="*/ 1 h 44"/>
                  <a:gd name="T8" fmla="*/ 45 w 46"/>
                  <a:gd name="T9" fmla="*/ 1 h 44"/>
                  <a:gd name="T10" fmla="*/ 41 w 46"/>
                  <a:gd name="T11" fmla="*/ 3 h 44"/>
                  <a:gd name="T12" fmla="*/ 40 w 46"/>
                  <a:gd name="T13" fmla="*/ 8 h 44"/>
                  <a:gd name="T14" fmla="*/ 40 w 46"/>
                  <a:gd name="T15" fmla="*/ 25 h 44"/>
                  <a:gd name="T16" fmla="*/ 39 w 46"/>
                  <a:gd name="T17" fmla="*/ 35 h 44"/>
                  <a:gd name="T18" fmla="*/ 34 w 46"/>
                  <a:gd name="T19" fmla="*/ 41 h 44"/>
                  <a:gd name="T20" fmla="*/ 24 w 46"/>
                  <a:gd name="T21" fmla="*/ 44 h 44"/>
                  <a:gd name="T22" fmla="*/ 13 w 46"/>
                  <a:gd name="T23" fmla="*/ 42 h 44"/>
                  <a:gd name="T24" fmla="*/ 8 w 46"/>
                  <a:gd name="T25" fmla="*/ 35 h 44"/>
                  <a:gd name="T26" fmla="*/ 7 w 46"/>
                  <a:gd name="T27" fmla="*/ 24 h 44"/>
                  <a:gd name="T28" fmla="*/ 7 w 46"/>
                  <a:gd name="T29" fmla="*/ 8 h 44"/>
                  <a:gd name="T30" fmla="*/ 6 w 46"/>
                  <a:gd name="T31" fmla="*/ 2 h 44"/>
                  <a:gd name="T32" fmla="*/ 2 w 46"/>
                  <a:gd name="T33" fmla="*/ 1 h 44"/>
                  <a:gd name="T34" fmla="*/ 0 w 46"/>
                  <a:gd name="T35" fmla="*/ 1 h 44"/>
                  <a:gd name="T36" fmla="*/ 0 w 46"/>
                  <a:gd name="T37" fmla="*/ 0 h 44"/>
                  <a:gd name="T38" fmla="*/ 19 w 46"/>
                  <a:gd name="T39" fmla="*/ 0 h 44"/>
                  <a:gd name="T40" fmla="*/ 19 w 46"/>
                  <a:gd name="T41" fmla="*/ 1 h 44"/>
                  <a:gd name="T42" fmla="*/ 17 w 46"/>
                  <a:gd name="T43" fmla="*/ 1 h 44"/>
                  <a:gd name="T44" fmla="*/ 14 w 46"/>
                  <a:gd name="T45" fmla="*/ 3 h 44"/>
                  <a:gd name="T46" fmla="*/ 13 w 46"/>
                  <a:gd name="T47" fmla="*/ 8 h 44"/>
                  <a:gd name="T48" fmla="*/ 13 w 46"/>
                  <a:gd name="T49" fmla="*/ 26 h 44"/>
                  <a:gd name="T50" fmla="*/ 13 w 46"/>
                  <a:gd name="T51" fmla="*/ 29 h 44"/>
                  <a:gd name="T52" fmla="*/ 13 w 46"/>
                  <a:gd name="T53" fmla="*/ 32 h 44"/>
                  <a:gd name="T54" fmla="*/ 15 w 46"/>
                  <a:gd name="T55" fmla="*/ 37 h 44"/>
                  <a:gd name="T56" fmla="*/ 18 w 46"/>
                  <a:gd name="T57" fmla="*/ 40 h 44"/>
                  <a:gd name="T58" fmla="*/ 21 w 46"/>
                  <a:gd name="T59" fmla="*/ 41 h 44"/>
                  <a:gd name="T60" fmla="*/ 24 w 46"/>
                  <a:gd name="T61" fmla="*/ 41 h 44"/>
                  <a:gd name="T62" fmla="*/ 31 w 46"/>
                  <a:gd name="T63" fmla="*/ 40 h 44"/>
                  <a:gd name="T64" fmla="*/ 36 w 46"/>
                  <a:gd name="T65" fmla="*/ 35 h 44"/>
                  <a:gd name="T66" fmla="*/ 37 w 46"/>
                  <a:gd name="T67" fmla="*/ 25 h 44"/>
                  <a:gd name="T68" fmla="*/ 37 w 46"/>
                  <a:gd name="T69" fmla="*/ 8 h 44"/>
                  <a:gd name="T70" fmla="*/ 36 w 46"/>
                  <a:gd name="T71" fmla="*/ 2 h 44"/>
                  <a:gd name="T72" fmla="*/ 33 w 46"/>
                  <a:gd name="T73" fmla="*/ 1 h 44"/>
                  <a:gd name="T74" fmla="*/ 31 w 46"/>
                  <a:gd name="T75" fmla="*/ 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6" h="44">
                    <a:moveTo>
                      <a:pt x="31" y="1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3" y="1"/>
                      <a:pt x="42" y="2"/>
                      <a:pt x="41" y="3"/>
                    </a:cubicBezTo>
                    <a:cubicBezTo>
                      <a:pt x="40" y="4"/>
                      <a:pt x="40" y="5"/>
                      <a:pt x="40" y="8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30"/>
                      <a:pt x="40" y="33"/>
                      <a:pt x="39" y="35"/>
                    </a:cubicBezTo>
                    <a:cubicBezTo>
                      <a:pt x="38" y="38"/>
                      <a:pt x="36" y="40"/>
                      <a:pt x="34" y="41"/>
                    </a:cubicBezTo>
                    <a:cubicBezTo>
                      <a:pt x="31" y="43"/>
                      <a:pt x="28" y="44"/>
                      <a:pt x="24" y="44"/>
                    </a:cubicBezTo>
                    <a:cubicBezTo>
                      <a:pt x="19" y="44"/>
                      <a:pt x="15" y="43"/>
                      <a:pt x="13" y="42"/>
                    </a:cubicBezTo>
                    <a:cubicBezTo>
                      <a:pt x="10" y="40"/>
                      <a:pt x="9" y="38"/>
                      <a:pt x="8" y="35"/>
                    </a:cubicBezTo>
                    <a:cubicBezTo>
                      <a:pt x="7" y="33"/>
                      <a:pt x="7" y="30"/>
                      <a:pt x="7" y="24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5"/>
                      <a:pt x="6" y="3"/>
                      <a:pt x="6" y="2"/>
                    </a:cubicBezTo>
                    <a:cubicBezTo>
                      <a:pt x="5" y="1"/>
                      <a:pt x="4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4" y="2"/>
                      <a:pt x="14" y="3"/>
                    </a:cubicBezTo>
                    <a:cubicBezTo>
                      <a:pt x="13" y="4"/>
                      <a:pt x="13" y="5"/>
                      <a:pt x="13" y="8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7"/>
                      <a:pt x="13" y="28"/>
                      <a:pt x="13" y="29"/>
                    </a:cubicBezTo>
                    <a:cubicBezTo>
                      <a:pt x="13" y="30"/>
                      <a:pt x="13" y="31"/>
                      <a:pt x="13" y="32"/>
                    </a:cubicBezTo>
                    <a:cubicBezTo>
                      <a:pt x="13" y="34"/>
                      <a:pt x="14" y="36"/>
                      <a:pt x="15" y="37"/>
                    </a:cubicBezTo>
                    <a:cubicBezTo>
                      <a:pt x="16" y="38"/>
                      <a:pt x="17" y="39"/>
                      <a:pt x="18" y="40"/>
                    </a:cubicBezTo>
                    <a:cubicBezTo>
                      <a:pt x="19" y="41"/>
                      <a:pt x="20" y="41"/>
                      <a:pt x="21" y="41"/>
                    </a:cubicBezTo>
                    <a:cubicBezTo>
                      <a:pt x="22" y="41"/>
                      <a:pt x="23" y="41"/>
                      <a:pt x="24" y="41"/>
                    </a:cubicBezTo>
                    <a:cubicBezTo>
                      <a:pt x="27" y="41"/>
                      <a:pt x="29" y="41"/>
                      <a:pt x="31" y="40"/>
                    </a:cubicBezTo>
                    <a:cubicBezTo>
                      <a:pt x="34" y="38"/>
                      <a:pt x="35" y="37"/>
                      <a:pt x="36" y="35"/>
                    </a:cubicBezTo>
                    <a:cubicBezTo>
                      <a:pt x="37" y="33"/>
                      <a:pt x="37" y="30"/>
                      <a:pt x="37" y="25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5"/>
                      <a:pt x="37" y="3"/>
                      <a:pt x="36" y="2"/>
                    </a:cubicBezTo>
                    <a:cubicBezTo>
                      <a:pt x="36" y="2"/>
                      <a:pt x="34" y="1"/>
                      <a:pt x="33" y="1"/>
                    </a:cubicBezTo>
                    <a:lnTo>
                      <a:pt x="3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54"/>
              <p:cNvSpPr>
                <a:spLocks/>
              </p:cNvSpPr>
              <p:nvPr/>
            </p:nvSpPr>
            <p:spPr bwMode="auto">
              <a:xfrm>
                <a:off x="3117850" y="996950"/>
                <a:ext cx="155575" cy="146050"/>
              </a:xfrm>
              <a:custGeom>
                <a:avLst/>
                <a:gdLst>
                  <a:gd name="T0" fmla="*/ 0 w 47"/>
                  <a:gd name="T1" fmla="*/ 0 h 44"/>
                  <a:gd name="T2" fmla="*/ 12 w 47"/>
                  <a:gd name="T3" fmla="*/ 0 h 44"/>
                  <a:gd name="T4" fmla="*/ 38 w 47"/>
                  <a:gd name="T5" fmla="*/ 32 h 44"/>
                  <a:gd name="T6" fmla="*/ 38 w 47"/>
                  <a:gd name="T7" fmla="*/ 7 h 44"/>
                  <a:gd name="T8" fmla="*/ 37 w 47"/>
                  <a:gd name="T9" fmla="*/ 2 h 44"/>
                  <a:gd name="T10" fmla="*/ 34 w 47"/>
                  <a:gd name="T11" fmla="*/ 1 h 44"/>
                  <a:gd name="T12" fmla="*/ 32 w 47"/>
                  <a:gd name="T13" fmla="*/ 1 h 44"/>
                  <a:gd name="T14" fmla="*/ 32 w 47"/>
                  <a:gd name="T15" fmla="*/ 0 h 44"/>
                  <a:gd name="T16" fmla="*/ 47 w 47"/>
                  <a:gd name="T17" fmla="*/ 0 h 44"/>
                  <a:gd name="T18" fmla="*/ 47 w 47"/>
                  <a:gd name="T19" fmla="*/ 1 h 44"/>
                  <a:gd name="T20" fmla="*/ 46 w 47"/>
                  <a:gd name="T21" fmla="*/ 1 h 44"/>
                  <a:gd name="T22" fmla="*/ 42 w 47"/>
                  <a:gd name="T23" fmla="*/ 3 h 44"/>
                  <a:gd name="T24" fmla="*/ 41 w 47"/>
                  <a:gd name="T25" fmla="*/ 4 h 44"/>
                  <a:gd name="T26" fmla="*/ 41 w 47"/>
                  <a:gd name="T27" fmla="*/ 7 h 44"/>
                  <a:gd name="T28" fmla="*/ 41 w 47"/>
                  <a:gd name="T29" fmla="*/ 44 h 44"/>
                  <a:gd name="T30" fmla="*/ 40 w 47"/>
                  <a:gd name="T31" fmla="*/ 44 h 44"/>
                  <a:gd name="T32" fmla="*/ 11 w 47"/>
                  <a:gd name="T33" fmla="*/ 9 h 44"/>
                  <a:gd name="T34" fmla="*/ 11 w 47"/>
                  <a:gd name="T35" fmla="*/ 36 h 44"/>
                  <a:gd name="T36" fmla="*/ 12 w 47"/>
                  <a:gd name="T37" fmla="*/ 41 h 44"/>
                  <a:gd name="T38" fmla="*/ 16 w 47"/>
                  <a:gd name="T39" fmla="*/ 42 h 44"/>
                  <a:gd name="T40" fmla="*/ 18 w 47"/>
                  <a:gd name="T41" fmla="*/ 42 h 44"/>
                  <a:gd name="T42" fmla="*/ 18 w 47"/>
                  <a:gd name="T43" fmla="*/ 43 h 44"/>
                  <a:gd name="T44" fmla="*/ 3 w 47"/>
                  <a:gd name="T45" fmla="*/ 43 h 44"/>
                  <a:gd name="T46" fmla="*/ 3 w 47"/>
                  <a:gd name="T47" fmla="*/ 42 h 44"/>
                  <a:gd name="T48" fmla="*/ 4 w 47"/>
                  <a:gd name="T49" fmla="*/ 42 h 44"/>
                  <a:gd name="T50" fmla="*/ 8 w 47"/>
                  <a:gd name="T51" fmla="*/ 40 h 44"/>
                  <a:gd name="T52" fmla="*/ 8 w 47"/>
                  <a:gd name="T53" fmla="*/ 39 h 44"/>
                  <a:gd name="T54" fmla="*/ 9 w 47"/>
                  <a:gd name="T55" fmla="*/ 36 h 44"/>
                  <a:gd name="T56" fmla="*/ 9 w 47"/>
                  <a:gd name="T57" fmla="*/ 6 h 44"/>
                  <a:gd name="T58" fmla="*/ 6 w 47"/>
                  <a:gd name="T59" fmla="*/ 3 h 44"/>
                  <a:gd name="T60" fmla="*/ 3 w 47"/>
                  <a:gd name="T61" fmla="*/ 1 h 44"/>
                  <a:gd name="T62" fmla="*/ 0 w 47"/>
                  <a:gd name="T63" fmla="*/ 1 h 44"/>
                  <a:gd name="T64" fmla="*/ 0 w 47"/>
                  <a:gd name="T6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7" h="44">
                    <a:moveTo>
                      <a:pt x="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5"/>
                      <a:pt x="38" y="3"/>
                      <a:pt x="37" y="2"/>
                    </a:cubicBezTo>
                    <a:cubicBezTo>
                      <a:pt x="37" y="2"/>
                      <a:pt x="35" y="1"/>
                      <a:pt x="34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4" y="1"/>
                      <a:pt x="43" y="2"/>
                      <a:pt x="42" y="3"/>
                    </a:cubicBezTo>
                    <a:cubicBezTo>
                      <a:pt x="42" y="3"/>
                      <a:pt x="41" y="4"/>
                      <a:pt x="41" y="4"/>
                    </a:cubicBezTo>
                    <a:cubicBezTo>
                      <a:pt x="41" y="5"/>
                      <a:pt x="41" y="6"/>
                      <a:pt x="41" y="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8"/>
                      <a:pt x="12" y="40"/>
                      <a:pt x="12" y="41"/>
                    </a:cubicBezTo>
                    <a:cubicBezTo>
                      <a:pt x="13" y="41"/>
                      <a:pt x="14" y="42"/>
                      <a:pt x="16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6" y="42"/>
                      <a:pt x="7" y="41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9" y="38"/>
                      <a:pt x="9" y="37"/>
                      <a:pt x="9" y="3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7" y="4"/>
                      <a:pt x="7" y="3"/>
                      <a:pt x="6" y="3"/>
                    </a:cubicBezTo>
                    <a:cubicBezTo>
                      <a:pt x="5" y="2"/>
                      <a:pt x="4" y="2"/>
                      <a:pt x="3" y="1"/>
                    </a:cubicBezTo>
                    <a:cubicBezTo>
                      <a:pt x="2" y="1"/>
                      <a:pt x="1" y="1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55"/>
              <p:cNvSpPr>
                <a:spLocks/>
              </p:cNvSpPr>
              <p:nvPr/>
            </p:nvSpPr>
            <p:spPr bwMode="auto">
              <a:xfrm>
                <a:off x="3282950" y="996950"/>
                <a:ext cx="58737" cy="142875"/>
              </a:xfrm>
              <a:custGeom>
                <a:avLst/>
                <a:gdLst>
                  <a:gd name="T0" fmla="*/ 18 w 18"/>
                  <a:gd name="T1" fmla="*/ 42 h 43"/>
                  <a:gd name="T2" fmla="*/ 18 w 18"/>
                  <a:gd name="T3" fmla="*/ 43 h 43"/>
                  <a:gd name="T4" fmla="*/ 0 w 18"/>
                  <a:gd name="T5" fmla="*/ 43 h 43"/>
                  <a:gd name="T6" fmla="*/ 0 w 18"/>
                  <a:gd name="T7" fmla="*/ 42 h 43"/>
                  <a:gd name="T8" fmla="*/ 1 w 18"/>
                  <a:gd name="T9" fmla="*/ 42 h 43"/>
                  <a:gd name="T10" fmla="*/ 5 w 18"/>
                  <a:gd name="T11" fmla="*/ 40 h 43"/>
                  <a:gd name="T12" fmla="*/ 6 w 18"/>
                  <a:gd name="T13" fmla="*/ 35 h 43"/>
                  <a:gd name="T14" fmla="*/ 6 w 18"/>
                  <a:gd name="T15" fmla="*/ 8 h 43"/>
                  <a:gd name="T16" fmla="*/ 6 w 18"/>
                  <a:gd name="T17" fmla="*/ 3 h 43"/>
                  <a:gd name="T18" fmla="*/ 4 w 18"/>
                  <a:gd name="T19" fmla="*/ 2 h 43"/>
                  <a:gd name="T20" fmla="*/ 1 w 18"/>
                  <a:gd name="T21" fmla="*/ 1 h 43"/>
                  <a:gd name="T22" fmla="*/ 0 w 18"/>
                  <a:gd name="T23" fmla="*/ 1 h 43"/>
                  <a:gd name="T24" fmla="*/ 0 w 18"/>
                  <a:gd name="T25" fmla="*/ 0 h 43"/>
                  <a:gd name="T26" fmla="*/ 18 w 18"/>
                  <a:gd name="T27" fmla="*/ 0 h 43"/>
                  <a:gd name="T28" fmla="*/ 18 w 18"/>
                  <a:gd name="T29" fmla="*/ 1 h 43"/>
                  <a:gd name="T30" fmla="*/ 17 w 18"/>
                  <a:gd name="T31" fmla="*/ 1 h 43"/>
                  <a:gd name="T32" fmla="*/ 13 w 18"/>
                  <a:gd name="T33" fmla="*/ 3 h 43"/>
                  <a:gd name="T34" fmla="*/ 12 w 18"/>
                  <a:gd name="T35" fmla="*/ 8 h 43"/>
                  <a:gd name="T36" fmla="*/ 12 w 18"/>
                  <a:gd name="T37" fmla="*/ 35 h 43"/>
                  <a:gd name="T38" fmla="*/ 12 w 18"/>
                  <a:gd name="T39" fmla="*/ 40 h 43"/>
                  <a:gd name="T40" fmla="*/ 14 w 18"/>
                  <a:gd name="T41" fmla="*/ 41 h 43"/>
                  <a:gd name="T42" fmla="*/ 17 w 18"/>
                  <a:gd name="T43" fmla="*/ 42 h 43"/>
                  <a:gd name="T44" fmla="*/ 18 w 18"/>
                  <a:gd name="T4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" h="43">
                    <a:moveTo>
                      <a:pt x="18" y="42"/>
                    </a:moveTo>
                    <a:cubicBezTo>
                      <a:pt x="18" y="43"/>
                      <a:pt x="18" y="43"/>
                      <a:pt x="18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3" y="42"/>
                      <a:pt x="4" y="41"/>
                      <a:pt x="5" y="40"/>
                    </a:cubicBezTo>
                    <a:cubicBezTo>
                      <a:pt x="6" y="40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4"/>
                      <a:pt x="6" y="3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3" y="1"/>
                      <a:pt x="2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5" y="1"/>
                      <a:pt x="14" y="2"/>
                      <a:pt x="13" y="3"/>
                    </a:cubicBezTo>
                    <a:cubicBezTo>
                      <a:pt x="12" y="3"/>
                      <a:pt x="12" y="5"/>
                      <a:pt x="12" y="8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8"/>
                      <a:pt x="12" y="39"/>
                      <a:pt x="12" y="40"/>
                    </a:cubicBezTo>
                    <a:cubicBezTo>
                      <a:pt x="13" y="40"/>
                      <a:pt x="13" y="41"/>
                      <a:pt x="14" y="41"/>
                    </a:cubicBezTo>
                    <a:cubicBezTo>
                      <a:pt x="15" y="42"/>
                      <a:pt x="16" y="42"/>
                      <a:pt x="17" y="42"/>
                    </a:cubicBezTo>
                    <a:lnTo>
                      <a:pt x="18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56"/>
              <p:cNvSpPr>
                <a:spLocks/>
              </p:cNvSpPr>
              <p:nvPr/>
            </p:nvSpPr>
            <p:spPr bwMode="auto">
              <a:xfrm>
                <a:off x="3349625" y="996950"/>
                <a:ext cx="150812" cy="146050"/>
              </a:xfrm>
              <a:custGeom>
                <a:avLst/>
                <a:gdLst>
                  <a:gd name="T0" fmla="*/ 46 w 46"/>
                  <a:gd name="T1" fmla="*/ 0 h 44"/>
                  <a:gd name="T2" fmla="*/ 46 w 46"/>
                  <a:gd name="T3" fmla="*/ 1 h 44"/>
                  <a:gd name="T4" fmla="*/ 43 w 46"/>
                  <a:gd name="T5" fmla="*/ 3 h 44"/>
                  <a:gd name="T6" fmla="*/ 40 w 46"/>
                  <a:gd name="T7" fmla="*/ 7 h 44"/>
                  <a:gd name="T8" fmla="*/ 25 w 46"/>
                  <a:gd name="T9" fmla="*/ 44 h 44"/>
                  <a:gd name="T10" fmla="*/ 23 w 46"/>
                  <a:gd name="T11" fmla="*/ 44 h 44"/>
                  <a:gd name="T12" fmla="*/ 7 w 46"/>
                  <a:gd name="T13" fmla="*/ 7 h 44"/>
                  <a:gd name="T14" fmla="*/ 5 w 46"/>
                  <a:gd name="T15" fmla="*/ 3 h 44"/>
                  <a:gd name="T16" fmla="*/ 5 w 46"/>
                  <a:gd name="T17" fmla="*/ 2 h 44"/>
                  <a:gd name="T18" fmla="*/ 4 w 46"/>
                  <a:gd name="T19" fmla="*/ 2 h 44"/>
                  <a:gd name="T20" fmla="*/ 0 w 46"/>
                  <a:gd name="T21" fmla="*/ 1 h 44"/>
                  <a:gd name="T22" fmla="*/ 0 w 46"/>
                  <a:gd name="T23" fmla="*/ 0 h 44"/>
                  <a:gd name="T24" fmla="*/ 18 w 46"/>
                  <a:gd name="T25" fmla="*/ 0 h 44"/>
                  <a:gd name="T26" fmla="*/ 18 w 46"/>
                  <a:gd name="T27" fmla="*/ 1 h 44"/>
                  <a:gd name="T28" fmla="*/ 14 w 46"/>
                  <a:gd name="T29" fmla="*/ 2 h 44"/>
                  <a:gd name="T30" fmla="*/ 13 w 46"/>
                  <a:gd name="T31" fmla="*/ 4 h 44"/>
                  <a:gd name="T32" fmla="*/ 15 w 46"/>
                  <a:gd name="T33" fmla="*/ 9 h 44"/>
                  <a:gd name="T34" fmla="*/ 26 w 46"/>
                  <a:gd name="T35" fmla="*/ 34 h 44"/>
                  <a:gd name="T36" fmla="*/ 36 w 46"/>
                  <a:gd name="T37" fmla="*/ 9 h 44"/>
                  <a:gd name="T38" fmla="*/ 37 w 46"/>
                  <a:gd name="T39" fmla="*/ 4 h 44"/>
                  <a:gd name="T40" fmla="*/ 36 w 46"/>
                  <a:gd name="T41" fmla="*/ 2 h 44"/>
                  <a:gd name="T42" fmla="*/ 33 w 46"/>
                  <a:gd name="T43" fmla="*/ 1 h 44"/>
                  <a:gd name="T44" fmla="*/ 33 w 46"/>
                  <a:gd name="T45" fmla="*/ 1 h 44"/>
                  <a:gd name="T46" fmla="*/ 33 w 46"/>
                  <a:gd name="T47" fmla="*/ 0 h 44"/>
                  <a:gd name="T48" fmla="*/ 46 w 46"/>
                  <a:gd name="T4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6" h="44">
                    <a:moveTo>
                      <a:pt x="46" y="0"/>
                    </a:moveTo>
                    <a:cubicBezTo>
                      <a:pt x="46" y="1"/>
                      <a:pt x="46" y="1"/>
                      <a:pt x="46" y="1"/>
                    </a:cubicBezTo>
                    <a:cubicBezTo>
                      <a:pt x="45" y="1"/>
                      <a:pt x="43" y="2"/>
                      <a:pt x="43" y="3"/>
                    </a:cubicBezTo>
                    <a:cubicBezTo>
                      <a:pt x="42" y="4"/>
                      <a:pt x="41" y="5"/>
                      <a:pt x="40" y="7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5"/>
                      <a:pt x="6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6" y="1"/>
                      <a:pt x="15" y="2"/>
                      <a:pt x="14" y="2"/>
                    </a:cubicBezTo>
                    <a:cubicBezTo>
                      <a:pt x="14" y="3"/>
                      <a:pt x="13" y="3"/>
                      <a:pt x="13" y="4"/>
                    </a:cubicBezTo>
                    <a:cubicBezTo>
                      <a:pt x="13" y="5"/>
                      <a:pt x="14" y="7"/>
                      <a:pt x="15" y="9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7" y="7"/>
                      <a:pt x="37" y="5"/>
                      <a:pt x="37" y="4"/>
                    </a:cubicBezTo>
                    <a:cubicBezTo>
                      <a:pt x="37" y="4"/>
                      <a:pt x="37" y="3"/>
                      <a:pt x="36" y="2"/>
                    </a:cubicBezTo>
                    <a:cubicBezTo>
                      <a:pt x="36" y="2"/>
                      <a:pt x="35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0"/>
                      <a:pt x="33" y="0"/>
                      <a:pt x="33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57"/>
              <p:cNvSpPr>
                <a:spLocks/>
              </p:cNvSpPr>
              <p:nvPr/>
            </p:nvSpPr>
            <p:spPr bwMode="auto">
              <a:xfrm>
                <a:off x="3508375" y="996950"/>
                <a:ext cx="122237" cy="142875"/>
              </a:xfrm>
              <a:custGeom>
                <a:avLst/>
                <a:gdLst>
                  <a:gd name="T0" fmla="*/ 13 w 37"/>
                  <a:gd name="T1" fmla="*/ 2 h 43"/>
                  <a:gd name="T2" fmla="*/ 13 w 37"/>
                  <a:gd name="T3" fmla="*/ 19 h 43"/>
                  <a:gd name="T4" fmla="*/ 22 w 37"/>
                  <a:gd name="T5" fmla="*/ 19 h 43"/>
                  <a:gd name="T6" fmla="*/ 27 w 37"/>
                  <a:gd name="T7" fmla="*/ 18 h 43"/>
                  <a:gd name="T8" fmla="*/ 28 w 37"/>
                  <a:gd name="T9" fmla="*/ 16 h 43"/>
                  <a:gd name="T10" fmla="*/ 29 w 37"/>
                  <a:gd name="T11" fmla="*/ 13 h 43"/>
                  <a:gd name="T12" fmla="*/ 30 w 37"/>
                  <a:gd name="T13" fmla="*/ 13 h 43"/>
                  <a:gd name="T14" fmla="*/ 30 w 37"/>
                  <a:gd name="T15" fmla="*/ 28 h 43"/>
                  <a:gd name="T16" fmla="*/ 29 w 37"/>
                  <a:gd name="T17" fmla="*/ 28 h 43"/>
                  <a:gd name="T18" fmla="*/ 28 w 37"/>
                  <a:gd name="T19" fmla="*/ 24 h 43"/>
                  <a:gd name="T20" fmla="*/ 26 w 37"/>
                  <a:gd name="T21" fmla="*/ 22 h 43"/>
                  <a:gd name="T22" fmla="*/ 22 w 37"/>
                  <a:gd name="T23" fmla="*/ 22 h 43"/>
                  <a:gd name="T24" fmla="*/ 13 w 37"/>
                  <a:gd name="T25" fmla="*/ 22 h 43"/>
                  <a:gd name="T26" fmla="*/ 13 w 37"/>
                  <a:gd name="T27" fmla="*/ 36 h 43"/>
                  <a:gd name="T28" fmla="*/ 13 w 37"/>
                  <a:gd name="T29" fmla="*/ 39 h 43"/>
                  <a:gd name="T30" fmla="*/ 14 w 37"/>
                  <a:gd name="T31" fmla="*/ 40 h 43"/>
                  <a:gd name="T32" fmla="*/ 16 w 37"/>
                  <a:gd name="T33" fmla="*/ 41 h 43"/>
                  <a:gd name="T34" fmla="*/ 23 w 37"/>
                  <a:gd name="T35" fmla="*/ 41 h 43"/>
                  <a:gd name="T36" fmla="*/ 29 w 37"/>
                  <a:gd name="T37" fmla="*/ 40 h 43"/>
                  <a:gd name="T38" fmla="*/ 32 w 37"/>
                  <a:gd name="T39" fmla="*/ 38 h 43"/>
                  <a:gd name="T40" fmla="*/ 36 w 37"/>
                  <a:gd name="T41" fmla="*/ 32 h 43"/>
                  <a:gd name="T42" fmla="*/ 37 w 37"/>
                  <a:gd name="T43" fmla="*/ 32 h 43"/>
                  <a:gd name="T44" fmla="*/ 33 w 37"/>
                  <a:gd name="T45" fmla="*/ 43 h 43"/>
                  <a:gd name="T46" fmla="*/ 0 w 37"/>
                  <a:gd name="T47" fmla="*/ 43 h 43"/>
                  <a:gd name="T48" fmla="*/ 0 w 37"/>
                  <a:gd name="T49" fmla="*/ 42 h 43"/>
                  <a:gd name="T50" fmla="*/ 2 w 37"/>
                  <a:gd name="T51" fmla="*/ 42 h 43"/>
                  <a:gd name="T52" fmla="*/ 5 w 37"/>
                  <a:gd name="T53" fmla="*/ 41 h 43"/>
                  <a:gd name="T54" fmla="*/ 6 w 37"/>
                  <a:gd name="T55" fmla="*/ 40 h 43"/>
                  <a:gd name="T56" fmla="*/ 6 w 37"/>
                  <a:gd name="T57" fmla="*/ 35 h 43"/>
                  <a:gd name="T58" fmla="*/ 6 w 37"/>
                  <a:gd name="T59" fmla="*/ 7 h 43"/>
                  <a:gd name="T60" fmla="*/ 6 w 37"/>
                  <a:gd name="T61" fmla="*/ 2 h 43"/>
                  <a:gd name="T62" fmla="*/ 2 w 37"/>
                  <a:gd name="T63" fmla="*/ 1 h 43"/>
                  <a:gd name="T64" fmla="*/ 0 w 37"/>
                  <a:gd name="T65" fmla="*/ 1 h 43"/>
                  <a:gd name="T66" fmla="*/ 0 w 37"/>
                  <a:gd name="T67" fmla="*/ 0 h 43"/>
                  <a:gd name="T68" fmla="*/ 33 w 37"/>
                  <a:gd name="T69" fmla="*/ 0 h 43"/>
                  <a:gd name="T70" fmla="*/ 34 w 37"/>
                  <a:gd name="T71" fmla="*/ 9 h 43"/>
                  <a:gd name="T72" fmla="*/ 33 w 37"/>
                  <a:gd name="T73" fmla="*/ 9 h 43"/>
                  <a:gd name="T74" fmla="*/ 31 w 37"/>
                  <a:gd name="T75" fmla="*/ 5 h 43"/>
                  <a:gd name="T76" fmla="*/ 29 w 37"/>
                  <a:gd name="T77" fmla="*/ 3 h 43"/>
                  <a:gd name="T78" fmla="*/ 24 w 37"/>
                  <a:gd name="T79" fmla="*/ 2 h 43"/>
                  <a:gd name="T80" fmla="*/ 13 w 37"/>
                  <a:gd name="T81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7" h="43">
                    <a:moveTo>
                      <a:pt x="13" y="2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4" y="19"/>
                      <a:pt x="26" y="19"/>
                      <a:pt x="27" y="18"/>
                    </a:cubicBezTo>
                    <a:cubicBezTo>
                      <a:pt x="27" y="18"/>
                      <a:pt x="28" y="17"/>
                      <a:pt x="28" y="16"/>
                    </a:cubicBezTo>
                    <a:cubicBezTo>
                      <a:pt x="29" y="15"/>
                      <a:pt x="29" y="14"/>
                      <a:pt x="29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8" y="25"/>
                      <a:pt x="28" y="24"/>
                    </a:cubicBezTo>
                    <a:cubicBezTo>
                      <a:pt x="27" y="23"/>
                      <a:pt x="27" y="23"/>
                      <a:pt x="26" y="22"/>
                    </a:cubicBezTo>
                    <a:cubicBezTo>
                      <a:pt x="25" y="22"/>
                      <a:pt x="24" y="22"/>
                      <a:pt x="22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8"/>
                      <a:pt x="13" y="39"/>
                      <a:pt x="13" y="39"/>
                    </a:cubicBezTo>
                    <a:cubicBezTo>
                      <a:pt x="13" y="40"/>
                      <a:pt x="13" y="40"/>
                      <a:pt x="14" y="40"/>
                    </a:cubicBezTo>
                    <a:cubicBezTo>
                      <a:pt x="14" y="41"/>
                      <a:pt x="15" y="41"/>
                      <a:pt x="16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6" y="41"/>
                      <a:pt x="28" y="41"/>
                      <a:pt x="29" y="40"/>
                    </a:cubicBezTo>
                    <a:cubicBezTo>
                      <a:pt x="30" y="40"/>
                      <a:pt x="31" y="39"/>
                      <a:pt x="32" y="38"/>
                    </a:cubicBezTo>
                    <a:cubicBezTo>
                      <a:pt x="33" y="37"/>
                      <a:pt x="35" y="35"/>
                      <a:pt x="36" y="32"/>
                    </a:cubicBezTo>
                    <a:cubicBezTo>
                      <a:pt x="37" y="32"/>
                      <a:pt x="37" y="32"/>
                      <a:pt x="37" y="32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3" y="42"/>
                      <a:pt x="4" y="42"/>
                      <a:pt x="5" y="41"/>
                    </a:cubicBezTo>
                    <a:cubicBezTo>
                      <a:pt x="5" y="41"/>
                      <a:pt x="6" y="40"/>
                      <a:pt x="6" y="40"/>
                    </a:cubicBezTo>
                    <a:cubicBezTo>
                      <a:pt x="6" y="39"/>
                      <a:pt x="6" y="38"/>
                      <a:pt x="6" y="35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5"/>
                      <a:pt x="6" y="3"/>
                      <a:pt x="6" y="2"/>
                    </a:cubicBezTo>
                    <a:cubicBezTo>
                      <a:pt x="5" y="2"/>
                      <a:pt x="4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2" y="7"/>
                      <a:pt x="32" y="5"/>
                      <a:pt x="31" y="5"/>
                    </a:cubicBezTo>
                    <a:cubicBezTo>
                      <a:pt x="31" y="4"/>
                      <a:pt x="30" y="3"/>
                      <a:pt x="29" y="3"/>
                    </a:cubicBezTo>
                    <a:cubicBezTo>
                      <a:pt x="28" y="2"/>
                      <a:pt x="27" y="2"/>
                      <a:pt x="24" y="2"/>
                    </a:cubicBezTo>
                    <a:lnTo>
                      <a:pt x="1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58"/>
              <p:cNvSpPr>
                <a:spLocks noEditPoints="1"/>
              </p:cNvSpPr>
              <p:nvPr/>
            </p:nvSpPr>
            <p:spPr bwMode="auto">
              <a:xfrm>
                <a:off x="3640138" y="996950"/>
                <a:ext cx="141287" cy="142875"/>
              </a:xfrm>
              <a:custGeom>
                <a:avLst/>
                <a:gdLst>
                  <a:gd name="T0" fmla="*/ 43 w 43"/>
                  <a:gd name="T1" fmla="*/ 43 h 43"/>
                  <a:gd name="T2" fmla="*/ 31 w 43"/>
                  <a:gd name="T3" fmla="*/ 43 h 43"/>
                  <a:gd name="T4" fmla="*/ 17 w 43"/>
                  <a:gd name="T5" fmla="*/ 23 h 43"/>
                  <a:gd name="T6" fmla="*/ 14 w 43"/>
                  <a:gd name="T7" fmla="*/ 23 h 43"/>
                  <a:gd name="T8" fmla="*/ 13 w 43"/>
                  <a:gd name="T9" fmla="*/ 23 h 43"/>
                  <a:gd name="T10" fmla="*/ 13 w 43"/>
                  <a:gd name="T11" fmla="*/ 23 h 43"/>
                  <a:gd name="T12" fmla="*/ 12 w 43"/>
                  <a:gd name="T13" fmla="*/ 23 h 43"/>
                  <a:gd name="T14" fmla="*/ 12 w 43"/>
                  <a:gd name="T15" fmla="*/ 35 h 43"/>
                  <a:gd name="T16" fmla="*/ 13 w 43"/>
                  <a:gd name="T17" fmla="*/ 40 h 43"/>
                  <a:gd name="T18" fmla="*/ 17 w 43"/>
                  <a:gd name="T19" fmla="*/ 42 h 43"/>
                  <a:gd name="T20" fmla="*/ 18 w 43"/>
                  <a:gd name="T21" fmla="*/ 42 h 43"/>
                  <a:gd name="T22" fmla="*/ 18 w 43"/>
                  <a:gd name="T23" fmla="*/ 43 h 43"/>
                  <a:gd name="T24" fmla="*/ 0 w 43"/>
                  <a:gd name="T25" fmla="*/ 43 h 43"/>
                  <a:gd name="T26" fmla="*/ 0 w 43"/>
                  <a:gd name="T27" fmla="*/ 42 h 43"/>
                  <a:gd name="T28" fmla="*/ 1 w 43"/>
                  <a:gd name="T29" fmla="*/ 42 h 43"/>
                  <a:gd name="T30" fmla="*/ 5 w 43"/>
                  <a:gd name="T31" fmla="*/ 40 h 43"/>
                  <a:gd name="T32" fmla="*/ 6 w 43"/>
                  <a:gd name="T33" fmla="*/ 35 h 43"/>
                  <a:gd name="T34" fmla="*/ 6 w 43"/>
                  <a:gd name="T35" fmla="*/ 8 h 43"/>
                  <a:gd name="T36" fmla="*/ 5 w 43"/>
                  <a:gd name="T37" fmla="*/ 2 h 43"/>
                  <a:gd name="T38" fmla="*/ 1 w 43"/>
                  <a:gd name="T39" fmla="*/ 1 h 43"/>
                  <a:gd name="T40" fmla="*/ 0 w 43"/>
                  <a:gd name="T41" fmla="*/ 1 h 43"/>
                  <a:gd name="T42" fmla="*/ 0 w 43"/>
                  <a:gd name="T43" fmla="*/ 0 h 43"/>
                  <a:gd name="T44" fmla="*/ 16 w 43"/>
                  <a:gd name="T45" fmla="*/ 0 h 43"/>
                  <a:gd name="T46" fmla="*/ 26 w 43"/>
                  <a:gd name="T47" fmla="*/ 1 h 43"/>
                  <a:gd name="T48" fmla="*/ 31 w 43"/>
                  <a:gd name="T49" fmla="*/ 5 h 43"/>
                  <a:gd name="T50" fmla="*/ 33 w 43"/>
                  <a:gd name="T51" fmla="*/ 11 h 43"/>
                  <a:gd name="T52" fmla="*/ 31 w 43"/>
                  <a:gd name="T53" fmla="*/ 18 h 43"/>
                  <a:gd name="T54" fmla="*/ 23 w 43"/>
                  <a:gd name="T55" fmla="*/ 22 h 43"/>
                  <a:gd name="T56" fmla="*/ 32 w 43"/>
                  <a:gd name="T57" fmla="*/ 34 h 43"/>
                  <a:gd name="T58" fmla="*/ 37 w 43"/>
                  <a:gd name="T59" fmla="*/ 40 h 43"/>
                  <a:gd name="T60" fmla="*/ 43 w 43"/>
                  <a:gd name="T61" fmla="*/ 42 h 43"/>
                  <a:gd name="T62" fmla="*/ 43 w 43"/>
                  <a:gd name="T63" fmla="*/ 43 h 43"/>
                  <a:gd name="T64" fmla="*/ 12 w 43"/>
                  <a:gd name="T65" fmla="*/ 21 h 43"/>
                  <a:gd name="T66" fmla="*/ 13 w 43"/>
                  <a:gd name="T67" fmla="*/ 21 h 43"/>
                  <a:gd name="T68" fmla="*/ 14 w 43"/>
                  <a:gd name="T69" fmla="*/ 21 h 43"/>
                  <a:gd name="T70" fmla="*/ 23 w 43"/>
                  <a:gd name="T71" fmla="*/ 18 h 43"/>
                  <a:gd name="T72" fmla="*/ 26 w 43"/>
                  <a:gd name="T73" fmla="*/ 11 h 43"/>
                  <a:gd name="T74" fmla="*/ 24 w 43"/>
                  <a:gd name="T75" fmla="*/ 5 h 43"/>
                  <a:gd name="T76" fmla="*/ 17 w 43"/>
                  <a:gd name="T77" fmla="*/ 2 h 43"/>
                  <a:gd name="T78" fmla="*/ 12 w 43"/>
                  <a:gd name="T79" fmla="*/ 3 h 43"/>
                  <a:gd name="T80" fmla="*/ 12 w 43"/>
                  <a:gd name="T81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3" h="43">
                    <a:moveTo>
                      <a:pt x="43" y="43"/>
                    </a:moveTo>
                    <a:cubicBezTo>
                      <a:pt x="31" y="43"/>
                      <a:pt x="31" y="43"/>
                      <a:pt x="31" y="4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2" y="23"/>
                      <a:pt x="12" y="23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8"/>
                      <a:pt x="12" y="40"/>
                      <a:pt x="13" y="40"/>
                    </a:cubicBezTo>
                    <a:cubicBezTo>
                      <a:pt x="14" y="41"/>
                      <a:pt x="15" y="42"/>
                      <a:pt x="17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3" y="42"/>
                      <a:pt x="5" y="41"/>
                      <a:pt x="5" y="40"/>
                    </a:cubicBezTo>
                    <a:cubicBezTo>
                      <a:pt x="6" y="39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3"/>
                      <a:pt x="5" y="2"/>
                    </a:cubicBezTo>
                    <a:cubicBezTo>
                      <a:pt x="4" y="2"/>
                      <a:pt x="3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0" y="0"/>
                      <a:pt x="24" y="0"/>
                      <a:pt x="26" y="1"/>
                    </a:cubicBezTo>
                    <a:cubicBezTo>
                      <a:pt x="28" y="2"/>
                      <a:pt x="30" y="3"/>
                      <a:pt x="31" y="5"/>
                    </a:cubicBezTo>
                    <a:cubicBezTo>
                      <a:pt x="33" y="6"/>
                      <a:pt x="33" y="9"/>
                      <a:pt x="33" y="11"/>
                    </a:cubicBezTo>
                    <a:cubicBezTo>
                      <a:pt x="33" y="14"/>
                      <a:pt x="33" y="16"/>
                      <a:pt x="31" y="18"/>
                    </a:cubicBezTo>
                    <a:cubicBezTo>
                      <a:pt x="29" y="20"/>
                      <a:pt x="26" y="21"/>
                      <a:pt x="23" y="22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4" y="37"/>
                      <a:pt x="36" y="39"/>
                      <a:pt x="37" y="40"/>
                    </a:cubicBezTo>
                    <a:cubicBezTo>
                      <a:pt x="38" y="41"/>
                      <a:pt x="40" y="42"/>
                      <a:pt x="43" y="42"/>
                    </a:cubicBezTo>
                    <a:lnTo>
                      <a:pt x="43" y="43"/>
                    </a:lnTo>
                    <a:close/>
                    <a:moveTo>
                      <a:pt x="12" y="21"/>
                    </a:move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8" y="21"/>
                      <a:pt x="21" y="20"/>
                      <a:pt x="23" y="18"/>
                    </a:cubicBezTo>
                    <a:cubicBezTo>
                      <a:pt x="25" y="16"/>
                      <a:pt x="26" y="14"/>
                      <a:pt x="26" y="11"/>
                    </a:cubicBezTo>
                    <a:cubicBezTo>
                      <a:pt x="26" y="9"/>
                      <a:pt x="25" y="7"/>
                      <a:pt x="24" y="5"/>
                    </a:cubicBezTo>
                    <a:cubicBezTo>
                      <a:pt x="22" y="3"/>
                      <a:pt x="20" y="2"/>
                      <a:pt x="17" y="2"/>
                    </a:cubicBezTo>
                    <a:cubicBezTo>
                      <a:pt x="16" y="2"/>
                      <a:pt x="14" y="3"/>
                      <a:pt x="12" y="3"/>
                    </a:cubicBezTo>
                    <a:lnTo>
                      <a:pt x="1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59"/>
              <p:cNvSpPr>
                <a:spLocks/>
              </p:cNvSpPr>
              <p:nvPr/>
            </p:nvSpPr>
            <p:spPr bwMode="auto">
              <a:xfrm>
                <a:off x="3792538" y="993775"/>
                <a:ext cx="95250" cy="149225"/>
              </a:xfrm>
              <a:custGeom>
                <a:avLst/>
                <a:gdLst>
                  <a:gd name="T0" fmla="*/ 26 w 29"/>
                  <a:gd name="T1" fmla="*/ 0 h 45"/>
                  <a:gd name="T2" fmla="*/ 26 w 29"/>
                  <a:gd name="T3" fmla="*/ 15 h 45"/>
                  <a:gd name="T4" fmla="*/ 25 w 29"/>
                  <a:gd name="T5" fmla="*/ 15 h 45"/>
                  <a:gd name="T6" fmla="*/ 24 w 29"/>
                  <a:gd name="T7" fmla="*/ 11 h 45"/>
                  <a:gd name="T8" fmla="*/ 23 w 29"/>
                  <a:gd name="T9" fmla="*/ 8 h 45"/>
                  <a:gd name="T10" fmla="*/ 19 w 29"/>
                  <a:gd name="T11" fmla="*/ 4 h 45"/>
                  <a:gd name="T12" fmla="*/ 13 w 29"/>
                  <a:gd name="T13" fmla="*/ 2 h 45"/>
                  <a:gd name="T14" fmla="*/ 7 w 29"/>
                  <a:gd name="T15" fmla="*/ 5 h 45"/>
                  <a:gd name="T16" fmla="*/ 5 w 29"/>
                  <a:gd name="T17" fmla="*/ 9 h 45"/>
                  <a:gd name="T18" fmla="*/ 7 w 29"/>
                  <a:gd name="T19" fmla="*/ 13 h 45"/>
                  <a:gd name="T20" fmla="*/ 16 w 29"/>
                  <a:gd name="T21" fmla="*/ 19 h 45"/>
                  <a:gd name="T22" fmla="*/ 24 w 29"/>
                  <a:gd name="T23" fmla="*/ 24 h 45"/>
                  <a:gd name="T24" fmla="*/ 28 w 29"/>
                  <a:gd name="T25" fmla="*/ 28 h 45"/>
                  <a:gd name="T26" fmla="*/ 29 w 29"/>
                  <a:gd name="T27" fmla="*/ 33 h 45"/>
                  <a:gd name="T28" fmla="*/ 25 w 29"/>
                  <a:gd name="T29" fmla="*/ 41 h 45"/>
                  <a:gd name="T30" fmla="*/ 15 w 29"/>
                  <a:gd name="T31" fmla="*/ 45 h 45"/>
                  <a:gd name="T32" fmla="*/ 12 w 29"/>
                  <a:gd name="T33" fmla="*/ 45 h 45"/>
                  <a:gd name="T34" fmla="*/ 8 w 29"/>
                  <a:gd name="T35" fmla="*/ 44 h 45"/>
                  <a:gd name="T36" fmla="*/ 4 w 29"/>
                  <a:gd name="T37" fmla="*/ 43 h 45"/>
                  <a:gd name="T38" fmla="*/ 2 w 29"/>
                  <a:gd name="T39" fmla="*/ 43 h 45"/>
                  <a:gd name="T40" fmla="*/ 2 w 29"/>
                  <a:gd name="T41" fmla="*/ 45 h 45"/>
                  <a:gd name="T42" fmla="*/ 1 w 29"/>
                  <a:gd name="T43" fmla="*/ 45 h 45"/>
                  <a:gd name="T44" fmla="*/ 1 w 29"/>
                  <a:gd name="T45" fmla="*/ 30 h 45"/>
                  <a:gd name="T46" fmla="*/ 2 w 29"/>
                  <a:gd name="T47" fmla="*/ 30 h 45"/>
                  <a:gd name="T48" fmla="*/ 3 w 29"/>
                  <a:gd name="T49" fmla="*/ 34 h 45"/>
                  <a:gd name="T50" fmla="*/ 4 w 29"/>
                  <a:gd name="T51" fmla="*/ 37 h 45"/>
                  <a:gd name="T52" fmla="*/ 8 w 29"/>
                  <a:gd name="T53" fmla="*/ 41 h 45"/>
                  <a:gd name="T54" fmla="*/ 15 w 29"/>
                  <a:gd name="T55" fmla="*/ 43 h 45"/>
                  <a:gd name="T56" fmla="*/ 21 w 29"/>
                  <a:gd name="T57" fmla="*/ 40 h 45"/>
                  <a:gd name="T58" fmla="*/ 23 w 29"/>
                  <a:gd name="T59" fmla="*/ 35 h 45"/>
                  <a:gd name="T60" fmla="*/ 22 w 29"/>
                  <a:gd name="T61" fmla="*/ 32 h 45"/>
                  <a:gd name="T62" fmla="*/ 20 w 29"/>
                  <a:gd name="T63" fmla="*/ 29 h 45"/>
                  <a:gd name="T64" fmla="*/ 13 w 29"/>
                  <a:gd name="T65" fmla="*/ 25 h 45"/>
                  <a:gd name="T66" fmla="*/ 8 w 29"/>
                  <a:gd name="T67" fmla="*/ 22 h 45"/>
                  <a:gd name="T68" fmla="*/ 5 w 29"/>
                  <a:gd name="T69" fmla="*/ 20 h 45"/>
                  <a:gd name="T70" fmla="*/ 1 w 29"/>
                  <a:gd name="T71" fmla="*/ 16 h 45"/>
                  <a:gd name="T72" fmla="*/ 0 w 29"/>
                  <a:gd name="T73" fmla="*/ 11 h 45"/>
                  <a:gd name="T74" fmla="*/ 4 w 29"/>
                  <a:gd name="T75" fmla="*/ 3 h 45"/>
                  <a:gd name="T76" fmla="*/ 13 w 29"/>
                  <a:gd name="T77" fmla="*/ 0 h 45"/>
                  <a:gd name="T78" fmla="*/ 20 w 29"/>
                  <a:gd name="T79" fmla="*/ 2 h 45"/>
                  <a:gd name="T80" fmla="*/ 22 w 29"/>
                  <a:gd name="T81" fmla="*/ 2 h 45"/>
                  <a:gd name="T82" fmla="*/ 23 w 29"/>
                  <a:gd name="T83" fmla="*/ 2 h 45"/>
                  <a:gd name="T84" fmla="*/ 24 w 29"/>
                  <a:gd name="T85" fmla="*/ 2 h 45"/>
                  <a:gd name="T86" fmla="*/ 25 w 29"/>
                  <a:gd name="T87" fmla="*/ 0 h 45"/>
                  <a:gd name="T88" fmla="*/ 26 w 29"/>
                  <a:gd name="T8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" h="45">
                    <a:moveTo>
                      <a:pt x="26" y="0"/>
                    </a:moveTo>
                    <a:cubicBezTo>
                      <a:pt x="26" y="15"/>
                      <a:pt x="26" y="15"/>
                      <a:pt x="26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3"/>
                      <a:pt x="24" y="12"/>
                      <a:pt x="24" y="11"/>
                    </a:cubicBezTo>
                    <a:cubicBezTo>
                      <a:pt x="24" y="10"/>
                      <a:pt x="23" y="9"/>
                      <a:pt x="23" y="8"/>
                    </a:cubicBezTo>
                    <a:cubicBezTo>
                      <a:pt x="22" y="6"/>
                      <a:pt x="20" y="5"/>
                      <a:pt x="19" y="4"/>
                    </a:cubicBezTo>
                    <a:cubicBezTo>
                      <a:pt x="17" y="3"/>
                      <a:pt x="15" y="2"/>
                      <a:pt x="13" y="2"/>
                    </a:cubicBezTo>
                    <a:cubicBezTo>
                      <a:pt x="11" y="2"/>
                      <a:pt x="9" y="3"/>
                      <a:pt x="7" y="5"/>
                    </a:cubicBezTo>
                    <a:cubicBezTo>
                      <a:pt x="6" y="6"/>
                      <a:pt x="5" y="7"/>
                      <a:pt x="5" y="9"/>
                    </a:cubicBezTo>
                    <a:cubicBezTo>
                      <a:pt x="5" y="10"/>
                      <a:pt x="6" y="12"/>
                      <a:pt x="7" y="13"/>
                    </a:cubicBezTo>
                    <a:cubicBezTo>
                      <a:pt x="8" y="14"/>
                      <a:pt x="11" y="16"/>
                      <a:pt x="16" y="19"/>
                    </a:cubicBezTo>
                    <a:cubicBezTo>
                      <a:pt x="20" y="21"/>
                      <a:pt x="23" y="23"/>
                      <a:pt x="24" y="24"/>
                    </a:cubicBezTo>
                    <a:cubicBezTo>
                      <a:pt x="26" y="25"/>
                      <a:pt x="27" y="27"/>
                      <a:pt x="28" y="28"/>
                    </a:cubicBezTo>
                    <a:cubicBezTo>
                      <a:pt x="28" y="30"/>
                      <a:pt x="29" y="31"/>
                      <a:pt x="29" y="33"/>
                    </a:cubicBezTo>
                    <a:cubicBezTo>
                      <a:pt x="29" y="36"/>
                      <a:pt x="28" y="39"/>
                      <a:pt x="25" y="41"/>
                    </a:cubicBezTo>
                    <a:cubicBezTo>
                      <a:pt x="23" y="44"/>
                      <a:pt x="19" y="45"/>
                      <a:pt x="15" y="45"/>
                    </a:cubicBezTo>
                    <a:cubicBezTo>
                      <a:pt x="14" y="45"/>
                      <a:pt x="13" y="45"/>
                      <a:pt x="12" y="45"/>
                    </a:cubicBezTo>
                    <a:cubicBezTo>
                      <a:pt x="11" y="45"/>
                      <a:pt x="10" y="44"/>
                      <a:pt x="8" y="44"/>
                    </a:cubicBezTo>
                    <a:cubicBezTo>
                      <a:pt x="6" y="43"/>
                      <a:pt x="4" y="43"/>
                      <a:pt x="4" y="43"/>
                    </a:cubicBezTo>
                    <a:cubicBezTo>
                      <a:pt x="3" y="43"/>
                      <a:pt x="3" y="43"/>
                      <a:pt x="2" y="43"/>
                    </a:cubicBezTo>
                    <a:cubicBezTo>
                      <a:pt x="2" y="43"/>
                      <a:pt x="2" y="44"/>
                      <a:pt x="2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2"/>
                      <a:pt x="2" y="33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9"/>
                      <a:pt x="6" y="40"/>
                      <a:pt x="8" y="41"/>
                    </a:cubicBezTo>
                    <a:cubicBezTo>
                      <a:pt x="10" y="42"/>
                      <a:pt x="12" y="43"/>
                      <a:pt x="15" y="43"/>
                    </a:cubicBezTo>
                    <a:cubicBezTo>
                      <a:pt x="17" y="43"/>
                      <a:pt x="19" y="42"/>
                      <a:pt x="21" y="40"/>
                    </a:cubicBezTo>
                    <a:cubicBezTo>
                      <a:pt x="22" y="39"/>
                      <a:pt x="23" y="37"/>
                      <a:pt x="23" y="35"/>
                    </a:cubicBezTo>
                    <a:cubicBezTo>
                      <a:pt x="23" y="34"/>
                      <a:pt x="23" y="33"/>
                      <a:pt x="22" y="32"/>
                    </a:cubicBezTo>
                    <a:cubicBezTo>
                      <a:pt x="22" y="31"/>
                      <a:pt x="21" y="30"/>
                      <a:pt x="20" y="29"/>
                    </a:cubicBezTo>
                    <a:cubicBezTo>
                      <a:pt x="19" y="29"/>
                      <a:pt x="17" y="27"/>
                      <a:pt x="13" y="25"/>
                    </a:cubicBezTo>
                    <a:cubicBezTo>
                      <a:pt x="11" y="24"/>
                      <a:pt x="10" y="23"/>
                      <a:pt x="8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3" y="19"/>
                      <a:pt x="2" y="18"/>
                      <a:pt x="1" y="16"/>
                    </a:cubicBezTo>
                    <a:cubicBezTo>
                      <a:pt x="1" y="15"/>
                      <a:pt x="0" y="13"/>
                      <a:pt x="0" y="11"/>
                    </a:cubicBezTo>
                    <a:cubicBezTo>
                      <a:pt x="0" y="8"/>
                      <a:pt x="1" y="6"/>
                      <a:pt x="4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5" y="0"/>
                      <a:pt x="18" y="1"/>
                      <a:pt x="20" y="2"/>
                    </a:cubicBezTo>
                    <a:cubicBezTo>
                      <a:pt x="21" y="2"/>
                      <a:pt x="21" y="2"/>
                      <a:pt x="22" y="2"/>
                    </a:cubicBezTo>
                    <a:cubicBezTo>
                      <a:pt x="22" y="2"/>
                      <a:pt x="22" y="2"/>
                      <a:pt x="23" y="2"/>
                    </a:cubicBezTo>
                    <a:cubicBezTo>
                      <a:pt x="23" y="2"/>
                      <a:pt x="24" y="2"/>
                      <a:pt x="24" y="2"/>
                    </a:cubicBezTo>
                    <a:cubicBezTo>
                      <a:pt x="24" y="2"/>
                      <a:pt x="25" y="1"/>
                      <a:pt x="25" y="0"/>
                    </a:cubicBez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60"/>
              <p:cNvSpPr>
                <a:spLocks/>
              </p:cNvSpPr>
              <p:nvPr/>
            </p:nvSpPr>
            <p:spPr bwMode="auto">
              <a:xfrm>
                <a:off x="3903663" y="996950"/>
                <a:ext cx="63500" cy="142875"/>
              </a:xfrm>
              <a:custGeom>
                <a:avLst/>
                <a:gdLst>
                  <a:gd name="T0" fmla="*/ 19 w 19"/>
                  <a:gd name="T1" fmla="*/ 42 h 43"/>
                  <a:gd name="T2" fmla="*/ 19 w 19"/>
                  <a:gd name="T3" fmla="*/ 43 h 43"/>
                  <a:gd name="T4" fmla="*/ 0 w 19"/>
                  <a:gd name="T5" fmla="*/ 43 h 43"/>
                  <a:gd name="T6" fmla="*/ 0 w 19"/>
                  <a:gd name="T7" fmla="*/ 42 h 43"/>
                  <a:gd name="T8" fmla="*/ 2 w 19"/>
                  <a:gd name="T9" fmla="*/ 42 h 43"/>
                  <a:gd name="T10" fmla="*/ 5 w 19"/>
                  <a:gd name="T11" fmla="*/ 40 h 43"/>
                  <a:gd name="T12" fmla="*/ 6 w 19"/>
                  <a:gd name="T13" fmla="*/ 35 h 43"/>
                  <a:gd name="T14" fmla="*/ 6 w 19"/>
                  <a:gd name="T15" fmla="*/ 8 h 43"/>
                  <a:gd name="T16" fmla="*/ 6 w 19"/>
                  <a:gd name="T17" fmla="*/ 3 h 43"/>
                  <a:gd name="T18" fmla="*/ 4 w 19"/>
                  <a:gd name="T19" fmla="*/ 2 h 43"/>
                  <a:gd name="T20" fmla="*/ 2 w 19"/>
                  <a:gd name="T21" fmla="*/ 1 h 43"/>
                  <a:gd name="T22" fmla="*/ 0 w 19"/>
                  <a:gd name="T23" fmla="*/ 1 h 43"/>
                  <a:gd name="T24" fmla="*/ 0 w 19"/>
                  <a:gd name="T25" fmla="*/ 0 h 43"/>
                  <a:gd name="T26" fmla="*/ 19 w 19"/>
                  <a:gd name="T27" fmla="*/ 0 h 43"/>
                  <a:gd name="T28" fmla="*/ 19 w 19"/>
                  <a:gd name="T29" fmla="*/ 1 h 43"/>
                  <a:gd name="T30" fmla="*/ 17 w 19"/>
                  <a:gd name="T31" fmla="*/ 1 h 43"/>
                  <a:gd name="T32" fmla="*/ 13 w 19"/>
                  <a:gd name="T33" fmla="*/ 3 h 43"/>
                  <a:gd name="T34" fmla="*/ 12 w 19"/>
                  <a:gd name="T35" fmla="*/ 8 h 43"/>
                  <a:gd name="T36" fmla="*/ 12 w 19"/>
                  <a:gd name="T37" fmla="*/ 35 h 43"/>
                  <a:gd name="T38" fmla="*/ 13 w 19"/>
                  <a:gd name="T39" fmla="*/ 40 h 43"/>
                  <a:gd name="T40" fmla="*/ 14 w 19"/>
                  <a:gd name="T41" fmla="*/ 41 h 43"/>
                  <a:gd name="T42" fmla="*/ 17 w 19"/>
                  <a:gd name="T43" fmla="*/ 42 h 43"/>
                  <a:gd name="T44" fmla="*/ 19 w 19"/>
                  <a:gd name="T4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" h="43">
                    <a:moveTo>
                      <a:pt x="19" y="42"/>
                    </a:moveTo>
                    <a:cubicBezTo>
                      <a:pt x="19" y="43"/>
                      <a:pt x="19" y="43"/>
                      <a:pt x="19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3" y="42"/>
                      <a:pt x="5" y="41"/>
                      <a:pt x="5" y="40"/>
                    </a:cubicBezTo>
                    <a:cubicBezTo>
                      <a:pt x="6" y="40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4"/>
                      <a:pt x="6" y="3"/>
                    </a:cubicBezTo>
                    <a:cubicBezTo>
                      <a:pt x="6" y="3"/>
                      <a:pt x="5" y="2"/>
                      <a:pt x="4" y="2"/>
                    </a:cubicBezTo>
                    <a:cubicBezTo>
                      <a:pt x="4" y="1"/>
                      <a:pt x="3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5" y="1"/>
                      <a:pt x="14" y="2"/>
                      <a:pt x="13" y="3"/>
                    </a:cubicBezTo>
                    <a:cubicBezTo>
                      <a:pt x="13" y="3"/>
                      <a:pt x="12" y="5"/>
                      <a:pt x="12" y="8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8"/>
                      <a:pt x="12" y="39"/>
                      <a:pt x="13" y="40"/>
                    </a:cubicBezTo>
                    <a:cubicBezTo>
                      <a:pt x="13" y="40"/>
                      <a:pt x="13" y="41"/>
                      <a:pt x="14" y="41"/>
                    </a:cubicBezTo>
                    <a:cubicBezTo>
                      <a:pt x="15" y="42"/>
                      <a:pt x="16" y="42"/>
                      <a:pt x="17" y="42"/>
                    </a:cubicBezTo>
                    <a:lnTo>
                      <a:pt x="19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61"/>
              <p:cNvSpPr>
                <a:spLocks/>
              </p:cNvSpPr>
              <p:nvPr/>
            </p:nvSpPr>
            <p:spPr bwMode="auto">
              <a:xfrm>
                <a:off x="3976688" y="996950"/>
                <a:ext cx="119062" cy="142875"/>
              </a:xfrm>
              <a:custGeom>
                <a:avLst/>
                <a:gdLst>
                  <a:gd name="T0" fmla="*/ 36 w 36"/>
                  <a:gd name="T1" fmla="*/ 0 h 43"/>
                  <a:gd name="T2" fmla="*/ 36 w 36"/>
                  <a:gd name="T3" fmla="*/ 10 h 43"/>
                  <a:gd name="T4" fmla="*/ 35 w 36"/>
                  <a:gd name="T5" fmla="*/ 10 h 43"/>
                  <a:gd name="T6" fmla="*/ 34 w 36"/>
                  <a:gd name="T7" fmla="*/ 6 h 43"/>
                  <a:gd name="T8" fmla="*/ 31 w 36"/>
                  <a:gd name="T9" fmla="*/ 3 h 43"/>
                  <a:gd name="T10" fmla="*/ 27 w 36"/>
                  <a:gd name="T11" fmla="*/ 3 h 43"/>
                  <a:gd name="T12" fmla="*/ 21 w 36"/>
                  <a:gd name="T13" fmla="*/ 3 h 43"/>
                  <a:gd name="T14" fmla="*/ 21 w 36"/>
                  <a:gd name="T15" fmla="*/ 36 h 43"/>
                  <a:gd name="T16" fmla="*/ 22 w 36"/>
                  <a:gd name="T17" fmla="*/ 41 h 43"/>
                  <a:gd name="T18" fmla="*/ 26 w 36"/>
                  <a:gd name="T19" fmla="*/ 42 h 43"/>
                  <a:gd name="T20" fmla="*/ 27 w 36"/>
                  <a:gd name="T21" fmla="*/ 42 h 43"/>
                  <a:gd name="T22" fmla="*/ 27 w 36"/>
                  <a:gd name="T23" fmla="*/ 43 h 43"/>
                  <a:gd name="T24" fmla="*/ 9 w 36"/>
                  <a:gd name="T25" fmla="*/ 43 h 43"/>
                  <a:gd name="T26" fmla="*/ 9 w 36"/>
                  <a:gd name="T27" fmla="*/ 42 h 43"/>
                  <a:gd name="T28" fmla="*/ 10 w 36"/>
                  <a:gd name="T29" fmla="*/ 42 h 43"/>
                  <a:gd name="T30" fmla="*/ 14 w 36"/>
                  <a:gd name="T31" fmla="*/ 40 h 43"/>
                  <a:gd name="T32" fmla="*/ 15 w 36"/>
                  <a:gd name="T33" fmla="*/ 39 h 43"/>
                  <a:gd name="T34" fmla="*/ 15 w 36"/>
                  <a:gd name="T35" fmla="*/ 36 h 43"/>
                  <a:gd name="T36" fmla="*/ 15 w 36"/>
                  <a:gd name="T37" fmla="*/ 3 h 43"/>
                  <a:gd name="T38" fmla="*/ 10 w 36"/>
                  <a:gd name="T39" fmla="*/ 3 h 43"/>
                  <a:gd name="T40" fmla="*/ 6 w 36"/>
                  <a:gd name="T41" fmla="*/ 3 h 43"/>
                  <a:gd name="T42" fmla="*/ 3 w 36"/>
                  <a:gd name="T43" fmla="*/ 5 h 43"/>
                  <a:gd name="T44" fmla="*/ 1 w 36"/>
                  <a:gd name="T45" fmla="*/ 10 h 43"/>
                  <a:gd name="T46" fmla="*/ 0 w 36"/>
                  <a:gd name="T47" fmla="*/ 10 h 43"/>
                  <a:gd name="T48" fmla="*/ 1 w 36"/>
                  <a:gd name="T49" fmla="*/ 0 h 43"/>
                  <a:gd name="T50" fmla="*/ 36 w 36"/>
                  <a:gd name="T5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" h="43">
                    <a:moveTo>
                      <a:pt x="36" y="0"/>
                    </a:moveTo>
                    <a:cubicBezTo>
                      <a:pt x="36" y="10"/>
                      <a:pt x="36" y="10"/>
                      <a:pt x="36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8"/>
                      <a:pt x="35" y="7"/>
                      <a:pt x="34" y="6"/>
                    </a:cubicBezTo>
                    <a:cubicBezTo>
                      <a:pt x="33" y="5"/>
                      <a:pt x="33" y="4"/>
                      <a:pt x="31" y="3"/>
                    </a:cubicBezTo>
                    <a:cubicBezTo>
                      <a:pt x="30" y="3"/>
                      <a:pt x="29" y="3"/>
                      <a:pt x="27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8"/>
                      <a:pt x="21" y="40"/>
                      <a:pt x="22" y="41"/>
                    </a:cubicBezTo>
                    <a:cubicBezTo>
                      <a:pt x="23" y="41"/>
                      <a:pt x="24" y="42"/>
                      <a:pt x="26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2" y="42"/>
                      <a:pt x="14" y="41"/>
                      <a:pt x="14" y="40"/>
                    </a:cubicBezTo>
                    <a:cubicBezTo>
                      <a:pt x="15" y="40"/>
                      <a:pt x="15" y="39"/>
                      <a:pt x="15" y="39"/>
                    </a:cubicBezTo>
                    <a:cubicBezTo>
                      <a:pt x="15" y="38"/>
                      <a:pt x="15" y="37"/>
                      <a:pt x="15" y="36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6" y="3"/>
                      <a:pt x="6" y="3"/>
                    </a:cubicBezTo>
                    <a:cubicBezTo>
                      <a:pt x="4" y="3"/>
                      <a:pt x="4" y="4"/>
                      <a:pt x="3" y="5"/>
                    </a:cubicBezTo>
                    <a:cubicBezTo>
                      <a:pt x="2" y="6"/>
                      <a:pt x="1" y="8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62"/>
              <p:cNvSpPr>
                <a:spLocks/>
              </p:cNvSpPr>
              <p:nvPr/>
            </p:nvSpPr>
            <p:spPr bwMode="auto">
              <a:xfrm>
                <a:off x="4105275" y="996950"/>
                <a:ext cx="149225" cy="142875"/>
              </a:xfrm>
              <a:custGeom>
                <a:avLst/>
                <a:gdLst>
                  <a:gd name="T0" fmla="*/ 30 w 45"/>
                  <a:gd name="T1" fmla="*/ 0 h 43"/>
                  <a:gd name="T2" fmla="*/ 45 w 45"/>
                  <a:gd name="T3" fmla="*/ 0 h 43"/>
                  <a:gd name="T4" fmla="*/ 45 w 45"/>
                  <a:gd name="T5" fmla="*/ 1 h 43"/>
                  <a:gd name="T6" fmla="*/ 44 w 45"/>
                  <a:gd name="T7" fmla="*/ 1 h 43"/>
                  <a:gd name="T8" fmla="*/ 42 w 45"/>
                  <a:gd name="T9" fmla="*/ 2 h 43"/>
                  <a:gd name="T10" fmla="*/ 39 w 45"/>
                  <a:gd name="T11" fmla="*/ 4 h 43"/>
                  <a:gd name="T12" fmla="*/ 36 w 45"/>
                  <a:gd name="T13" fmla="*/ 8 h 43"/>
                  <a:gd name="T14" fmla="*/ 25 w 45"/>
                  <a:gd name="T15" fmla="*/ 25 h 43"/>
                  <a:gd name="T16" fmla="*/ 25 w 45"/>
                  <a:gd name="T17" fmla="*/ 36 h 43"/>
                  <a:gd name="T18" fmla="*/ 26 w 45"/>
                  <a:gd name="T19" fmla="*/ 41 h 43"/>
                  <a:gd name="T20" fmla="*/ 30 w 45"/>
                  <a:gd name="T21" fmla="*/ 42 h 43"/>
                  <a:gd name="T22" fmla="*/ 31 w 45"/>
                  <a:gd name="T23" fmla="*/ 42 h 43"/>
                  <a:gd name="T24" fmla="*/ 31 w 45"/>
                  <a:gd name="T25" fmla="*/ 43 h 43"/>
                  <a:gd name="T26" fmla="*/ 13 w 45"/>
                  <a:gd name="T27" fmla="*/ 43 h 43"/>
                  <a:gd name="T28" fmla="*/ 13 w 45"/>
                  <a:gd name="T29" fmla="*/ 42 h 43"/>
                  <a:gd name="T30" fmla="*/ 15 w 45"/>
                  <a:gd name="T31" fmla="*/ 42 h 43"/>
                  <a:gd name="T32" fmla="*/ 18 w 45"/>
                  <a:gd name="T33" fmla="*/ 40 h 43"/>
                  <a:gd name="T34" fmla="*/ 19 w 45"/>
                  <a:gd name="T35" fmla="*/ 39 h 43"/>
                  <a:gd name="T36" fmla="*/ 19 w 45"/>
                  <a:gd name="T37" fmla="*/ 36 h 43"/>
                  <a:gd name="T38" fmla="*/ 19 w 45"/>
                  <a:gd name="T39" fmla="*/ 25 h 43"/>
                  <a:gd name="T40" fmla="*/ 7 w 45"/>
                  <a:gd name="T41" fmla="*/ 7 h 43"/>
                  <a:gd name="T42" fmla="*/ 4 w 45"/>
                  <a:gd name="T43" fmla="*/ 3 h 43"/>
                  <a:gd name="T44" fmla="*/ 1 w 45"/>
                  <a:gd name="T45" fmla="*/ 1 h 43"/>
                  <a:gd name="T46" fmla="*/ 0 w 45"/>
                  <a:gd name="T47" fmla="*/ 1 h 43"/>
                  <a:gd name="T48" fmla="*/ 0 w 45"/>
                  <a:gd name="T49" fmla="*/ 0 h 43"/>
                  <a:gd name="T50" fmla="*/ 18 w 45"/>
                  <a:gd name="T51" fmla="*/ 0 h 43"/>
                  <a:gd name="T52" fmla="*/ 18 w 45"/>
                  <a:gd name="T53" fmla="*/ 1 h 43"/>
                  <a:gd name="T54" fmla="*/ 17 w 45"/>
                  <a:gd name="T55" fmla="*/ 1 h 43"/>
                  <a:gd name="T56" fmla="*/ 14 w 45"/>
                  <a:gd name="T57" fmla="*/ 2 h 43"/>
                  <a:gd name="T58" fmla="*/ 13 w 45"/>
                  <a:gd name="T59" fmla="*/ 4 h 43"/>
                  <a:gd name="T60" fmla="*/ 15 w 45"/>
                  <a:gd name="T61" fmla="*/ 8 h 43"/>
                  <a:gd name="T62" fmla="*/ 24 w 45"/>
                  <a:gd name="T63" fmla="*/ 22 h 43"/>
                  <a:gd name="T64" fmla="*/ 32 w 45"/>
                  <a:gd name="T65" fmla="*/ 9 h 43"/>
                  <a:gd name="T66" fmla="*/ 34 w 45"/>
                  <a:gd name="T67" fmla="*/ 4 h 43"/>
                  <a:gd name="T68" fmla="*/ 34 w 45"/>
                  <a:gd name="T69" fmla="*/ 3 h 43"/>
                  <a:gd name="T70" fmla="*/ 33 w 45"/>
                  <a:gd name="T71" fmla="*/ 1 h 43"/>
                  <a:gd name="T72" fmla="*/ 30 w 45"/>
                  <a:gd name="T73" fmla="*/ 1 h 43"/>
                  <a:gd name="T74" fmla="*/ 30 w 45"/>
                  <a:gd name="T7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43">
                    <a:moveTo>
                      <a:pt x="30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3" y="1"/>
                      <a:pt x="42" y="2"/>
                    </a:cubicBezTo>
                    <a:cubicBezTo>
                      <a:pt x="41" y="2"/>
                      <a:pt x="40" y="3"/>
                      <a:pt x="39" y="4"/>
                    </a:cubicBezTo>
                    <a:cubicBezTo>
                      <a:pt x="38" y="5"/>
                      <a:pt x="37" y="6"/>
                      <a:pt x="36" y="8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5" y="38"/>
                      <a:pt x="26" y="40"/>
                      <a:pt x="26" y="41"/>
                    </a:cubicBezTo>
                    <a:cubicBezTo>
                      <a:pt x="27" y="41"/>
                      <a:pt x="28" y="42"/>
                      <a:pt x="30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2"/>
                      <a:pt x="18" y="41"/>
                      <a:pt x="18" y="40"/>
                    </a:cubicBezTo>
                    <a:cubicBezTo>
                      <a:pt x="19" y="40"/>
                      <a:pt x="19" y="39"/>
                      <a:pt x="19" y="39"/>
                    </a:cubicBezTo>
                    <a:cubicBezTo>
                      <a:pt x="19" y="38"/>
                      <a:pt x="19" y="37"/>
                      <a:pt x="19" y="36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5"/>
                      <a:pt x="5" y="4"/>
                      <a:pt x="4" y="3"/>
                    </a:cubicBezTo>
                    <a:cubicBezTo>
                      <a:pt x="4" y="3"/>
                      <a:pt x="3" y="2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5" y="1"/>
                      <a:pt x="14" y="2"/>
                    </a:cubicBezTo>
                    <a:cubicBezTo>
                      <a:pt x="13" y="2"/>
                      <a:pt x="13" y="3"/>
                      <a:pt x="13" y="4"/>
                    </a:cubicBezTo>
                    <a:cubicBezTo>
                      <a:pt x="13" y="5"/>
                      <a:pt x="14" y="6"/>
                      <a:pt x="15" y="8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4" y="7"/>
                      <a:pt x="34" y="5"/>
                      <a:pt x="34" y="4"/>
                    </a:cubicBezTo>
                    <a:cubicBezTo>
                      <a:pt x="34" y="4"/>
                      <a:pt x="34" y="3"/>
                      <a:pt x="34" y="3"/>
                    </a:cubicBezTo>
                    <a:cubicBezTo>
                      <a:pt x="34" y="2"/>
                      <a:pt x="33" y="2"/>
                      <a:pt x="33" y="1"/>
                    </a:cubicBezTo>
                    <a:cubicBezTo>
                      <a:pt x="32" y="1"/>
                      <a:pt x="31" y="1"/>
                      <a:pt x="30" y="1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438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22222E-6 L 3.75E-6 0.07361 " pathEditMode="relative" rAng="0" ptsTypes="AA">
                                      <p:cBhvr>
                                        <p:cTn id="30" dur="1000" spd="-100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4.16667E-6 0.07362 " pathEditMode="relative" rAng="0" ptsTypes="AA">
                                      <p:cBhvr>
                                        <p:cTn id="42" dur="1000" spd="-100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/>
      <p:bldP spid="282" grpId="0" animBg="1"/>
      <p:bldP spid="282" grpId="1" animBg="1"/>
      <p:bldP spid="11" grpId="0" animBg="1"/>
      <p:bldP spid="16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1724329-B9D7-42B4-94D0-DB9B6B422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907" y="1120806"/>
            <a:ext cx="4003589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A25586-ACA1-40C9-9CC9-8FFEE87C24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86" b="3874"/>
          <a:stretch/>
        </p:blipFill>
        <p:spPr>
          <a:xfrm>
            <a:off x="1195157" y="978393"/>
            <a:ext cx="4211344" cy="402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1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2A25586-ACA1-40C9-9CC9-8FFEE87C24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-697" b="4087"/>
          <a:stretch/>
        </p:blipFill>
        <p:spPr>
          <a:xfrm>
            <a:off x="1195157" y="978392"/>
            <a:ext cx="4220222" cy="40197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58F9ADF-6FC4-443C-B668-FA5509717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023" y="1563071"/>
            <a:ext cx="3731858" cy="373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2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D957EA-7327-4330-A105-0255C45E11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4" b="16161"/>
          <a:stretch/>
        </p:blipFill>
        <p:spPr>
          <a:xfrm>
            <a:off x="1750565" y="1291146"/>
            <a:ext cx="4069302" cy="35137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FCB88E-059B-485D-BF09-9101C1C1A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435" y="952500"/>
            <a:ext cx="4191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2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28A29D-A73A-44C4-B728-BF941E932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380" y="0"/>
            <a:ext cx="604562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D8D48C-E8DE-4771-8806-47FA11C87A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3" b="8093"/>
          <a:stretch/>
        </p:blipFill>
        <p:spPr>
          <a:xfrm>
            <a:off x="0" y="0"/>
            <a:ext cx="6146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9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/>
      </p:transition>
    </mc:Choice>
    <mc:Fallback xmlns="">
      <p:transition spd="slow"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B84150-BEE1-4F33-8FF0-44CE1EA6C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24" y="819149"/>
            <a:ext cx="4530725" cy="453072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FD6EB433-A96D-4D6F-A309-62AEF9892560}"/>
              </a:ext>
            </a:extLst>
          </p:cNvPr>
          <p:cNvGrpSpPr/>
          <p:nvPr/>
        </p:nvGrpSpPr>
        <p:grpSpPr>
          <a:xfrm>
            <a:off x="1397001" y="1920874"/>
            <a:ext cx="4003589" cy="3429000"/>
            <a:chOff x="1397001" y="1920874"/>
            <a:chExt cx="4003589" cy="3429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1724329-B9D7-42B4-94D0-DB9B6B422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97001" y="1920874"/>
              <a:ext cx="4003589" cy="3429000"/>
            </a:xfrm>
            <a:prstGeom prst="round2Same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3F8C151-C331-4964-AA83-317DA0A18E71}"/>
                </a:ext>
              </a:extLst>
            </p:cNvPr>
            <p:cNvSpPr txBox="1"/>
            <p:nvPr/>
          </p:nvSpPr>
          <p:spPr>
            <a:xfrm>
              <a:off x="4030462" y="2610035"/>
              <a:ext cx="1082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/>
                <a:t>好呀</a:t>
              </a:r>
              <a:r>
                <a:rPr lang="en-US" altLang="zh-CN" sz="2800" dirty="0"/>
                <a:t>~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922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9A1166-FA30-4CE5-8648-194B8BF7C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6872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3D4B10-42C9-41FC-81C2-BD2FC1ADF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130" y="0"/>
            <a:ext cx="3855904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06913E-2427-45B7-8E96-652A526D2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871" y="0"/>
            <a:ext cx="4478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8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/>
      </p:transition>
    </mc:Choice>
    <mc:Fallback xmlns="">
      <p:transition spd="slow">
        <p:blinds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FDE475C9-DE52-455E-B0FA-6DA6FCA7F377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完整框架稳重大气毕业论文学术答辩开题报告ppt模板"/>
</p:tagLst>
</file>

<file path=ppt/theme/theme1.xml><?xml version="1.0" encoding="utf-8"?>
<a:theme xmlns:a="http://schemas.openxmlformats.org/drawingml/2006/main" name="第一PPT，www.1ppt.com">
  <a:themeElements>
    <a:clrScheme name="自定义 175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1D4251"/>
      </a:accent1>
      <a:accent2>
        <a:srgbClr val="FCBD30"/>
      </a:accent2>
      <a:accent3>
        <a:srgbClr val="1D4251"/>
      </a:accent3>
      <a:accent4>
        <a:srgbClr val="FCBD30"/>
      </a:accent4>
      <a:accent5>
        <a:srgbClr val="1D4251"/>
      </a:accent5>
      <a:accent6>
        <a:srgbClr val="FCBD30"/>
      </a:accent6>
      <a:hlink>
        <a:srgbClr val="1D4251"/>
      </a:hlink>
      <a:folHlink>
        <a:srgbClr val="FCBD30"/>
      </a:folHlink>
    </a:clrScheme>
    <a:fontScheme name="2017">
      <a:majorFont>
        <a:latin typeface="Campton Medium"/>
        <a:ea typeface="方正尚酷简体"/>
        <a:cs typeface=""/>
      </a:majorFont>
      <a:minorFont>
        <a:latin typeface="Campton Light"/>
        <a:ea typeface="方正兰亭细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10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2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3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4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5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6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7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8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9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824</Words>
  <Application>Microsoft Office PowerPoint</Application>
  <PresentationFormat>宽屏</PresentationFormat>
  <Paragraphs>126</Paragraphs>
  <Slides>34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Campton Light</vt:lpstr>
      <vt:lpstr>Campton Medium</vt:lpstr>
      <vt:lpstr>DINCond-Medium</vt:lpstr>
      <vt:lpstr>FontAwesome</vt:lpstr>
      <vt:lpstr>等线</vt:lpstr>
      <vt:lpstr>方正兰亭细黑_GBK</vt:lpstr>
      <vt:lpstr>方正尚酷简体</vt:lpstr>
      <vt:lpstr>方正正大黑简体</vt:lpstr>
      <vt:lpstr>Agency FB</vt:lpstr>
      <vt:lpstr>Arial</vt:lpstr>
      <vt:lpstr>Calibri</vt:lpstr>
      <vt:lpstr>Open Sans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论文答辩</dc:title>
  <dc:creator>第一PPT</dc:creator>
  <cp:keywords>www.1ppt.com</cp:keywords>
  <dc:description>www.1ppt.com</dc:description>
  <cp:lastModifiedBy>赵 亮</cp:lastModifiedBy>
  <cp:revision>76</cp:revision>
  <dcterms:created xsi:type="dcterms:W3CDTF">2017-03-20T02:00:26Z</dcterms:created>
  <dcterms:modified xsi:type="dcterms:W3CDTF">2020-01-19T10:25:16Z</dcterms:modified>
</cp:coreProperties>
</file>