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Lst>
  <p:notesMasterIdLst>
    <p:notesMasterId r:id="rId20"/>
  </p:notesMasterIdLst>
  <p:sldIdLst>
    <p:sldId id="256" r:id="rId4"/>
    <p:sldId id="283" r:id="rId5"/>
    <p:sldId id="264" r:id="rId6"/>
    <p:sldId id="259" r:id="rId7"/>
    <p:sldId id="322" r:id="rId8"/>
    <p:sldId id="346" r:id="rId9"/>
    <p:sldId id="323" r:id="rId10"/>
    <p:sldId id="287" r:id="rId11"/>
    <p:sldId id="302" r:id="rId12"/>
    <p:sldId id="368" r:id="rId13"/>
    <p:sldId id="370" r:id="rId14"/>
    <p:sldId id="371" r:id="rId15"/>
    <p:sldId id="373" r:id="rId16"/>
    <p:sldId id="374" r:id="rId17"/>
    <p:sldId id="372" r:id="rId18"/>
    <p:sldId id="301"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24">
          <p15:clr>
            <a:srgbClr val="A4A3A4"/>
          </p15:clr>
        </p15:guide>
        <p15:guide id="2" pos="214">
          <p15:clr>
            <a:srgbClr val="A4A3A4"/>
          </p15:clr>
        </p15:guide>
        <p15:guide id="3" pos="74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B9BF"/>
    <a:srgbClr val="4299A0"/>
    <a:srgbClr val="367D82"/>
    <a:srgbClr val="3D8AA5"/>
    <a:srgbClr val="1C4144"/>
    <a:srgbClr val="2555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85" autoAdjust="0"/>
    <p:restoredTop sz="94660" autoAdjust="0"/>
  </p:normalViewPr>
  <p:slideViewPr>
    <p:cSldViewPr snapToGrid="0">
      <p:cViewPr varScale="1">
        <p:scale>
          <a:sx n="68" d="100"/>
          <a:sy n="68" d="100"/>
        </p:scale>
        <p:origin x="396" y="60"/>
      </p:cViewPr>
      <p:guideLst>
        <p:guide orient="horz" pos="4124"/>
        <p:guide pos="214"/>
        <p:guide pos="7401"/>
      </p:guideLst>
    </p:cSldViewPr>
  </p:slideViewPr>
  <p:notesTextViewPr>
    <p:cViewPr>
      <p:scale>
        <a:sx n="1" d="1"/>
        <a:sy n="1" d="1"/>
      </p:scale>
      <p:origin x="0" y="0"/>
    </p:cViewPr>
  </p:notesTextViewPr>
  <p:sorterViewPr showFormatting="0">
    <p:cViewPr>
      <p:scale>
        <a:sx n="139" d="100"/>
        <a:sy n="139" d="100"/>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94D48C5-AAB0-418B-B632-2C1AAEEC81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a:extLst>
              <a:ext uri="{FF2B5EF4-FFF2-40B4-BE49-F238E27FC236}">
                <a16:creationId xmlns:a16="http://schemas.microsoft.com/office/drawing/2014/main" id="{9B35A565-5ED5-4105-A244-585CA1D0EED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6FA5096D-D1AF-40AD-8EA5-2CE1EDEF985F}" type="datetimeFigureOut">
              <a:rPr lang="zh-CN" altLang="en-US"/>
              <a:pPr/>
              <a:t>2020/1/14</a:t>
            </a:fld>
            <a:endParaRPr lang="zh-CN" altLang="en-US"/>
          </a:p>
        </p:txBody>
      </p:sp>
      <p:sp>
        <p:nvSpPr>
          <p:cNvPr id="16388" name="幻灯片图像占位符 3">
            <a:extLst>
              <a:ext uri="{FF2B5EF4-FFF2-40B4-BE49-F238E27FC236}">
                <a16:creationId xmlns:a16="http://schemas.microsoft.com/office/drawing/2014/main" id="{939AAF84-184F-4F7E-AC54-DF1532B63CD4}"/>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6389" name="备注占位符 4">
            <a:extLst>
              <a:ext uri="{FF2B5EF4-FFF2-40B4-BE49-F238E27FC236}">
                <a16:creationId xmlns:a16="http://schemas.microsoft.com/office/drawing/2014/main" id="{0A5FBEFC-CFC0-4900-ABD6-9195D7DA0B67}"/>
              </a:ext>
            </a:extLst>
          </p:cNvPr>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638759EE-B615-45C4-8B94-61DAC0A6127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a:extLst>
              <a:ext uri="{FF2B5EF4-FFF2-40B4-BE49-F238E27FC236}">
                <a16:creationId xmlns:a16="http://schemas.microsoft.com/office/drawing/2014/main" id="{C76540EF-9D32-403B-A6C5-CE240076FCF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6F8707DB-72E2-43C2-8557-9D2838792234}"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25DCD139-5119-4AEE-8946-CF2641D380D8}"/>
              </a:ext>
            </a:extLst>
          </p:cNvPr>
          <p:cNvSpPr>
            <a:spLocks noGrp="1" noRot="1" noChangeAspect="1" noChangeArrowheads="1"/>
          </p:cNvSpPr>
          <p:nvPr>
            <p:ph type="sldImg" idx="4294967295"/>
          </p:nvPr>
        </p:nvSpPr>
        <p:spPr>
          <a:ln>
            <a:miter lim="800000"/>
          </a:ln>
        </p:spPr>
      </p:sp>
      <p:sp>
        <p:nvSpPr>
          <p:cNvPr id="18434" name="备注占位符 2">
            <a:extLst>
              <a:ext uri="{FF2B5EF4-FFF2-40B4-BE49-F238E27FC236}">
                <a16:creationId xmlns:a16="http://schemas.microsoft.com/office/drawing/2014/main" id="{BA144423-AC79-4943-ACE3-7049255C7F88}"/>
              </a:ext>
            </a:extLst>
          </p:cNvPr>
          <p:cNvSpPr>
            <a:spLocks noGrp="1" noChangeArrowheads="1"/>
          </p:cNvSpPr>
          <p:nvPr>
            <p:ph type="body" idx="4294967295"/>
          </p:nvPr>
        </p:nvSpPr>
        <p:spPr/>
        <p:txBody>
          <a:bodyPr/>
          <a:lstStyle/>
          <a:p>
            <a:endParaRPr lang="zh-CN" altLang="en-US"/>
          </a:p>
        </p:txBody>
      </p:sp>
      <p:sp>
        <p:nvSpPr>
          <p:cNvPr id="18435" name="灯片编号占位符 3">
            <a:extLst>
              <a:ext uri="{FF2B5EF4-FFF2-40B4-BE49-F238E27FC236}">
                <a16:creationId xmlns:a16="http://schemas.microsoft.com/office/drawing/2014/main" id="{06389AD3-91F4-4F6B-A3B4-8C22937894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41EBD465-08F3-4635-8904-CD03B47FA1C8}" type="slidenum">
              <a:rPr lang="zh-CN" altLang="en-US"/>
              <a:pPr fontAlgn="base"/>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AFD9EC0C-EFE4-4E45-B2BF-DC25A1F07C53}"/>
              </a:ext>
            </a:extLst>
          </p:cNvPr>
          <p:cNvSpPr>
            <a:spLocks noGrp="1" noRot="1" noChangeAspect="1" noChangeArrowheads="1"/>
          </p:cNvSpPr>
          <p:nvPr>
            <p:ph type="sldImg" idx="4294967295"/>
          </p:nvPr>
        </p:nvSpPr>
        <p:spPr>
          <a:ln>
            <a:miter lim="800000"/>
          </a:ln>
        </p:spPr>
      </p:sp>
      <p:sp>
        <p:nvSpPr>
          <p:cNvPr id="36866" name="备注占位符 2">
            <a:extLst>
              <a:ext uri="{FF2B5EF4-FFF2-40B4-BE49-F238E27FC236}">
                <a16:creationId xmlns:a16="http://schemas.microsoft.com/office/drawing/2014/main" id="{646418D1-332F-4196-94F1-2062D3D84E5B}"/>
              </a:ext>
            </a:extLst>
          </p:cNvPr>
          <p:cNvSpPr>
            <a:spLocks noGrp="1" noChangeArrowheads="1"/>
          </p:cNvSpPr>
          <p:nvPr>
            <p:ph type="body" idx="4294967295"/>
          </p:nvPr>
        </p:nvSpPr>
        <p:spPr/>
        <p:txBody>
          <a:bodyPr/>
          <a:lstStyle/>
          <a:p>
            <a:endParaRPr lang="zh-CN" altLang="en-US"/>
          </a:p>
        </p:txBody>
      </p:sp>
      <p:sp>
        <p:nvSpPr>
          <p:cNvPr id="36867" name="灯片编号占位符 3">
            <a:extLst>
              <a:ext uri="{FF2B5EF4-FFF2-40B4-BE49-F238E27FC236}">
                <a16:creationId xmlns:a16="http://schemas.microsoft.com/office/drawing/2014/main" id="{91799FB2-61AC-49C3-8C9D-DCB9EEDE84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5C054AE-8DFB-463D-A6EB-8B0F4D684900}" type="slidenum">
              <a:rPr lang="zh-CN" altLang="en-US"/>
              <a:pPr fontAlgn="base"/>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C9014524-9B33-40B3-B206-6D80ADD7F656}"/>
              </a:ext>
            </a:extLst>
          </p:cNvPr>
          <p:cNvSpPr>
            <a:spLocks noGrp="1" noRot="1" noChangeAspect="1" noChangeArrowheads="1"/>
          </p:cNvSpPr>
          <p:nvPr>
            <p:ph type="sldImg" idx="4294967295"/>
          </p:nvPr>
        </p:nvSpPr>
        <p:spPr>
          <a:ln>
            <a:miter lim="800000"/>
          </a:ln>
        </p:spPr>
      </p:sp>
      <p:sp>
        <p:nvSpPr>
          <p:cNvPr id="38914" name="备注占位符 2">
            <a:extLst>
              <a:ext uri="{FF2B5EF4-FFF2-40B4-BE49-F238E27FC236}">
                <a16:creationId xmlns:a16="http://schemas.microsoft.com/office/drawing/2014/main" id="{41F4A3BD-8264-4D63-93FD-82157998E24D}"/>
              </a:ext>
            </a:extLst>
          </p:cNvPr>
          <p:cNvSpPr>
            <a:spLocks noGrp="1" noChangeArrowheads="1"/>
          </p:cNvSpPr>
          <p:nvPr>
            <p:ph type="body" idx="4294967295"/>
          </p:nvPr>
        </p:nvSpPr>
        <p:spPr/>
        <p:txBody>
          <a:bodyPr/>
          <a:lstStyle/>
          <a:p>
            <a:endParaRPr lang="zh-CN" altLang="en-US"/>
          </a:p>
        </p:txBody>
      </p:sp>
      <p:sp>
        <p:nvSpPr>
          <p:cNvPr id="38915" name="灯片编号占位符 3">
            <a:extLst>
              <a:ext uri="{FF2B5EF4-FFF2-40B4-BE49-F238E27FC236}">
                <a16:creationId xmlns:a16="http://schemas.microsoft.com/office/drawing/2014/main" id="{C70A8223-CDC3-4916-B52A-949E975312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12410362-A21F-4716-A46D-2ADD11CDE30D}" type="slidenum">
              <a:rPr lang="zh-CN" altLang="en-US"/>
              <a:pPr fontAlgn="base"/>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00E79E29-D099-46EA-A623-E0B351FFC383}"/>
              </a:ext>
            </a:extLst>
          </p:cNvPr>
          <p:cNvSpPr>
            <a:spLocks noGrp="1" noRot="1" noChangeAspect="1" noChangeArrowheads="1"/>
          </p:cNvSpPr>
          <p:nvPr>
            <p:ph type="sldImg" idx="4294967295"/>
          </p:nvPr>
        </p:nvSpPr>
        <p:spPr>
          <a:ln>
            <a:miter lim="800000"/>
          </a:ln>
        </p:spPr>
      </p:sp>
      <p:sp>
        <p:nvSpPr>
          <p:cNvPr id="40962" name="备注占位符 2">
            <a:extLst>
              <a:ext uri="{FF2B5EF4-FFF2-40B4-BE49-F238E27FC236}">
                <a16:creationId xmlns:a16="http://schemas.microsoft.com/office/drawing/2014/main" id="{CE72FA92-38F1-4BA6-87B5-DAC4EEB7F6ED}"/>
              </a:ext>
            </a:extLst>
          </p:cNvPr>
          <p:cNvSpPr>
            <a:spLocks noGrp="1" noChangeArrowheads="1"/>
          </p:cNvSpPr>
          <p:nvPr>
            <p:ph type="body" idx="4294967295"/>
          </p:nvPr>
        </p:nvSpPr>
        <p:spPr/>
        <p:txBody>
          <a:bodyPr/>
          <a:lstStyle/>
          <a:p>
            <a:endParaRPr lang="zh-CN" altLang="en-US"/>
          </a:p>
        </p:txBody>
      </p:sp>
      <p:sp>
        <p:nvSpPr>
          <p:cNvPr id="40963" name="灯片编号占位符 3">
            <a:extLst>
              <a:ext uri="{FF2B5EF4-FFF2-40B4-BE49-F238E27FC236}">
                <a16:creationId xmlns:a16="http://schemas.microsoft.com/office/drawing/2014/main" id="{046E4BE9-DE7C-4252-B2FF-4F5A770D38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726FC229-50D8-45F5-8243-F5E0A17A56F9}" type="slidenum">
              <a:rPr lang="zh-CN" altLang="en-US"/>
              <a:pPr fontAlgn="base"/>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461DC8A2-1B82-4242-ABFD-B9F1D17CFD3A}"/>
              </a:ext>
            </a:extLst>
          </p:cNvPr>
          <p:cNvSpPr>
            <a:spLocks noGrp="1" noRot="1" noChangeAspect="1" noChangeArrowheads="1"/>
          </p:cNvSpPr>
          <p:nvPr>
            <p:ph type="sldImg" idx="4294967295"/>
          </p:nvPr>
        </p:nvSpPr>
        <p:spPr>
          <a:ln>
            <a:miter lim="800000"/>
          </a:ln>
        </p:spPr>
      </p:sp>
      <p:sp>
        <p:nvSpPr>
          <p:cNvPr id="43010" name="备注占位符 2">
            <a:extLst>
              <a:ext uri="{FF2B5EF4-FFF2-40B4-BE49-F238E27FC236}">
                <a16:creationId xmlns:a16="http://schemas.microsoft.com/office/drawing/2014/main" id="{D11221B2-26AA-432D-88C2-DBCFE962AC22}"/>
              </a:ext>
            </a:extLst>
          </p:cNvPr>
          <p:cNvSpPr>
            <a:spLocks noGrp="1" noChangeArrowheads="1"/>
          </p:cNvSpPr>
          <p:nvPr>
            <p:ph type="body" idx="4294967295"/>
          </p:nvPr>
        </p:nvSpPr>
        <p:spPr/>
        <p:txBody>
          <a:bodyPr/>
          <a:lstStyle/>
          <a:p>
            <a:endParaRPr lang="zh-CN" altLang="en-US"/>
          </a:p>
        </p:txBody>
      </p:sp>
      <p:sp>
        <p:nvSpPr>
          <p:cNvPr id="43011" name="灯片编号占位符 3">
            <a:extLst>
              <a:ext uri="{FF2B5EF4-FFF2-40B4-BE49-F238E27FC236}">
                <a16:creationId xmlns:a16="http://schemas.microsoft.com/office/drawing/2014/main" id="{475FE279-3A06-4D51-9301-1C688E9B13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EC6AC89-2CF2-4FA7-A509-6D4EA3D82343}" type="slidenum">
              <a:rPr lang="zh-CN" altLang="en-US"/>
              <a:pPr fontAlgn="base"/>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E68A3CD8-5482-4A74-995A-86754B9FC497}"/>
              </a:ext>
            </a:extLst>
          </p:cNvPr>
          <p:cNvSpPr>
            <a:spLocks noGrp="1" noRot="1" noChangeAspect="1" noChangeArrowheads="1"/>
          </p:cNvSpPr>
          <p:nvPr>
            <p:ph type="sldImg" idx="4294967295"/>
          </p:nvPr>
        </p:nvSpPr>
        <p:spPr>
          <a:ln>
            <a:miter lim="800000"/>
          </a:ln>
        </p:spPr>
      </p:sp>
      <p:sp>
        <p:nvSpPr>
          <p:cNvPr id="45058" name="备注占位符 2">
            <a:extLst>
              <a:ext uri="{FF2B5EF4-FFF2-40B4-BE49-F238E27FC236}">
                <a16:creationId xmlns:a16="http://schemas.microsoft.com/office/drawing/2014/main" id="{52A98F69-9B12-4118-82D6-CA215FB7FFEB}"/>
              </a:ext>
            </a:extLst>
          </p:cNvPr>
          <p:cNvSpPr>
            <a:spLocks noGrp="1" noChangeArrowheads="1"/>
          </p:cNvSpPr>
          <p:nvPr>
            <p:ph type="body" idx="4294967295"/>
          </p:nvPr>
        </p:nvSpPr>
        <p:spPr/>
        <p:txBody>
          <a:bodyPr/>
          <a:lstStyle/>
          <a:p>
            <a:endParaRPr lang="zh-CN" altLang="en-US"/>
          </a:p>
        </p:txBody>
      </p:sp>
      <p:sp>
        <p:nvSpPr>
          <p:cNvPr id="45059" name="灯片编号占位符 3">
            <a:extLst>
              <a:ext uri="{FF2B5EF4-FFF2-40B4-BE49-F238E27FC236}">
                <a16:creationId xmlns:a16="http://schemas.microsoft.com/office/drawing/2014/main" id="{AF39EF7B-ECCD-4F57-93D1-2CE506AE4A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CA08F35A-BCD8-4ED2-BB5E-855EB5CFD0BB}" type="slidenum">
              <a:rPr lang="zh-CN" altLang="en-US"/>
              <a:pPr fontAlgn="base"/>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2D309BB5-B1F2-4CE6-A152-45840B5D9F86}"/>
              </a:ext>
            </a:extLst>
          </p:cNvPr>
          <p:cNvSpPr>
            <a:spLocks noGrp="1" noRot="1" noChangeAspect="1" noChangeArrowheads="1"/>
          </p:cNvSpPr>
          <p:nvPr>
            <p:ph type="sldImg" idx="4294967295"/>
          </p:nvPr>
        </p:nvSpPr>
        <p:spPr>
          <a:ln>
            <a:miter lim="800000"/>
          </a:ln>
        </p:spPr>
      </p:sp>
      <p:sp>
        <p:nvSpPr>
          <p:cNvPr id="47106" name="备注占位符 2">
            <a:extLst>
              <a:ext uri="{FF2B5EF4-FFF2-40B4-BE49-F238E27FC236}">
                <a16:creationId xmlns:a16="http://schemas.microsoft.com/office/drawing/2014/main" id="{DA9C1700-F626-4CE1-AC17-A8D55FE80EC1}"/>
              </a:ext>
            </a:extLst>
          </p:cNvPr>
          <p:cNvSpPr>
            <a:spLocks noGrp="1" noChangeArrowheads="1"/>
          </p:cNvSpPr>
          <p:nvPr>
            <p:ph type="body" idx="4294967295"/>
          </p:nvPr>
        </p:nvSpPr>
        <p:spPr/>
        <p:txBody>
          <a:bodyPr/>
          <a:lstStyle/>
          <a:p>
            <a:endParaRPr lang="zh-CN" altLang="en-US"/>
          </a:p>
        </p:txBody>
      </p:sp>
      <p:sp>
        <p:nvSpPr>
          <p:cNvPr id="47107" name="灯片编号占位符 3">
            <a:extLst>
              <a:ext uri="{FF2B5EF4-FFF2-40B4-BE49-F238E27FC236}">
                <a16:creationId xmlns:a16="http://schemas.microsoft.com/office/drawing/2014/main" id="{D754873E-9312-417D-9461-B9DEDB2E19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5F4C2CDB-3CC5-4AD7-9488-6BAB16844F05}" type="slidenum">
              <a:rPr lang="zh-CN" altLang="en-US"/>
              <a:pPr fontAlgn="base"/>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D4DC63C7-3900-4583-B791-507D19B3D2EB}"/>
              </a:ext>
            </a:extLst>
          </p:cNvPr>
          <p:cNvSpPr>
            <a:spLocks noGrp="1" noRot="1" noChangeAspect="1" noChangeArrowheads="1"/>
          </p:cNvSpPr>
          <p:nvPr>
            <p:ph type="sldImg" idx="4294967295"/>
          </p:nvPr>
        </p:nvSpPr>
        <p:spPr>
          <a:ln>
            <a:miter lim="800000"/>
          </a:ln>
        </p:spPr>
      </p:sp>
      <p:sp>
        <p:nvSpPr>
          <p:cNvPr id="49154" name="备注占位符 2">
            <a:extLst>
              <a:ext uri="{FF2B5EF4-FFF2-40B4-BE49-F238E27FC236}">
                <a16:creationId xmlns:a16="http://schemas.microsoft.com/office/drawing/2014/main" id="{63017367-786E-41DB-8D59-E7D5789FADE5}"/>
              </a:ext>
            </a:extLst>
          </p:cNvPr>
          <p:cNvSpPr>
            <a:spLocks noGrp="1" noChangeArrowheads="1"/>
          </p:cNvSpPr>
          <p:nvPr>
            <p:ph type="body" idx="4294967295"/>
          </p:nvPr>
        </p:nvSpPr>
        <p:spPr/>
        <p:txBody>
          <a:bodyPr/>
          <a:lstStyle/>
          <a:p>
            <a:endParaRPr lang="zh-CN" altLang="en-US"/>
          </a:p>
        </p:txBody>
      </p:sp>
      <p:sp>
        <p:nvSpPr>
          <p:cNvPr id="49155" name="灯片编号占位符 3">
            <a:extLst>
              <a:ext uri="{FF2B5EF4-FFF2-40B4-BE49-F238E27FC236}">
                <a16:creationId xmlns:a16="http://schemas.microsoft.com/office/drawing/2014/main" id="{5018C0EB-8584-4D1F-8110-8A4471E372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6693BB3-65CC-4143-8DAF-70D303B9998C}" type="slidenum">
              <a:rPr lang="zh-CN" altLang="en-US"/>
              <a:pPr fontAlgn="base"/>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454C9FD2-A97B-4335-BFC6-7B97FC18A536}"/>
              </a:ext>
            </a:extLst>
          </p:cNvPr>
          <p:cNvSpPr>
            <a:spLocks noGrp="1" noRot="1" noChangeAspect="1" noChangeArrowheads="1"/>
          </p:cNvSpPr>
          <p:nvPr>
            <p:ph type="sldImg" idx="4294967295"/>
          </p:nvPr>
        </p:nvSpPr>
        <p:spPr>
          <a:ln>
            <a:miter lim="800000"/>
          </a:ln>
        </p:spPr>
      </p:sp>
      <p:sp>
        <p:nvSpPr>
          <p:cNvPr id="20482" name="备注占位符 2">
            <a:extLst>
              <a:ext uri="{FF2B5EF4-FFF2-40B4-BE49-F238E27FC236}">
                <a16:creationId xmlns:a16="http://schemas.microsoft.com/office/drawing/2014/main" id="{4E6DC97C-EE7E-458F-8EDE-8DCFE0695E8B}"/>
              </a:ext>
            </a:extLst>
          </p:cNvPr>
          <p:cNvSpPr>
            <a:spLocks noGrp="1" noChangeArrowheads="1"/>
          </p:cNvSpPr>
          <p:nvPr>
            <p:ph type="body" idx="4294967295"/>
          </p:nvPr>
        </p:nvSpPr>
        <p:spPr/>
        <p:txBody>
          <a:bodyPr/>
          <a:lstStyle/>
          <a:p>
            <a:endParaRPr lang="zh-CN" altLang="en-US"/>
          </a:p>
        </p:txBody>
      </p:sp>
      <p:sp>
        <p:nvSpPr>
          <p:cNvPr id="20483" name="灯片编号占位符 3">
            <a:extLst>
              <a:ext uri="{FF2B5EF4-FFF2-40B4-BE49-F238E27FC236}">
                <a16:creationId xmlns:a16="http://schemas.microsoft.com/office/drawing/2014/main" id="{F6873342-78F0-4ADF-ACD3-2F2D033B94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556E5E0F-AD68-41C0-BC7B-3276D21BEB41}" type="slidenum">
              <a:rPr lang="zh-CN" altLang="en-US"/>
              <a:pPr fontAlgn="base"/>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1108D99C-71E0-474D-9AD7-D381826A27C2}"/>
              </a:ext>
            </a:extLst>
          </p:cNvPr>
          <p:cNvSpPr>
            <a:spLocks noGrp="1" noRot="1" noChangeAspect="1" noChangeArrowheads="1"/>
          </p:cNvSpPr>
          <p:nvPr>
            <p:ph type="sldImg" idx="4294967295"/>
          </p:nvPr>
        </p:nvSpPr>
        <p:spPr>
          <a:ln>
            <a:miter lim="800000"/>
          </a:ln>
        </p:spPr>
      </p:sp>
      <p:sp>
        <p:nvSpPr>
          <p:cNvPr id="22530" name="备注占位符 2">
            <a:extLst>
              <a:ext uri="{FF2B5EF4-FFF2-40B4-BE49-F238E27FC236}">
                <a16:creationId xmlns:a16="http://schemas.microsoft.com/office/drawing/2014/main" id="{0F3E65D2-C3F0-4D90-B953-E25A78D75F0E}"/>
              </a:ext>
            </a:extLst>
          </p:cNvPr>
          <p:cNvSpPr>
            <a:spLocks noGrp="1" noChangeArrowheads="1"/>
          </p:cNvSpPr>
          <p:nvPr>
            <p:ph type="body" idx="4294967295"/>
          </p:nvPr>
        </p:nvSpPr>
        <p:spPr/>
        <p:txBody>
          <a:bodyPr/>
          <a:lstStyle/>
          <a:p>
            <a:endParaRPr lang="zh-CN" altLang="en-US"/>
          </a:p>
        </p:txBody>
      </p:sp>
      <p:sp>
        <p:nvSpPr>
          <p:cNvPr id="22531" name="灯片编号占位符 3">
            <a:extLst>
              <a:ext uri="{FF2B5EF4-FFF2-40B4-BE49-F238E27FC236}">
                <a16:creationId xmlns:a16="http://schemas.microsoft.com/office/drawing/2014/main" id="{F0D6FF48-7584-40A5-B2D2-8712C49F48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2B3C7B66-8E33-4260-AE51-2F65F556CDD9}" type="slidenum">
              <a:rPr lang="zh-CN" altLang="en-US"/>
              <a:pPr fontAlgn="base"/>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D8CC0691-4D61-4444-A48D-599F3D835AD9}"/>
              </a:ext>
            </a:extLst>
          </p:cNvPr>
          <p:cNvSpPr>
            <a:spLocks noGrp="1" noRot="1" noChangeAspect="1" noChangeArrowheads="1"/>
          </p:cNvSpPr>
          <p:nvPr>
            <p:ph type="sldImg" idx="4294967295"/>
          </p:nvPr>
        </p:nvSpPr>
        <p:spPr>
          <a:ln>
            <a:miter lim="800000"/>
          </a:ln>
        </p:spPr>
      </p:sp>
      <p:sp>
        <p:nvSpPr>
          <p:cNvPr id="24578" name="备注占位符 2">
            <a:extLst>
              <a:ext uri="{FF2B5EF4-FFF2-40B4-BE49-F238E27FC236}">
                <a16:creationId xmlns:a16="http://schemas.microsoft.com/office/drawing/2014/main" id="{27856554-FA60-4DC7-8981-F85D72E85A48}"/>
              </a:ext>
            </a:extLst>
          </p:cNvPr>
          <p:cNvSpPr>
            <a:spLocks noGrp="1" noChangeArrowheads="1"/>
          </p:cNvSpPr>
          <p:nvPr>
            <p:ph type="body" idx="4294967295"/>
          </p:nvPr>
        </p:nvSpPr>
        <p:spPr/>
        <p:txBody>
          <a:bodyPr/>
          <a:lstStyle/>
          <a:p>
            <a:endParaRPr lang="zh-CN" altLang="en-US"/>
          </a:p>
        </p:txBody>
      </p:sp>
      <p:sp>
        <p:nvSpPr>
          <p:cNvPr id="24579" name="灯片编号占位符 3">
            <a:extLst>
              <a:ext uri="{FF2B5EF4-FFF2-40B4-BE49-F238E27FC236}">
                <a16:creationId xmlns:a16="http://schemas.microsoft.com/office/drawing/2014/main" id="{8E1D76EE-48B1-4357-86C6-ACCF601804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15D5A95C-2B35-4C64-B214-4CCF6F4F9FE7}" type="slidenum">
              <a:rPr lang="zh-CN" altLang="en-US"/>
              <a:pPr fontAlgn="base"/>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D895BAA8-2188-4835-88E8-FEAD2FE44148}"/>
              </a:ext>
            </a:extLst>
          </p:cNvPr>
          <p:cNvSpPr>
            <a:spLocks noGrp="1" noRot="1" noChangeAspect="1" noChangeArrowheads="1"/>
          </p:cNvSpPr>
          <p:nvPr>
            <p:ph type="sldImg" idx="4294967295"/>
          </p:nvPr>
        </p:nvSpPr>
        <p:spPr>
          <a:ln>
            <a:miter lim="800000"/>
          </a:ln>
        </p:spPr>
      </p:sp>
      <p:sp>
        <p:nvSpPr>
          <p:cNvPr id="26626" name="备注占位符 2">
            <a:extLst>
              <a:ext uri="{FF2B5EF4-FFF2-40B4-BE49-F238E27FC236}">
                <a16:creationId xmlns:a16="http://schemas.microsoft.com/office/drawing/2014/main" id="{8172F23A-CC27-4777-9B18-44E5B1518144}"/>
              </a:ext>
            </a:extLst>
          </p:cNvPr>
          <p:cNvSpPr>
            <a:spLocks noGrp="1" noChangeArrowheads="1"/>
          </p:cNvSpPr>
          <p:nvPr>
            <p:ph type="body" idx="4294967295"/>
          </p:nvPr>
        </p:nvSpPr>
        <p:spPr/>
        <p:txBody>
          <a:bodyPr/>
          <a:lstStyle/>
          <a:p>
            <a:endParaRPr lang="zh-CN" altLang="en-US"/>
          </a:p>
        </p:txBody>
      </p:sp>
      <p:sp>
        <p:nvSpPr>
          <p:cNvPr id="26627" name="灯片编号占位符 3">
            <a:extLst>
              <a:ext uri="{FF2B5EF4-FFF2-40B4-BE49-F238E27FC236}">
                <a16:creationId xmlns:a16="http://schemas.microsoft.com/office/drawing/2014/main" id="{48571B19-2594-41C3-98CD-5D40DC0E7D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42C610F3-A062-437B-9B6B-1BB2368A68B0}" type="slidenum">
              <a:rPr lang="zh-CN" altLang="en-US"/>
              <a:pPr fontAlgn="base"/>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89A2F783-7932-465D-B12F-9B757FE3E7F6}"/>
              </a:ext>
            </a:extLst>
          </p:cNvPr>
          <p:cNvSpPr>
            <a:spLocks noGrp="1" noRot="1" noChangeAspect="1" noChangeArrowheads="1"/>
          </p:cNvSpPr>
          <p:nvPr>
            <p:ph type="sldImg" idx="4294967295"/>
          </p:nvPr>
        </p:nvSpPr>
        <p:spPr>
          <a:ln>
            <a:miter lim="800000"/>
          </a:ln>
        </p:spPr>
      </p:sp>
      <p:sp>
        <p:nvSpPr>
          <p:cNvPr id="28674" name="备注占位符 2">
            <a:extLst>
              <a:ext uri="{FF2B5EF4-FFF2-40B4-BE49-F238E27FC236}">
                <a16:creationId xmlns:a16="http://schemas.microsoft.com/office/drawing/2014/main" id="{6FF1991C-A389-4506-87C7-931A4854CA7A}"/>
              </a:ext>
            </a:extLst>
          </p:cNvPr>
          <p:cNvSpPr>
            <a:spLocks noGrp="1" noChangeArrowheads="1"/>
          </p:cNvSpPr>
          <p:nvPr>
            <p:ph type="body" idx="4294967295"/>
          </p:nvPr>
        </p:nvSpPr>
        <p:spPr/>
        <p:txBody>
          <a:bodyPr/>
          <a:lstStyle/>
          <a:p>
            <a:endParaRPr lang="zh-CN" altLang="en-US"/>
          </a:p>
        </p:txBody>
      </p:sp>
      <p:sp>
        <p:nvSpPr>
          <p:cNvPr id="28675" name="灯片编号占位符 3">
            <a:extLst>
              <a:ext uri="{FF2B5EF4-FFF2-40B4-BE49-F238E27FC236}">
                <a16:creationId xmlns:a16="http://schemas.microsoft.com/office/drawing/2014/main" id="{3F44743D-6DCD-4BC6-93DB-30376CE35E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765ABAF9-9112-4414-AEC1-55D747EB9DF9}" type="slidenum">
              <a:rPr lang="zh-CN" altLang="en-US"/>
              <a:pPr fontAlgn="base"/>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88F5EB78-7077-45E0-880E-FE3C106842AE}"/>
              </a:ext>
            </a:extLst>
          </p:cNvPr>
          <p:cNvSpPr>
            <a:spLocks noGrp="1" noRot="1" noChangeAspect="1" noChangeArrowheads="1"/>
          </p:cNvSpPr>
          <p:nvPr>
            <p:ph type="sldImg" idx="4294967295"/>
          </p:nvPr>
        </p:nvSpPr>
        <p:spPr>
          <a:ln>
            <a:miter lim="800000"/>
          </a:ln>
        </p:spPr>
      </p:sp>
      <p:sp>
        <p:nvSpPr>
          <p:cNvPr id="30722" name="备注占位符 2">
            <a:extLst>
              <a:ext uri="{FF2B5EF4-FFF2-40B4-BE49-F238E27FC236}">
                <a16:creationId xmlns:a16="http://schemas.microsoft.com/office/drawing/2014/main" id="{7B4CAC71-D8BE-4FA2-91F6-C0FEC56DB409}"/>
              </a:ext>
            </a:extLst>
          </p:cNvPr>
          <p:cNvSpPr>
            <a:spLocks noGrp="1" noChangeArrowheads="1"/>
          </p:cNvSpPr>
          <p:nvPr>
            <p:ph type="body" idx="4294967295"/>
          </p:nvPr>
        </p:nvSpPr>
        <p:spPr/>
        <p:txBody>
          <a:bodyPr/>
          <a:lstStyle/>
          <a:p>
            <a:endParaRPr lang="zh-CN" altLang="en-US"/>
          </a:p>
        </p:txBody>
      </p:sp>
      <p:sp>
        <p:nvSpPr>
          <p:cNvPr id="30723" name="灯片编号占位符 3">
            <a:extLst>
              <a:ext uri="{FF2B5EF4-FFF2-40B4-BE49-F238E27FC236}">
                <a16:creationId xmlns:a16="http://schemas.microsoft.com/office/drawing/2014/main" id="{03D9DA26-E3C3-475D-B0DE-37B7AD10F8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E0C5D9C1-A843-46C0-A8A1-337C9812F735}" type="slidenum">
              <a:rPr lang="zh-CN" altLang="en-US"/>
              <a:pPr fontAlgn="base"/>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18AEA636-26BF-4E75-B62E-86F213344C7E}"/>
              </a:ext>
            </a:extLst>
          </p:cNvPr>
          <p:cNvSpPr>
            <a:spLocks noGrp="1" noRot="1" noChangeAspect="1" noChangeArrowheads="1"/>
          </p:cNvSpPr>
          <p:nvPr>
            <p:ph type="sldImg" idx="4294967295"/>
          </p:nvPr>
        </p:nvSpPr>
        <p:spPr>
          <a:ln>
            <a:miter lim="800000"/>
          </a:ln>
        </p:spPr>
      </p:sp>
      <p:sp>
        <p:nvSpPr>
          <p:cNvPr id="32770" name="备注占位符 2">
            <a:extLst>
              <a:ext uri="{FF2B5EF4-FFF2-40B4-BE49-F238E27FC236}">
                <a16:creationId xmlns:a16="http://schemas.microsoft.com/office/drawing/2014/main" id="{7725BAE1-00B8-42AD-A445-123AD3F8F221}"/>
              </a:ext>
            </a:extLst>
          </p:cNvPr>
          <p:cNvSpPr>
            <a:spLocks noGrp="1" noChangeArrowheads="1"/>
          </p:cNvSpPr>
          <p:nvPr>
            <p:ph type="body" idx="4294967295"/>
          </p:nvPr>
        </p:nvSpPr>
        <p:spPr/>
        <p:txBody>
          <a:bodyPr/>
          <a:lstStyle/>
          <a:p>
            <a:endParaRPr lang="zh-CN" altLang="en-US"/>
          </a:p>
        </p:txBody>
      </p:sp>
      <p:sp>
        <p:nvSpPr>
          <p:cNvPr id="32771" name="灯片编号占位符 3">
            <a:extLst>
              <a:ext uri="{FF2B5EF4-FFF2-40B4-BE49-F238E27FC236}">
                <a16:creationId xmlns:a16="http://schemas.microsoft.com/office/drawing/2014/main" id="{20C0D736-C9E7-454D-AC86-226689517B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A2FF3BA0-6307-4299-BA9B-48A025722DB6}" type="slidenum">
              <a:rPr lang="zh-CN" altLang="en-US"/>
              <a:pPr fontAlgn="base"/>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3FC91F94-12B7-4A66-A1A1-CF5407FD12E8}"/>
              </a:ext>
            </a:extLst>
          </p:cNvPr>
          <p:cNvSpPr>
            <a:spLocks noGrp="1" noRot="1" noChangeAspect="1" noChangeArrowheads="1"/>
          </p:cNvSpPr>
          <p:nvPr>
            <p:ph type="sldImg" idx="4294967295"/>
          </p:nvPr>
        </p:nvSpPr>
        <p:spPr>
          <a:ln>
            <a:miter lim="800000"/>
          </a:ln>
        </p:spPr>
      </p:sp>
      <p:sp>
        <p:nvSpPr>
          <p:cNvPr id="34818" name="备注占位符 2">
            <a:extLst>
              <a:ext uri="{FF2B5EF4-FFF2-40B4-BE49-F238E27FC236}">
                <a16:creationId xmlns:a16="http://schemas.microsoft.com/office/drawing/2014/main" id="{DBF80866-160B-4E05-9603-8D8130425FD3}"/>
              </a:ext>
            </a:extLst>
          </p:cNvPr>
          <p:cNvSpPr>
            <a:spLocks noGrp="1" noChangeArrowheads="1"/>
          </p:cNvSpPr>
          <p:nvPr>
            <p:ph type="body" idx="4294967295"/>
          </p:nvPr>
        </p:nvSpPr>
        <p:spPr/>
        <p:txBody>
          <a:bodyPr/>
          <a:lstStyle/>
          <a:p>
            <a:endParaRPr lang="zh-CN" altLang="en-US"/>
          </a:p>
        </p:txBody>
      </p:sp>
      <p:sp>
        <p:nvSpPr>
          <p:cNvPr id="34819" name="灯片编号占位符 3">
            <a:extLst>
              <a:ext uri="{FF2B5EF4-FFF2-40B4-BE49-F238E27FC236}">
                <a16:creationId xmlns:a16="http://schemas.microsoft.com/office/drawing/2014/main" id="{DA20481C-2AA6-4DB4-8F71-AA7B7F5CB2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D3F1DEB-7CEE-47C1-8518-B95D1FF93561}" type="slidenum">
              <a:rPr lang="zh-CN" altLang="en-US"/>
              <a:pPr fontAlgn="base"/>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5FB641-F469-49DD-8FBB-4286E2E01C9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7D4FA158-85E1-4310-A077-03891C7052F9}"/>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64FE5935-915F-4307-A8ED-41A3C7FF9BA1}"/>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4DD6E385-8993-4015-853C-FE0FD57315E3}"/>
              </a:ext>
            </a:extLst>
          </p:cNvPr>
          <p:cNvSpPr>
            <a:spLocks noGrp="1"/>
          </p:cNvSpPr>
          <p:nvPr>
            <p:ph type="sldNum" sz="quarter" idx="12"/>
          </p:nvPr>
        </p:nvSpPr>
        <p:spPr/>
        <p:txBody>
          <a:bodyPr/>
          <a:lstStyle>
            <a:lvl1pPr>
              <a:defRPr/>
            </a:lvl1pPr>
          </a:lstStyle>
          <a:p>
            <a:fld id="{0F8DAB9C-A829-44C2-AC4A-04C9E9D454C0}" type="slidenum">
              <a:rPr lang="zh-CN" altLang="en-US"/>
              <a:pPr/>
              <a:t>‹#›</a:t>
            </a:fld>
            <a:endParaRPr lang="zh-CN" altLang="en-US"/>
          </a:p>
        </p:txBody>
      </p:sp>
    </p:spTree>
    <p:extLst>
      <p:ext uri="{BB962C8B-B14F-4D97-AF65-F5344CB8AC3E}">
        <p14:creationId xmlns:p14="http://schemas.microsoft.com/office/powerpoint/2010/main" val="25880141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BF4CCDB-2955-49FB-A8BC-89BB14F177E3}"/>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848A2471-22E4-40E7-B83A-83B61C3CDD1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FAB85C60-443A-479E-A7B4-4380A911972A}"/>
              </a:ext>
            </a:extLst>
          </p:cNvPr>
          <p:cNvSpPr>
            <a:spLocks noGrp="1"/>
          </p:cNvSpPr>
          <p:nvPr>
            <p:ph type="sldNum" sz="quarter" idx="12"/>
          </p:nvPr>
        </p:nvSpPr>
        <p:spPr/>
        <p:txBody>
          <a:bodyPr/>
          <a:lstStyle>
            <a:lvl1pPr>
              <a:defRPr/>
            </a:lvl1pPr>
          </a:lstStyle>
          <a:p>
            <a:fld id="{6B59ED2C-A742-4F70-BF33-5D9EFA2FB70C}" type="slidenum">
              <a:rPr lang="zh-CN" altLang="en-US"/>
              <a:pPr/>
              <a:t>‹#›</a:t>
            </a:fld>
            <a:endParaRPr lang="zh-CN" altLang="en-US"/>
          </a:p>
        </p:txBody>
      </p:sp>
    </p:spTree>
    <p:extLst>
      <p:ext uri="{BB962C8B-B14F-4D97-AF65-F5344CB8AC3E}">
        <p14:creationId xmlns:p14="http://schemas.microsoft.com/office/powerpoint/2010/main" val="233688273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4A24316-45A2-414C-A5C1-AD361DA0E5AF}"/>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A42E9D89-06FA-47BB-BD31-B10E2B2FE768}"/>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546B9EBF-E2DB-443D-9B54-E980FF4CF0ED}"/>
              </a:ext>
            </a:extLst>
          </p:cNvPr>
          <p:cNvSpPr>
            <a:spLocks noGrp="1"/>
          </p:cNvSpPr>
          <p:nvPr>
            <p:ph type="sldNum" sz="quarter" idx="12"/>
          </p:nvPr>
        </p:nvSpPr>
        <p:spPr/>
        <p:txBody>
          <a:bodyPr/>
          <a:lstStyle>
            <a:lvl1pPr>
              <a:defRPr/>
            </a:lvl1pPr>
          </a:lstStyle>
          <a:p>
            <a:fld id="{90B5F5D8-9D12-4359-AF14-E4889A3F7B4D}" type="slidenum">
              <a:rPr lang="zh-CN" altLang="en-US"/>
              <a:pPr/>
              <a:t>‹#›</a:t>
            </a:fld>
            <a:endParaRPr lang="zh-CN" altLang="en-US"/>
          </a:p>
        </p:txBody>
      </p:sp>
    </p:spTree>
    <p:extLst>
      <p:ext uri="{BB962C8B-B14F-4D97-AF65-F5344CB8AC3E}">
        <p14:creationId xmlns:p14="http://schemas.microsoft.com/office/powerpoint/2010/main" val="282322639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11CB49F-DBC9-43F6-AB81-371F30A82E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FDCA8C3E-2480-40F9-94B2-C397B60D6835}"/>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CFB768CB-CBA3-4D55-AC85-1DC58BFB81C1}"/>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622FED3C-574D-432A-941C-526F033CFF0A}"/>
              </a:ext>
            </a:extLst>
          </p:cNvPr>
          <p:cNvSpPr>
            <a:spLocks noGrp="1"/>
          </p:cNvSpPr>
          <p:nvPr>
            <p:ph type="sldNum" sz="quarter" idx="12"/>
          </p:nvPr>
        </p:nvSpPr>
        <p:spPr/>
        <p:txBody>
          <a:bodyPr/>
          <a:lstStyle>
            <a:lvl1pPr>
              <a:defRPr/>
            </a:lvl1pPr>
          </a:lstStyle>
          <a:p>
            <a:fld id="{5E76A308-3681-4D79-BEA4-FAF9F5B16336}" type="slidenum">
              <a:rPr lang="zh-CN" altLang="en-US"/>
              <a:pPr/>
              <a:t>‹#›</a:t>
            </a:fld>
            <a:endParaRPr lang="zh-CN" altLang="en-US"/>
          </a:p>
        </p:txBody>
      </p:sp>
    </p:spTree>
    <p:extLst>
      <p:ext uri="{BB962C8B-B14F-4D97-AF65-F5344CB8AC3E}">
        <p14:creationId xmlns:p14="http://schemas.microsoft.com/office/powerpoint/2010/main" val="193691389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98DA45A6-2F16-4716-8884-10EA07E1A7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A95489E0-DAD8-4552-A64A-5793ADAE182C}"/>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C367358A-B8DA-47EF-9040-2F3B2D8524E8}"/>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7BB2C270-C690-4629-84B8-3AF81EEF14AB}"/>
              </a:ext>
            </a:extLst>
          </p:cNvPr>
          <p:cNvSpPr>
            <a:spLocks noGrp="1"/>
          </p:cNvSpPr>
          <p:nvPr>
            <p:ph type="sldNum" sz="quarter" idx="12"/>
          </p:nvPr>
        </p:nvSpPr>
        <p:spPr/>
        <p:txBody>
          <a:bodyPr/>
          <a:lstStyle>
            <a:lvl1pPr>
              <a:defRPr/>
            </a:lvl1pPr>
          </a:lstStyle>
          <a:p>
            <a:fld id="{52688709-A41A-4EDD-AB91-5E234538032A}" type="slidenum">
              <a:rPr lang="zh-CN" altLang="en-US"/>
              <a:pPr/>
              <a:t>‹#›</a:t>
            </a:fld>
            <a:endParaRPr lang="zh-CN" altLang="en-US"/>
          </a:p>
        </p:txBody>
      </p:sp>
    </p:spTree>
    <p:extLst>
      <p:ext uri="{BB962C8B-B14F-4D97-AF65-F5344CB8AC3E}">
        <p14:creationId xmlns:p14="http://schemas.microsoft.com/office/powerpoint/2010/main" val="21248008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BECA687B-2845-4620-9887-7C353940D2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39164E86-7321-4796-B4A8-27CBCED45F14}"/>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0DF8F1F1-E3FA-4733-8AC3-713A1A3F7B8F}"/>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382668D2-D50D-47B2-A224-B831B63CC544}"/>
              </a:ext>
            </a:extLst>
          </p:cNvPr>
          <p:cNvSpPr>
            <a:spLocks noGrp="1"/>
          </p:cNvSpPr>
          <p:nvPr>
            <p:ph type="sldNum" sz="quarter" idx="12"/>
          </p:nvPr>
        </p:nvSpPr>
        <p:spPr/>
        <p:txBody>
          <a:bodyPr/>
          <a:lstStyle>
            <a:lvl1pPr>
              <a:defRPr/>
            </a:lvl1pPr>
          </a:lstStyle>
          <a:p>
            <a:fld id="{F25D189B-E8E8-45F4-B707-50D93A1B5374}" type="slidenum">
              <a:rPr lang="zh-CN" altLang="en-US"/>
              <a:pPr/>
              <a:t>‹#›</a:t>
            </a:fld>
            <a:endParaRPr lang="zh-CN" altLang="en-US"/>
          </a:p>
        </p:txBody>
      </p:sp>
    </p:spTree>
    <p:extLst>
      <p:ext uri="{BB962C8B-B14F-4D97-AF65-F5344CB8AC3E}">
        <p14:creationId xmlns:p14="http://schemas.microsoft.com/office/powerpoint/2010/main" val="366617700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7C882A42-0313-48A2-A441-1BF16497BD3E}"/>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D5F89B1C-747D-4188-9D16-17DBDED5798F}"/>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7C1B7E1E-B1A2-4EE7-A1FC-1B5483CE9BB7}"/>
              </a:ext>
            </a:extLst>
          </p:cNvPr>
          <p:cNvSpPr>
            <a:spLocks noGrp="1"/>
          </p:cNvSpPr>
          <p:nvPr>
            <p:ph type="sldNum" sz="quarter" idx="12"/>
          </p:nvPr>
        </p:nvSpPr>
        <p:spPr/>
        <p:txBody>
          <a:bodyPr/>
          <a:lstStyle>
            <a:lvl1pPr>
              <a:defRPr/>
            </a:lvl1pPr>
          </a:lstStyle>
          <a:p>
            <a:fld id="{5B99AED5-6D55-4E3C-9A5C-86D9BD0688C4}" type="slidenum">
              <a:rPr lang="zh-CN" altLang="en-US"/>
              <a:pPr/>
              <a:t>‹#›</a:t>
            </a:fld>
            <a:endParaRPr lang="zh-CN" altLang="en-US"/>
          </a:p>
        </p:txBody>
      </p:sp>
    </p:spTree>
    <p:extLst>
      <p:ext uri="{BB962C8B-B14F-4D97-AF65-F5344CB8AC3E}">
        <p14:creationId xmlns:p14="http://schemas.microsoft.com/office/powerpoint/2010/main" val="281833906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10">
            <a:extLst>
              <a:ext uri="{FF2B5EF4-FFF2-40B4-BE49-F238E27FC236}">
                <a16:creationId xmlns:a16="http://schemas.microsoft.com/office/drawing/2014/main" id="{C1E7BCF6-2B2B-4977-BA46-01A0E7A22854}"/>
              </a:ext>
            </a:extLst>
          </p:cNvPr>
          <p:cNvSpPr/>
          <p:nvPr userDrawn="1"/>
        </p:nvSpPr>
        <p:spPr>
          <a:xfrm>
            <a:off x="8867775" y="6459538"/>
            <a:ext cx="776288"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endParaRPr>
          </a:p>
        </p:txBody>
      </p:sp>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F1B1563C-2083-4D95-8793-59A76170965E}"/>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9" name="页脚占位符 7">
            <a:extLst>
              <a:ext uri="{FF2B5EF4-FFF2-40B4-BE49-F238E27FC236}">
                <a16:creationId xmlns:a16="http://schemas.microsoft.com/office/drawing/2014/main" id="{393D5389-183C-4EDF-A08F-0ADD08FB27A7}"/>
              </a:ext>
            </a:extLst>
          </p:cNvPr>
          <p:cNvSpPr>
            <a:spLocks noGrp="1"/>
          </p:cNvSpPr>
          <p:nvPr>
            <p:ph type="ftr" sz="quarter" idx="11"/>
          </p:nvPr>
        </p:nvSpPr>
        <p:spPr/>
        <p:txBody>
          <a:bodyPr/>
          <a:lstStyle>
            <a:lvl1pPr>
              <a:defRPr/>
            </a:lvl1pPr>
          </a:lstStyle>
          <a:p>
            <a:endParaRPr lang="zh-CN" altLang="en-US"/>
          </a:p>
        </p:txBody>
      </p:sp>
      <p:sp>
        <p:nvSpPr>
          <p:cNvPr id="10" name="灯片编号占位符 8">
            <a:extLst>
              <a:ext uri="{FF2B5EF4-FFF2-40B4-BE49-F238E27FC236}">
                <a16:creationId xmlns:a16="http://schemas.microsoft.com/office/drawing/2014/main" id="{938486CB-4346-4576-A1C4-7C7D7910DB30}"/>
              </a:ext>
            </a:extLst>
          </p:cNvPr>
          <p:cNvSpPr>
            <a:spLocks noGrp="1"/>
          </p:cNvSpPr>
          <p:nvPr>
            <p:ph type="sldNum" sz="quarter" idx="12"/>
          </p:nvPr>
        </p:nvSpPr>
        <p:spPr/>
        <p:txBody>
          <a:bodyPr/>
          <a:lstStyle>
            <a:lvl1pPr>
              <a:defRPr/>
            </a:lvl1pPr>
          </a:lstStyle>
          <a:p>
            <a:fld id="{9B79DFCA-1AF2-48AA-87C2-06C6059F4019}" type="slidenum">
              <a:rPr lang="zh-CN" altLang="en-US"/>
              <a:pPr/>
              <a:t>‹#›</a:t>
            </a:fld>
            <a:endParaRPr lang="zh-CN" altLang="en-US"/>
          </a:p>
        </p:txBody>
      </p:sp>
    </p:spTree>
    <p:extLst>
      <p:ext uri="{BB962C8B-B14F-4D97-AF65-F5344CB8AC3E}">
        <p14:creationId xmlns:p14="http://schemas.microsoft.com/office/powerpoint/2010/main" val="137745997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DCC8C8F-E650-4EFE-811D-F6457A85DB62}"/>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4">
            <a:extLst>
              <a:ext uri="{FF2B5EF4-FFF2-40B4-BE49-F238E27FC236}">
                <a16:creationId xmlns:a16="http://schemas.microsoft.com/office/drawing/2014/main" id="{C8F448A8-B6EC-46B3-B9DA-3F5B74290962}"/>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D68BCE6E-1E0C-4148-9CEE-64952324F76E}"/>
              </a:ext>
            </a:extLst>
          </p:cNvPr>
          <p:cNvSpPr>
            <a:spLocks noGrp="1"/>
          </p:cNvSpPr>
          <p:nvPr>
            <p:ph type="sldNum" sz="quarter" idx="12"/>
          </p:nvPr>
        </p:nvSpPr>
        <p:spPr/>
        <p:txBody>
          <a:bodyPr/>
          <a:lstStyle>
            <a:lvl1pPr>
              <a:defRPr/>
            </a:lvl1pPr>
          </a:lstStyle>
          <a:p>
            <a:fld id="{27B98D6A-84C2-449C-A2EC-4828368A081A}" type="slidenum">
              <a:rPr lang="zh-CN" altLang="en-US"/>
              <a:pPr/>
              <a:t>‹#›</a:t>
            </a:fld>
            <a:endParaRPr lang="zh-CN" altLang="en-US"/>
          </a:p>
        </p:txBody>
      </p:sp>
    </p:spTree>
    <p:extLst>
      <p:ext uri="{BB962C8B-B14F-4D97-AF65-F5344CB8AC3E}">
        <p14:creationId xmlns:p14="http://schemas.microsoft.com/office/powerpoint/2010/main" val="342358139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B0290D23-3606-4BFE-8EC8-211177C875D0}"/>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3" name="页脚占位符 4">
            <a:extLst>
              <a:ext uri="{FF2B5EF4-FFF2-40B4-BE49-F238E27FC236}">
                <a16:creationId xmlns:a16="http://schemas.microsoft.com/office/drawing/2014/main" id="{BDFB1039-A801-4E14-B4D3-08FDA0040E35}"/>
              </a:ext>
            </a:extLst>
          </p:cNvPr>
          <p:cNvSpPr>
            <a:spLocks noGrp="1"/>
          </p:cNvSpPr>
          <p:nvPr>
            <p:ph type="ftr" sz="quarter" idx="11"/>
          </p:nvPr>
        </p:nvSpPr>
        <p:spPr/>
        <p:txBody>
          <a:bodyPr/>
          <a:lstStyle>
            <a:lvl1pPr>
              <a:defRPr/>
            </a:lvl1pPr>
          </a:lstStyle>
          <a:p>
            <a:endParaRPr lang="zh-CN" altLang="en-US"/>
          </a:p>
        </p:txBody>
      </p:sp>
      <p:sp>
        <p:nvSpPr>
          <p:cNvPr id="4" name="灯片编号占位符 5">
            <a:extLst>
              <a:ext uri="{FF2B5EF4-FFF2-40B4-BE49-F238E27FC236}">
                <a16:creationId xmlns:a16="http://schemas.microsoft.com/office/drawing/2014/main" id="{873704AC-A082-47DE-B1DC-159ACE3946DB}"/>
              </a:ext>
            </a:extLst>
          </p:cNvPr>
          <p:cNvSpPr>
            <a:spLocks noGrp="1"/>
          </p:cNvSpPr>
          <p:nvPr>
            <p:ph type="sldNum" sz="quarter" idx="12"/>
          </p:nvPr>
        </p:nvSpPr>
        <p:spPr/>
        <p:txBody>
          <a:bodyPr/>
          <a:lstStyle>
            <a:lvl1pPr>
              <a:defRPr/>
            </a:lvl1pPr>
          </a:lstStyle>
          <a:p>
            <a:fld id="{C370D255-20AA-483F-8B72-B003C1F9F166}" type="slidenum">
              <a:rPr lang="zh-CN" altLang="en-US"/>
              <a:pPr/>
              <a:t>‹#›</a:t>
            </a:fld>
            <a:endParaRPr lang="zh-CN" altLang="en-US"/>
          </a:p>
        </p:txBody>
      </p:sp>
    </p:spTree>
    <p:extLst>
      <p:ext uri="{BB962C8B-B14F-4D97-AF65-F5344CB8AC3E}">
        <p14:creationId xmlns:p14="http://schemas.microsoft.com/office/powerpoint/2010/main" val="36942822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97951B-8DBB-42FB-B9E5-8F935DF03758}"/>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65072F0D-5DAC-4155-BF0A-B5F65EE30D2B}"/>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E7EAFAC9-9851-4A49-93EC-12FE63C3A0CB}"/>
              </a:ext>
            </a:extLst>
          </p:cNvPr>
          <p:cNvSpPr>
            <a:spLocks noGrp="1"/>
          </p:cNvSpPr>
          <p:nvPr>
            <p:ph type="sldNum" sz="quarter" idx="12"/>
          </p:nvPr>
        </p:nvSpPr>
        <p:spPr/>
        <p:txBody>
          <a:bodyPr/>
          <a:lstStyle>
            <a:lvl1pPr>
              <a:defRPr/>
            </a:lvl1pPr>
          </a:lstStyle>
          <a:p>
            <a:fld id="{28565617-E9FB-4826-8054-AE28F88B6DDF}" type="slidenum">
              <a:rPr lang="zh-CN" altLang="en-US"/>
              <a:pPr/>
              <a:t>‹#›</a:t>
            </a:fld>
            <a:endParaRPr lang="zh-CN" altLang="en-US"/>
          </a:p>
        </p:txBody>
      </p:sp>
    </p:spTree>
    <p:extLst>
      <p:ext uri="{BB962C8B-B14F-4D97-AF65-F5344CB8AC3E}">
        <p14:creationId xmlns:p14="http://schemas.microsoft.com/office/powerpoint/2010/main" val="284036874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79C1DF7-38F5-4A6F-A2E1-B4F32AADC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047C38F7-9F35-4C4B-9ABE-0ACFA2BE22E8}"/>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D2E9789C-ACB0-40BD-84FE-2743001F9A05}"/>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A0E711A0-9D06-4437-9427-0A81B38A7CC5}"/>
              </a:ext>
            </a:extLst>
          </p:cNvPr>
          <p:cNvSpPr>
            <a:spLocks noGrp="1"/>
          </p:cNvSpPr>
          <p:nvPr>
            <p:ph type="sldNum" sz="quarter" idx="12"/>
          </p:nvPr>
        </p:nvSpPr>
        <p:spPr/>
        <p:txBody>
          <a:bodyPr/>
          <a:lstStyle>
            <a:lvl1pPr>
              <a:defRPr/>
            </a:lvl1pPr>
          </a:lstStyle>
          <a:p>
            <a:fld id="{501AED02-D3E1-461C-961D-A20798FAF2A1}" type="slidenum">
              <a:rPr lang="zh-CN" altLang="en-US"/>
              <a:pPr/>
              <a:t>‹#›</a:t>
            </a:fld>
            <a:endParaRPr lang="zh-CN" altLang="en-US"/>
          </a:p>
        </p:txBody>
      </p:sp>
    </p:spTree>
    <p:extLst>
      <p:ext uri="{BB962C8B-B14F-4D97-AF65-F5344CB8AC3E}">
        <p14:creationId xmlns:p14="http://schemas.microsoft.com/office/powerpoint/2010/main" val="405722419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BD0EA2F-37E2-4023-9F56-B65C0B0CD8E0}"/>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09E1BB63-A307-4B8D-B007-AFA01FA9DC1A}"/>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627BB136-8073-4926-8928-62E7DE6CD682}"/>
              </a:ext>
            </a:extLst>
          </p:cNvPr>
          <p:cNvSpPr>
            <a:spLocks noGrp="1"/>
          </p:cNvSpPr>
          <p:nvPr>
            <p:ph type="sldNum" sz="quarter" idx="12"/>
          </p:nvPr>
        </p:nvSpPr>
        <p:spPr/>
        <p:txBody>
          <a:bodyPr/>
          <a:lstStyle>
            <a:lvl1pPr>
              <a:defRPr/>
            </a:lvl1pPr>
          </a:lstStyle>
          <a:p>
            <a:fld id="{5DF5B5CA-EC1B-4625-AC6E-18234AA43013}" type="slidenum">
              <a:rPr lang="zh-CN" altLang="en-US"/>
              <a:pPr/>
              <a:t>‹#›</a:t>
            </a:fld>
            <a:endParaRPr lang="zh-CN" altLang="en-US"/>
          </a:p>
        </p:txBody>
      </p:sp>
    </p:spTree>
    <p:extLst>
      <p:ext uri="{BB962C8B-B14F-4D97-AF65-F5344CB8AC3E}">
        <p14:creationId xmlns:p14="http://schemas.microsoft.com/office/powerpoint/2010/main" val="277133232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6F90A09-DE16-420C-BB0C-B6FE3269B3D5}"/>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BA2EFBF3-D5A8-43BC-9568-3072DAB22B64}"/>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43D5571F-0831-4595-9AF3-7A29C1D37B2F}"/>
              </a:ext>
            </a:extLst>
          </p:cNvPr>
          <p:cNvSpPr>
            <a:spLocks noGrp="1"/>
          </p:cNvSpPr>
          <p:nvPr>
            <p:ph type="sldNum" sz="quarter" idx="12"/>
          </p:nvPr>
        </p:nvSpPr>
        <p:spPr/>
        <p:txBody>
          <a:bodyPr/>
          <a:lstStyle>
            <a:lvl1pPr>
              <a:defRPr/>
            </a:lvl1pPr>
          </a:lstStyle>
          <a:p>
            <a:fld id="{06E69F30-118C-49B0-8782-727A525736E2}" type="slidenum">
              <a:rPr lang="zh-CN" altLang="en-US"/>
              <a:pPr/>
              <a:t>‹#›</a:t>
            </a:fld>
            <a:endParaRPr lang="zh-CN" altLang="en-US"/>
          </a:p>
        </p:txBody>
      </p:sp>
    </p:spTree>
    <p:extLst>
      <p:ext uri="{BB962C8B-B14F-4D97-AF65-F5344CB8AC3E}">
        <p14:creationId xmlns:p14="http://schemas.microsoft.com/office/powerpoint/2010/main" val="192449089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3B7B6B5-8174-4A9E-B64F-E80F05CEA9F3}"/>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755D93CA-988C-4D84-B24D-B8518471087C}"/>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EFCE114C-D8B9-4C3A-961D-3005FF46F2B0}"/>
              </a:ext>
            </a:extLst>
          </p:cNvPr>
          <p:cNvSpPr>
            <a:spLocks noGrp="1"/>
          </p:cNvSpPr>
          <p:nvPr>
            <p:ph type="sldNum" sz="quarter" idx="12"/>
          </p:nvPr>
        </p:nvSpPr>
        <p:spPr/>
        <p:txBody>
          <a:bodyPr/>
          <a:lstStyle>
            <a:lvl1pPr>
              <a:defRPr/>
            </a:lvl1pPr>
          </a:lstStyle>
          <a:p>
            <a:fld id="{DD75FFC7-8A64-4652-9E4E-EBD359BF413B}" type="slidenum">
              <a:rPr lang="zh-CN" altLang="en-US"/>
              <a:pPr/>
              <a:t>‹#›</a:t>
            </a:fld>
            <a:endParaRPr lang="zh-CN" altLang="en-US"/>
          </a:p>
        </p:txBody>
      </p:sp>
    </p:spTree>
    <p:extLst>
      <p:ext uri="{BB962C8B-B14F-4D97-AF65-F5344CB8AC3E}">
        <p14:creationId xmlns:p14="http://schemas.microsoft.com/office/powerpoint/2010/main" val="246155282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3B382D-3A99-4F8B-B3D8-5440D296B7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EB61A9EA-6D25-4295-BB1F-24BF0F03192A}"/>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006722DE-DCC4-46EE-A1B2-84495FE2BA8F}"/>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E7DD2BC8-CFD8-42BB-8D2D-20A455D73A71}"/>
              </a:ext>
            </a:extLst>
          </p:cNvPr>
          <p:cNvSpPr>
            <a:spLocks noGrp="1"/>
          </p:cNvSpPr>
          <p:nvPr>
            <p:ph type="sldNum" sz="quarter" idx="12"/>
          </p:nvPr>
        </p:nvSpPr>
        <p:spPr/>
        <p:txBody>
          <a:bodyPr/>
          <a:lstStyle>
            <a:lvl1pPr>
              <a:defRPr/>
            </a:lvl1pPr>
          </a:lstStyle>
          <a:p>
            <a:fld id="{BDD8919C-B575-4551-AE9B-8115C1621A93}" type="slidenum">
              <a:rPr lang="zh-CN" altLang="en-US"/>
              <a:pPr/>
              <a:t>‹#›</a:t>
            </a:fld>
            <a:endParaRPr lang="zh-CN" altLang="en-US"/>
          </a:p>
        </p:txBody>
      </p:sp>
    </p:spTree>
    <p:extLst>
      <p:ext uri="{BB962C8B-B14F-4D97-AF65-F5344CB8AC3E}">
        <p14:creationId xmlns:p14="http://schemas.microsoft.com/office/powerpoint/2010/main" val="168229116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7ABF8CD-5157-4E37-99E8-87723A3808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1934DD5B-6347-48E0-A9AC-0327AEE8EC03}"/>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0AA6536D-4799-4561-84E8-966BC0CC6FE1}"/>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DE7DB770-9D2F-449F-997F-00F87D0222D3}"/>
              </a:ext>
            </a:extLst>
          </p:cNvPr>
          <p:cNvSpPr>
            <a:spLocks noGrp="1"/>
          </p:cNvSpPr>
          <p:nvPr>
            <p:ph type="sldNum" sz="quarter" idx="12"/>
          </p:nvPr>
        </p:nvSpPr>
        <p:spPr/>
        <p:txBody>
          <a:bodyPr/>
          <a:lstStyle>
            <a:lvl1pPr>
              <a:defRPr/>
            </a:lvl1pPr>
          </a:lstStyle>
          <a:p>
            <a:fld id="{30479AB6-602B-4AD3-AC1F-B4FBFFA2BFEE}" type="slidenum">
              <a:rPr lang="zh-CN" altLang="en-US"/>
              <a:pPr/>
              <a:t>‹#›</a:t>
            </a:fld>
            <a:endParaRPr lang="zh-CN" altLang="en-US"/>
          </a:p>
        </p:txBody>
      </p:sp>
    </p:spTree>
    <p:extLst>
      <p:ext uri="{BB962C8B-B14F-4D97-AF65-F5344CB8AC3E}">
        <p14:creationId xmlns:p14="http://schemas.microsoft.com/office/powerpoint/2010/main" val="423842760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7E364A8F-C748-4240-BD68-4F2E5BB7BA9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C8A8FC07-BCED-461A-BBD3-90CC8A2A5CEC}"/>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B43C1F6A-61AB-4056-BDF9-91B79A8F4C47}"/>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93716D07-BB55-44D4-9117-1C7188F11AF3}"/>
              </a:ext>
            </a:extLst>
          </p:cNvPr>
          <p:cNvSpPr>
            <a:spLocks noGrp="1"/>
          </p:cNvSpPr>
          <p:nvPr>
            <p:ph type="sldNum" sz="quarter" idx="12"/>
          </p:nvPr>
        </p:nvSpPr>
        <p:spPr/>
        <p:txBody>
          <a:bodyPr/>
          <a:lstStyle>
            <a:lvl1pPr>
              <a:defRPr/>
            </a:lvl1pPr>
          </a:lstStyle>
          <a:p>
            <a:fld id="{BFF2710F-E0D0-4A70-BABE-CD0C3F70C846}" type="slidenum">
              <a:rPr lang="zh-CN" altLang="en-US"/>
              <a:pPr/>
              <a:t>‹#›</a:t>
            </a:fld>
            <a:endParaRPr lang="zh-CN" altLang="en-US"/>
          </a:p>
        </p:txBody>
      </p:sp>
    </p:spTree>
    <p:extLst>
      <p:ext uri="{BB962C8B-B14F-4D97-AF65-F5344CB8AC3E}">
        <p14:creationId xmlns:p14="http://schemas.microsoft.com/office/powerpoint/2010/main" val="400830473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04D2CA44-FE26-4183-AEF2-381728AF516E}"/>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3B18A75F-E9DD-4568-B231-998F88CA3DA7}"/>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E1DCBCED-B957-4A66-B37F-6F77E8FB998C}"/>
              </a:ext>
            </a:extLst>
          </p:cNvPr>
          <p:cNvSpPr>
            <a:spLocks noGrp="1"/>
          </p:cNvSpPr>
          <p:nvPr>
            <p:ph type="sldNum" sz="quarter" idx="12"/>
          </p:nvPr>
        </p:nvSpPr>
        <p:spPr/>
        <p:txBody>
          <a:bodyPr/>
          <a:lstStyle>
            <a:lvl1pPr>
              <a:defRPr/>
            </a:lvl1pPr>
          </a:lstStyle>
          <a:p>
            <a:fld id="{B1876EBB-E76C-477E-B044-6A68903E41A2}" type="slidenum">
              <a:rPr lang="zh-CN" altLang="en-US"/>
              <a:pPr/>
              <a:t>‹#›</a:t>
            </a:fld>
            <a:endParaRPr lang="zh-CN" altLang="en-US"/>
          </a:p>
        </p:txBody>
      </p:sp>
    </p:spTree>
    <p:extLst>
      <p:ext uri="{BB962C8B-B14F-4D97-AF65-F5344CB8AC3E}">
        <p14:creationId xmlns:p14="http://schemas.microsoft.com/office/powerpoint/2010/main" val="154716251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10">
            <a:extLst>
              <a:ext uri="{FF2B5EF4-FFF2-40B4-BE49-F238E27FC236}">
                <a16:creationId xmlns:a16="http://schemas.microsoft.com/office/drawing/2014/main" id="{59CE7B80-19F1-4D67-A56E-02237ACDD2E4}"/>
              </a:ext>
            </a:extLst>
          </p:cNvPr>
          <p:cNvSpPr/>
          <p:nvPr userDrawn="1"/>
        </p:nvSpPr>
        <p:spPr>
          <a:xfrm>
            <a:off x="8867775" y="6459538"/>
            <a:ext cx="776288"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endParaRPr>
          </a:p>
        </p:txBody>
      </p:sp>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E8554BD0-45CC-4F45-8F6F-05716BB2C321}"/>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9" name="页脚占位符 7">
            <a:extLst>
              <a:ext uri="{FF2B5EF4-FFF2-40B4-BE49-F238E27FC236}">
                <a16:creationId xmlns:a16="http://schemas.microsoft.com/office/drawing/2014/main" id="{EAEE2BA5-8C7E-4ABE-A62F-53A695316C90}"/>
              </a:ext>
            </a:extLst>
          </p:cNvPr>
          <p:cNvSpPr>
            <a:spLocks noGrp="1"/>
          </p:cNvSpPr>
          <p:nvPr>
            <p:ph type="ftr" sz="quarter" idx="11"/>
          </p:nvPr>
        </p:nvSpPr>
        <p:spPr/>
        <p:txBody>
          <a:bodyPr/>
          <a:lstStyle>
            <a:lvl1pPr>
              <a:defRPr/>
            </a:lvl1pPr>
          </a:lstStyle>
          <a:p>
            <a:endParaRPr lang="zh-CN" altLang="en-US"/>
          </a:p>
        </p:txBody>
      </p:sp>
      <p:sp>
        <p:nvSpPr>
          <p:cNvPr id="10" name="灯片编号占位符 8">
            <a:extLst>
              <a:ext uri="{FF2B5EF4-FFF2-40B4-BE49-F238E27FC236}">
                <a16:creationId xmlns:a16="http://schemas.microsoft.com/office/drawing/2014/main" id="{F3E196C3-6275-4658-AC58-DC6F391036A9}"/>
              </a:ext>
            </a:extLst>
          </p:cNvPr>
          <p:cNvSpPr>
            <a:spLocks noGrp="1"/>
          </p:cNvSpPr>
          <p:nvPr>
            <p:ph type="sldNum" sz="quarter" idx="12"/>
          </p:nvPr>
        </p:nvSpPr>
        <p:spPr/>
        <p:txBody>
          <a:bodyPr/>
          <a:lstStyle>
            <a:lvl1pPr>
              <a:defRPr/>
            </a:lvl1pPr>
          </a:lstStyle>
          <a:p>
            <a:fld id="{4C0D8426-90D9-4A99-84F5-14670820FD26}" type="slidenum">
              <a:rPr lang="zh-CN" altLang="en-US"/>
              <a:pPr/>
              <a:t>‹#›</a:t>
            </a:fld>
            <a:endParaRPr lang="zh-CN" altLang="en-US"/>
          </a:p>
        </p:txBody>
      </p:sp>
    </p:spTree>
    <p:extLst>
      <p:ext uri="{BB962C8B-B14F-4D97-AF65-F5344CB8AC3E}">
        <p14:creationId xmlns:p14="http://schemas.microsoft.com/office/powerpoint/2010/main" val="15587592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2942B431-274A-4C99-A05A-E828976AD589}"/>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4">
            <a:extLst>
              <a:ext uri="{FF2B5EF4-FFF2-40B4-BE49-F238E27FC236}">
                <a16:creationId xmlns:a16="http://schemas.microsoft.com/office/drawing/2014/main" id="{06191F31-1064-469B-BEA2-A1CFB7AC682A}"/>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30476A7F-ACA7-4ABE-94A6-DA29BC25075F}"/>
              </a:ext>
            </a:extLst>
          </p:cNvPr>
          <p:cNvSpPr>
            <a:spLocks noGrp="1"/>
          </p:cNvSpPr>
          <p:nvPr>
            <p:ph type="sldNum" sz="quarter" idx="12"/>
          </p:nvPr>
        </p:nvSpPr>
        <p:spPr/>
        <p:txBody>
          <a:bodyPr/>
          <a:lstStyle>
            <a:lvl1pPr>
              <a:defRPr/>
            </a:lvl1pPr>
          </a:lstStyle>
          <a:p>
            <a:fld id="{5A4CF218-45C8-425E-83C3-0C36F351B479}" type="slidenum">
              <a:rPr lang="zh-CN" altLang="en-US"/>
              <a:pPr/>
              <a:t>‹#›</a:t>
            </a:fld>
            <a:endParaRPr lang="zh-CN" altLang="en-US"/>
          </a:p>
        </p:txBody>
      </p:sp>
    </p:spTree>
    <p:extLst>
      <p:ext uri="{BB962C8B-B14F-4D97-AF65-F5344CB8AC3E}">
        <p14:creationId xmlns:p14="http://schemas.microsoft.com/office/powerpoint/2010/main" val="372003341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6804CA1-564A-4B1A-9F97-C1DED4014462}"/>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3" name="页脚占位符 4">
            <a:extLst>
              <a:ext uri="{FF2B5EF4-FFF2-40B4-BE49-F238E27FC236}">
                <a16:creationId xmlns:a16="http://schemas.microsoft.com/office/drawing/2014/main" id="{B8FA58CA-062F-488C-AA5A-046B495247E1}"/>
              </a:ext>
            </a:extLst>
          </p:cNvPr>
          <p:cNvSpPr>
            <a:spLocks noGrp="1"/>
          </p:cNvSpPr>
          <p:nvPr>
            <p:ph type="ftr" sz="quarter" idx="11"/>
          </p:nvPr>
        </p:nvSpPr>
        <p:spPr/>
        <p:txBody>
          <a:bodyPr/>
          <a:lstStyle>
            <a:lvl1pPr>
              <a:defRPr/>
            </a:lvl1pPr>
          </a:lstStyle>
          <a:p>
            <a:endParaRPr lang="zh-CN" altLang="en-US"/>
          </a:p>
        </p:txBody>
      </p:sp>
      <p:sp>
        <p:nvSpPr>
          <p:cNvPr id="4" name="灯片编号占位符 5">
            <a:extLst>
              <a:ext uri="{FF2B5EF4-FFF2-40B4-BE49-F238E27FC236}">
                <a16:creationId xmlns:a16="http://schemas.microsoft.com/office/drawing/2014/main" id="{E998F4DA-AD3F-4AEB-A8F6-B4D125A821AD}"/>
              </a:ext>
            </a:extLst>
          </p:cNvPr>
          <p:cNvSpPr>
            <a:spLocks noGrp="1"/>
          </p:cNvSpPr>
          <p:nvPr>
            <p:ph type="sldNum" sz="quarter" idx="12"/>
          </p:nvPr>
        </p:nvSpPr>
        <p:spPr/>
        <p:txBody>
          <a:bodyPr/>
          <a:lstStyle>
            <a:lvl1pPr>
              <a:defRPr/>
            </a:lvl1pPr>
          </a:lstStyle>
          <a:p>
            <a:fld id="{68A90103-1972-4FF4-808F-4D23A000EE6F}" type="slidenum">
              <a:rPr lang="zh-CN" altLang="en-US"/>
              <a:pPr/>
              <a:t>‹#›</a:t>
            </a:fld>
            <a:endParaRPr lang="zh-CN" altLang="en-US"/>
          </a:p>
        </p:txBody>
      </p:sp>
    </p:spTree>
    <p:extLst>
      <p:ext uri="{BB962C8B-B14F-4D97-AF65-F5344CB8AC3E}">
        <p14:creationId xmlns:p14="http://schemas.microsoft.com/office/powerpoint/2010/main" val="93722057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6573A46-84FF-4A5F-9117-7F390518D2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a:extLst>
              <a:ext uri="{FF2B5EF4-FFF2-40B4-BE49-F238E27FC236}">
                <a16:creationId xmlns:a16="http://schemas.microsoft.com/office/drawing/2014/main" id="{EAAA3140-D88D-4CF3-A23F-1F13E3728229}"/>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2">
            <a:extLst>
              <a:ext uri="{FF2B5EF4-FFF2-40B4-BE49-F238E27FC236}">
                <a16:creationId xmlns:a16="http://schemas.microsoft.com/office/drawing/2014/main" id="{F2002639-71FF-44AF-9D9E-19FA43AA8CB1}"/>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59E66D99-CE58-4799-9906-585977A59F70}"/>
              </a:ext>
            </a:extLst>
          </p:cNvPr>
          <p:cNvSpPr>
            <a:spLocks noGrp="1"/>
          </p:cNvSpPr>
          <p:nvPr>
            <p:ph type="sldNum" sz="quarter" idx="12"/>
          </p:nvPr>
        </p:nvSpPr>
        <p:spPr/>
        <p:txBody>
          <a:bodyPr/>
          <a:lstStyle>
            <a:lvl1pPr>
              <a:defRPr/>
            </a:lvl1pPr>
          </a:lstStyle>
          <a:p>
            <a:fld id="{1495B1D8-B4B2-4477-9342-844A054CEA00}" type="slidenum">
              <a:rPr lang="zh-CN" altLang="en-US"/>
              <a:pPr/>
              <a:t>‹#›</a:t>
            </a:fld>
            <a:endParaRPr lang="zh-CN" altLang="en-US"/>
          </a:p>
        </p:txBody>
      </p:sp>
    </p:spTree>
    <p:extLst>
      <p:ext uri="{BB962C8B-B14F-4D97-AF65-F5344CB8AC3E}">
        <p14:creationId xmlns:p14="http://schemas.microsoft.com/office/powerpoint/2010/main" val="69468212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C9C013A-AD24-4EC2-A094-D7398BB60669}"/>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96CECF26-24A0-43F8-A386-AD1F72CB295E}"/>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8A90B243-C081-4B5C-A0E5-A361DBCD5E8E}"/>
              </a:ext>
            </a:extLst>
          </p:cNvPr>
          <p:cNvSpPr>
            <a:spLocks noGrp="1"/>
          </p:cNvSpPr>
          <p:nvPr>
            <p:ph type="sldNum" sz="quarter" idx="12"/>
          </p:nvPr>
        </p:nvSpPr>
        <p:spPr/>
        <p:txBody>
          <a:bodyPr/>
          <a:lstStyle>
            <a:lvl1pPr>
              <a:defRPr/>
            </a:lvl1pPr>
          </a:lstStyle>
          <a:p>
            <a:fld id="{6433D0AB-064C-47D4-85E8-16AD6941E053}" type="slidenum">
              <a:rPr lang="zh-CN" altLang="en-US"/>
              <a:pPr/>
              <a:t>‹#›</a:t>
            </a:fld>
            <a:endParaRPr lang="zh-CN" altLang="en-US"/>
          </a:p>
        </p:txBody>
      </p:sp>
    </p:spTree>
    <p:extLst>
      <p:ext uri="{BB962C8B-B14F-4D97-AF65-F5344CB8AC3E}">
        <p14:creationId xmlns:p14="http://schemas.microsoft.com/office/powerpoint/2010/main" val="364498415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AE64D1A6-ABDB-4A6F-9F2B-2945D4F7A814}"/>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82A31535-9A44-4C0D-9D22-EEB73D0E64A6}"/>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9B1D6ADF-D2A8-4687-B622-C3A469440E62}"/>
              </a:ext>
            </a:extLst>
          </p:cNvPr>
          <p:cNvSpPr>
            <a:spLocks noGrp="1"/>
          </p:cNvSpPr>
          <p:nvPr>
            <p:ph type="sldNum" sz="quarter" idx="12"/>
          </p:nvPr>
        </p:nvSpPr>
        <p:spPr/>
        <p:txBody>
          <a:bodyPr/>
          <a:lstStyle>
            <a:lvl1pPr>
              <a:defRPr/>
            </a:lvl1pPr>
          </a:lstStyle>
          <a:p>
            <a:fld id="{CCC9A6A5-00DF-4AA4-978F-45BE17D239C4}" type="slidenum">
              <a:rPr lang="zh-CN" altLang="en-US"/>
              <a:pPr/>
              <a:t>‹#›</a:t>
            </a:fld>
            <a:endParaRPr lang="zh-CN" altLang="en-US"/>
          </a:p>
        </p:txBody>
      </p:sp>
    </p:spTree>
    <p:extLst>
      <p:ext uri="{BB962C8B-B14F-4D97-AF65-F5344CB8AC3E}">
        <p14:creationId xmlns:p14="http://schemas.microsoft.com/office/powerpoint/2010/main" val="262046913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CB37B8B-C837-4B0F-AFC3-CAF1CCCB2DC7}"/>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EF5A61DF-2D74-4005-97FD-A17698AEE26D}"/>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72EE1018-80DB-41B0-A01D-BF24402853EC}"/>
              </a:ext>
            </a:extLst>
          </p:cNvPr>
          <p:cNvSpPr>
            <a:spLocks noGrp="1"/>
          </p:cNvSpPr>
          <p:nvPr>
            <p:ph type="sldNum" sz="quarter" idx="12"/>
          </p:nvPr>
        </p:nvSpPr>
        <p:spPr/>
        <p:txBody>
          <a:bodyPr/>
          <a:lstStyle>
            <a:lvl1pPr>
              <a:defRPr/>
            </a:lvl1pPr>
          </a:lstStyle>
          <a:p>
            <a:fld id="{84C44161-8B35-45CF-A01F-B940036A4A03}" type="slidenum">
              <a:rPr lang="zh-CN" altLang="en-US"/>
              <a:pPr/>
              <a:t>‹#›</a:t>
            </a:fld>
            <a:endParaRPr lang="zh-CN" altLang="en-US"/>
          </a:p>
        </p:txBody>
      </p:sp>
    </p:spTree>
    <p:extLst>
      <p:ext uri="{BB962C8B-B14F-4D97-AF65-F5344CB8AC3E}">
        <p14:creationId xmlns:p14="http://schemas.microsoft.com/office/powerpoint/2010/main" val="280884929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593131A-E758-47A8-9783-43B83FC3EE32}"/>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6A448120-E411-4561-BF08-82747AA68AF4}"/>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E09403E7-FBBF-4EC2-822A-072DE7933BC6}"/>
              </a:ext>
            </a:extLst>
          </p:cNvPr>
          <p:cNvSpPr>
            <a:spLocks noGrp="1"/>
          </p:cNvSpPr>
          <p:nvPr>
            <p:ph type="sldNum" sz="quarter" idx="12"/>
          </p:nvPr>
        </p:nvSpPr>
        <p:spPr/>
        <p:txBody>
          <a:bodyPr/>
          <a:lstStyle>
            <a:lvl1pPr>
              <a:defRPr/>
            </a:lvl1pPr>
          </a:lstStyle>
          <a:p>
            <a:fld id="{ABEC0BD1-A4A7-4114-9251-1BA1064E228F}" type="slidenum">
              <a:rPr lang="zh-CN" altLang="en-US"/>
              <a:pPr/>
              <a:t>‹#›</a:t>
            </a:fld>
            <a:endParaRPr lang="zh-CN" altLang="en-US"/>
          </a:p>
        </p:txBody>
      </p:sp>
    </p:spTree>
    <p:extLst>
      <p:ext uri="{BB962C8B-B14F-4D97-AF65-F5344CB8AC3E}">
        <p14:creationId xmlns:p14="http://schemas.microsoft.com/office/powerpoint/2010/main" val="150735277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E5FF7476-764B-4A2F-A6A9-4593BF702F4C}"/>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C8EB1732-40FA-40E4-B98F-87BD088B0A0C}"/>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EEBC3E99-A057-446B-888E-8CC18F775A6A}"/>
              </a:ext>
            </a:extLst>
          </p:cNvPr>
          <p:cNvSpPr>
            <a:spLocks noGrp="1"/>
          </p:cNvSpPr>
          <p:nvPr>
            <p:ph type="sldNum" sz="quarter" idx="12"/>
          </p:nvPr>
        </p:nvSpPr>
        <p:spPr/>
        <p:txBody>
          <a:bodyPr/>
          <a:lstStyle>
            <a:lvl1pPr>
              <a:defRPr/>
            </a:lvl1pPr>
          </a:lstStyle>
          <a:p>
            <a:fld id="{2C8ED103-8419-48C0-9978-4DE6B1058C74}" type="slidenum">
              <a:rPr lang="zh-CN" altLang="en-US"/>
              <a:pPr/>
              <a:t>‹#›</a:t>
            </a:fld>
            <a:endParaRPr lang="zh-CN" altLang="en-US"/>
          </a:p>
        </p:txBody>
      </p:sp>
    </p:spTree>
    <p:extLst>
      <p:ext uri="{BB962C8B-B14F-4D97-AF65-F5344CB8AC3E}">
        <p14:creationId xmlns:p14="http://schemas.microsoft.com/office/powerpoint/2010/main" val="4194420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10">
            <a:extLst>
              <a:ext uri="{FF2B5EF4-FFF2-40B4-BE49-F238E27FC236}">
                <a16:creationId xmlns:a16="http://schemas.microsoft.com/office/drawing/2014/main" id="{C291976D-0A3D-418B-96A7-79E5647B6FBB}"/>
              </a:ext>
            </a:extLst>
          </p:cNvPr>
          <p:cNvSpPr/>
          <p:nvPr userDrawn="1"/>
        </p:nvSpPr>
        <p:spPr>
          <a:xfrm>
            <a:off x="8867775" y="6459538"/>
            <a:ext cx="776288"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endParaRPr>
          </a:p>
        </p:txBody>
      </p:sp>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0BE4242C-3835-4CEF-B806-23865E41FB8C}"/>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9" name="页脚占位符 7">
            <a:extLst>
              <a:ext uri="{FF2B5EF4-FFF2-40B4-BE49-F238E27FC236}">
                <a16:creationId xmlns:a16="http://schemas.microsoft.com/office/drawing/2014/main" id="{919F4424-9BA1-4C08-BAB3-1D7EE912F2AF}"/>
              </a:ext>
            </a:extLst>
          </p:cNvPr>
          <p:cNvSpPr>
            <a:spLocks noGrp="1"/>
          </p:cNvSpPr>
          <p:nvPr>
            <p:ph type="ftr" sz="quarter" idx="11"/>
          </p:nvPr>
        </p:nvSpPr>
        <p:spPr/>
        <p:txBody>
          <a:bodyPr/>
          <a:lstStyle>
            <a:lvl1pPr>
              <a:defRPr/>
            </a:lvl1pPr>
          </a:lstStyle>
          <a:p>
            <a:endParaRPr lang="zh-CN" altLang="en-US"/>
          </a:p>
        </p:txBody>
      </p:sp>
      <p:sp>
        <p:nvSpPr>
          <p:cNvPr id="10" name="灯片编号占位符 8">
            <a:extLst>
              <a:ext uri="{FF2B5EF4-FFF2-40B4-BE49-F238E27FC236}">
                <a16:creationId xmlns:a16="http://schemas.microsoft.com/office/drawing/2014/main" id="{3824BCFB-880B-42CE-AFEE-5B28CE0572C5}"/>
              </a:ext>
            </a:extLst>
          </p:cNvPr>
          <p:cNvSpPr>
            <a:spLocks noGrp="1"/>
          </p:cNvSpPr>
          <p:nvPr>
            <p:ph type="sldNum" sz="quarter" idx="12"/>
          </p:nvPr>
        </p:nvSpPr>
        <p:spPr/>
        <p:txBody>
          <a:bodyPr/>
          <a:lstStyle>
            <a:lvl1pPr>
              <a:defRPr/>
            </a:lvl1pPr>
          </a:lstStyle>
          <a:p>
            <a:fld id="{239240AE-51B4-4E3B-A76D-A49CCC9964D7}" type="slidenum">
              <a:rPr lang="zh-CN" altLang="en-US"/>
              <a:pPr/>
              <a:t>‹#›</a:t>
            </a:fld>
            <a:endParaRPr lang="zh-CN" altLang="en-US"/>
          </a:p>
        </p:txBody>
      </p:sp>
    </p:spTree>
    <p:extLst>
      <p:ext uri="{BB962C8B-B14F-4D97-AF65-F5344CB8AC3E}">
        <p14:creationId xmlns:p14="http://schemas.microsoft.com/office/powerpoint/2010/main" val="46046469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B7BFA226-D8C2-4B87-86AE-98C07DD33607}"/>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4" name="页脚占位符 4">
            <a:extLst>
              <a:ext uri="{FF2B5EF4-FFF2-40B4-BE49-F238E27FC236}">
                <a16:creationId xmlns:a16="http://schemas.microsoft.com/office/drawing/2014/main" id="{4D6E844D-1E37-4B88-A397-ECB793985E37}"/>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F5EB2CE6-4E6A-4DF6-B113-0C6300FAB2E8}"/>
              </a:ext>
            </a:extLst>
          </p:cNvPr>
          <p:cNvSpPr>
            <a:spLocks noGrp="1"/>
          </p:cNvSpPr>
          <p:nvPr>
            <p:ph type="sldNum" sz="quarter" idx="12"/>
          </p:nvPr>
        </p:nvSpPr>
        <p:spPr/>
        <p:txBody>
          <a:bodyPr/>
          <a:lstStyle>
            <a:lvl1pPr>
              <a:defRPr/>
            </a:lvl1pPr>
          </a:lstStyle>
          <a:p>
            <a:fld id="{8D562FC3-86C1-45A6-819A-D3DC928FDE82}" type="slidenum">
              <a:rPr lang="zh-CN" altLang="en-US"/>
              <a:pPr/>
              <a:t>‹#›</a:t>
            </a:fld>
            <a:endParaRPr lang="zh-CN" altLang="en-US"/>
          </a:p>
        </p:txBody>
      </p:sp>
    </p:spTree>
    <p:extLst>
      <p:ext uri="{BB962C8B-B14F-4D97-AF65-F5344CB8AC3E}">
        <p14:creationId xmlns:p14="http://schemas.microsoft.com/office/powerpoint/2010/main" val="393790404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3ED7F67-10ED-4EB3-BD91-5C4B32EF9E02}"/>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3" name="页脚占位符 4">
            <a:extLst>
              <a:ext uri="{FF2B5EF4-FFF2-40B4-BE49-F238E27FC236}">
                <a16:creationId xmlns:a16="http://schemas.microsoft.com/office/drawing/2014/main" id="{15EC53A4-1EB3-47F2-9491-6E791E8997D7}"/>
              </a:ext>
            </a:extLst>
          </p:cNvPr>
          <p:cNvSpPr>
            <a:spLocks noGrp="1"/>
          </p:cNvSpPr>
          <p:nvPr>
            <p:ph type="ftr" sz="quarter" idx="11"/>
          </p:nvPr>
        </p:nvSpPr>
        <p:spPr/>
        <p:txBody>
          <a:bodyPr/>
          <a:lstStyle>
            <a:lvl1pPr>
              <a:defRPr/>
            </a:lvl1pPr>
          </a:lstStyle>
          <a:p>
            <a:endParaRPr lang="zh-CN" altLang="en-US"/>
          </a:p>
        </p:txBody>
      </p:sp>
      <p:sp>
        <p:nvSpPr>
          <p:cNvPr id="4" name="灯片编号占位符 5">
            <a:extLst>
              <a:ext uri="{FF2B5EF4-FFF2-40B4-BE49-F238E27FC236}">
                <a16:creationId xmlns:a16="http://schemas.microsoft.com/office/drawing/2014/main" id="{D6F36052-06F2-4F7D-AA79-3418B081BA25}"/>
              </a:ext>
            </a:extLst>
          </p:cNvPr>
          <p:cNvSpPr>
            <a:spLocks noGrp="1"/>
          </p:cNvSpPr>
          <p:nvPr>
            <p:ph type="sldNum" sz="quarter" idx="12"/>
          </p:nvPr>
        </p:nvSpPr>
        <p:spPr/>
        <p:txBody>
          <a:bodyPr/>
          <a:lstStyle>
            <a:lvl1pPr>
              <a:defRPr/>
            </a:lvl1pPr>
          </a:lstStyle>
          <a:p>
            <a:fld id="{AC120F0B-5930-4845-A84B-177D9E19340D}" type="slidenum">
              <a:rPr lang="zh-CN" altLang="en-US"/>
              <a:pPr/>
              <a:t>‹#›</a:t>
            </a:fld>
            <a:endParaRPr lang="zh-CN" altLang="en-US"/>
          </a:p>
        </p:txBody>
      </p:sp>
    </p:spTree>
    <p:extLst>
      <p:ext uri="{BB962C8B-B14F-4D97-AF65-F5344CB8AC3E}">
        <p14:creationId xmlns:p14="http://schemas.microsoft.com/office/powerpoint/2010/main" val="69006526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0AF517C-56D8-429B-8AA6-B07DA7115C37}"/>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EA3134F1-8CEE-4CE6-8A14-1BAAFDA8EED7}"/>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23773BD6-767A-4C71-AE27-6AF68165582E}"/>
              </a:ext>
            </a:extLst>
          </p:cNvPr>
          <p:cNvSpPr>
            <a:spLocks noGrp="1"/>
          </p:cNvSpPr>
          <p:nvPr>
            <p:ph type="sldNum" sz="quarter" idx="12"/>
          </p:nvPr>
        </p:nvSpPr>
        <p:spPr/>
        <p:txBody>
          <a:bodyPr/>
          <a:lstStyle>
            <a:lvl1pPr>
              <a:defRPr/>
            </a:lvl1pPr>
          </a:lstStyle>
          <a:p>
            <a:fld id="{3411A3CD-A4CB-4E65-A3B4-276137B302B1}" type="slidenum">
              <a:rPr lang="zh-CN" altLang="en-US"/>
              <a:pPr/>
              <a:t>‹#›</a:t>
            </a:fld>
            <a:endParaRPr lang="zh-CN" altLang="en-US"/>
          </a:p>
        </p:txBody>
      </p:sp>
    </p:spTree>
    <p:extLst>
      <p:ext uri="{BB962C8B-B14F-4D97-AF65-F5344CB8AC3E}">
        <p14:creationId xmlns:p14="http://schemas.microsoft.com/office/powerpoint/2010/main" val="427399326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1EF47E79-7F47-48A5-858C-0FCBCDB9CADE}"/>
              </a:ext>
            </a:extLst>
          </p:cNvPr>
          <p:cNvSpPr>
            <a:spLocks noGrp="1"/>
          </p:cNvSpPr>
          <p:nvPr>
            <p:ph type="dt" sz="half" idx="10"/>
          </p:nvPr>
        </p:nvSpPr>
        <p:spPr/>
        <p:txBody>
          <a:bodyPr/>
          <a:lstStyle>
            <a:lvl1pPr>
              <a:defRPr/>
            </a:lvl1pPr>
          </a:lstStyle>
          <a:p>
            <a:fld id="{22107236-F136-4D84-8F22-3A6B0F9413E1}" type="datetimeFigureOut">
              <a:rPr lang="zh-CN" altLang="en-US"/>
              <a:pPr/>
              <a:t>2020/1/14</a:t>
            </a:fld>
            <a:endParaRPr lang="zh-CN" altLang="en-US"/>
          </a:p>
        </p:txBody>
      </p:sp>
      <p:sp>
        <p:nvSpPr>
          <p:cNvPr id="6" name="页脚占位符 4">
            <a:extLst>
              <a:ext uri="{FF2B5EF4-FFF2-40B4-BE49-F238E27FC236}">
                <a16:creationId xmlns:a16="http://schemas.microsoft.com/office/drawing/2014/main" id="{8110A206-1C61-4E29-AEBF-D78D5E9A5133}"/>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81BE6E68-3802-47BD-92D6-38C5F70B7A94}"/>
              </a:ext>
            </a:extLst>
          </p:cNvPr>
          <p:cNvSpPr>
            <a:spLocks noGrp="1"/>
          </p:cNvSpPr>
          <p:nvPr>
            <p:ph type="sldNum" sz="quarter" idx="12"/>
          </p:nvPr>
        </p:nvSpPr>
        <p:spPr/>
        <p:txBody>
          <a:bodyPr/>
          <a:lstStyle>
            <a:lvl1pPr>
              <a:defRPr/>
            </a:lvl1pPr>
          </a:lstStyle>
          <a:p>
            <a:fld id="{9203EDD9-4E4F-4DD8-9B2C-0A2A03AB1794}" type="slidenum">
              <a:rPr lang="zh-CN" altLang="en-US"/>
              <a:pPr/>
              <a:t>‹#›</a:t>
            </a:fld>
            <a:endParaRPr lang="zh-CN" altLang="en-US"/>
          </a:p>
        </p:txBody>
      </p:sp>
    </p:spTree>
    <p:extLst>
      <p:ext uri="{BB962C8B-B14F-4D97-AF65-F5344CB8AC3E}">
        <p14:creationId xmlns:p14="http://schemas.microsoft.com/office/powerpoint/2010/main" val="369346119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E1BDD82-F8A6-40E0-90FB-D0360F5FE760}"/>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28ABBB9-C4F4-44B3-980A-4963BC133EED}"/>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FD6744-E3A1-4417-9425-1697F8E8A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8CDB816C-E78E-4766-A9B9-758A69A40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BFA7BB-6F8B-4016-9018-663E7F4CA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C1F1FC1F-19EB-449D-AE02-F19FA60C70B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695" r:id="rId4"/>
    <p:sldLayoutId id="2147483713" r:id="rId5"/>
    <p:sldLayoutId id="2147483694" r:id="rId6"/>
    <p:sldLayoutId id="2147483693" r:id="rId7"/>
    <p:sldLayoutId id="2147483692" r:id="rId8"/>
    <p:sldLayoutId id="2147483691" r:id="rId9"/>
    <p:sldLayoutId id="2147483690" r:id="rId10"/>
    <p:sldLayoutId id="2147483689" r:id="rId11"/>
  </p:sldLayoutIdLst>
  <p:transition spd="slow" advTm="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71C11A85-A10C-4B07-81FB-5F06DF410E0D}"/>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B95A1DE-24C0-4366-BA38-6386C9342013}"/>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162F68-A9A7-4C6B-BBE6-A0BF0E484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B71B271A-0BE6-4BB0-B2FA-5975B4D97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3FC8F2-3DBC-4250-B381-FD4000F59D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3EB0D155-70ED-461D-B20C-73E97B04AC9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02" r:id="rId4"/>
    <p:sldLayoutId id="2147483717" r:id="rId5"/>
    <p:sldLayoutId id="2147483701" r:id="rId6"/>
    <p:sldLayoutId id="2147483700" r:id="rId7"/>
    <p:sldLayoutId id="2147483699" r:id="rId8"/>
    <p:sldLayoutId id="2147483698" r:id="rId9"/>
    <p:sldLayoutId id="2147483697" r:id="rId10"/>
    <p:sldLayoutId id="2147483696" r:id="rId11"/>
  </p:sldLayoutIdLst>
  <p:transition spd="slow" advTm="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FBE1DE54-7BF7-4BD9-8E42-4CA1A08FC231}"/>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A9700C76-33E0-4211-AA66-96D917AADC2B}"/>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75E794-E193-4DB3-99C6-62652FBE4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22107236-F136-4D84-8F22-3A6B0F9413E1}" type="datetimeFigureOut">
              <a:rPr lang="zh-CN" altLang="en-US"/>
              <a:pPr/>
              <a:t>2020/1/14</a:t>
            </a:fld>
            <a:endParaRPr lang="zh-CN" altLang="en-US"/>
          </a:p>
        </p:txBody>
      </p:sp>
      <p:sp>
        <p:nvSpPr>
          <p:cNvPr id="5" name="页脚占位符 4">
            <a:extLst>
              <a:ext uri="{FF2B5EF4-FFF2-40B4-BE49-F238E27FC236}">
                <a16:creationId xmlns:a16="http://schemas.microsoft.com/office/drawing/2014/main" id="{A5B2D0C5-26AB-4C56-9446-8297A0BF6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AF8D0F-A6CD-46FD-B444-63F5FB6E6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051F88B7-8DE1-45D8-946A-2FD3B349E25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09" r:id="rId4"/>
    <p:sldLayoutId id="2147483721" r:id="rId5"/>
    <p:sldLayoutId id="2147483708" r:id="rId6"/>
    <p:sldLayoutId id="2147483707" r:id="rId7"/>
    <p:sldLayoutId id="2147483706" r:id="rId8"/>
    <p:sldLayoutId id="2147483705" r:id="rId9"/>
    <p:sldLayoutId id="2147483704" r:id="rId10"/>
    <p:sldLayoutId id="2147483703" r:id="rId11"/>
  </p:sldLayoutIdLst>
  <p:transition spd="slow" advTm="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a:extLst>
              <a:ext uri="{FF2B5EF4-FFF2-40B4-BE49-F238E27FC236}">
                <a16:creationId xmlns:a16="http://schemas.microsoft.com/office/drawing/2014/main" id="{B82B212D-E579-48CF-B02B-0868BCAC7C4B}"/>
              </a:ext>
            </a:extLst>
          </p:cNvPr>
          <p:cNvSpPr/>
          <p:nvPr/>
        </p:nvSpPr>
        <p:spPr>
          <a:xfrm>
            <a:off x="5026025" y="1119188"/>
            <a:ext cx="1976438" cy="1976437"/>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文本框 1">
            <a:extLst>
              <a:ext uri="{FF2B5EF4-FFF2-40B4-BE49-F238E27FC236}">
                <a16:creationId xmlns:a16="http://schemas.microsoft.com/office/drawing/2014/main" id="{E4B898BB-59BD-44D4-91D9-92DC77A7C0EE}"/>
              </a:ext>
            </a:extLst>
          </p:cNvPr>
          <p:cNvSpPr txBox="1"/>
          <p:nvPr/>
        </p:nvSpPr>
        <p:spPr>
          <a:xfrm>
            <a:off x="2916238" y="1216025"/>
            <a:ext cx="6197600" cy="1568450"/>
          </a:xfrm>
          <a:prstGeom prst="rect">
            <a:avLst/>
          </a:prstGeom>
          <a:noFill/>
        </p:spPr>
        <p:txBody>
          <a:bodyPr>
            <a:spAutoFit/>
          </a:bodyPr>
          <a:lstStyle/>
          <a:p>
            <a:pPr algn="dist" fontAlgn="auto"/>
            <a:r>
              <a:rPr lang="zh-CN" altLang="en-US" sz="9600" b="1" noProof="1">
                <a:solidFill>
                  <a:schemeClr val="bg1"/>
                </a:solidFill>
                <a:effectLst>
                  <a:outerShdw blurRad="38100" dist="38100" dir="2700000" algn="tl">
                    <a:srgbClr val="000000">
                      <a:alpha val="43137"/>
                    </a:srgbClr>
                  </a:outerShdw>
                </a:effectLst>
                <a:latin typeface="Agency FB" pitchFamily="34" charset="0"/>
                <a:ea typeface="+mn-ea"/>
              </a:rPr>
              <a:t>面向对象</a:t>
            </a:r>
            <a:endParaRPr lang="zh-CN" altLang="en-US" sz="9600" b="1" noProof="1">
              <a:solidFill>
                <a:schemeClr val="bg1"/>
              </a:solidFill>
              <a:effectLst>
                <a:outerShdw blurRad="38100" dist="38100" dir="2700000" algn="tl">
                  <a:srgbClr val="000000">
                    <a:alpha val="43137"/>
                  </a:srgbClr>
                </a:outerShdw>
              </a:effectLst>
              <a:latin typeface="Agency FB" pitchFamily="34" charset="0"/>
            </a:endParaRPr>
          </a:p>
        </p:txBody>
      </p:sp>
      <p:sp>
        <p:nvSpPr>
          <p:cNvPr id="3" name="文本框 2">
            <a:extLst>
              <a:ext uri="{FF2B5EF4-FFF2-40B4-BE49-F238E27FC236}">
                <a16:creationId xmlns:a16="http://schemas.microsoft.com/office/drawing/2014/main" id="{03901946-6F43-4032-841D-F082B6BBFF02}"/>
              </a:ext>
            </a:extLst>
          </p:cNvPr>
          <p:cNvSpPr txBox="1"/>
          <p:nvPr/>
        </p:nvSpPr>
        <p:spPr>
          <a:xfrm>
            <a:off x="1863725" y="2967038"/>
            <a:ext cx="8382000" cy="582612"/>
          </a:xfrm>
          <a:prstGeom prst="rect">
            <a:avLst/>
          </a:prstGeom>
          <a:noFill/>
        </p:spPr>
        <p:txBody>
          <a:bodyPr>
            <a:spAutoFit/>
          </a:bodyPr>
          <a:lstStyle/>
          <a:p>
            <a:pPr algn="dist" fontAlgn="auto"/>
            <a:r>
              <a:rPr lang="en-US" sz="3200" b="1" noProof="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AID1906 </a:t>
            </a:r>
            <a:r>
              <a:rPr lang="zh-CN" altLang="en-US" sz="3200" b="1" noProof="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崔久冬</a:t>
            </a:r>
          </a:p>
        </p:txBody>
      </p:sp>
      <p:grpSp>
        <p:nvGrpSpPr>
          <p:cNvPr id="9" name="组合 8">
            <a:extLst>
              <a:ext uri="{FF2B5EF4-FFF2-40B4-BE49-F238E27FC236}">
                <a16:creationId xmlns:a16="http://schemas.microsoft.com/office/drawing/2014/main" id="{EC56A241-1EE2-4C35-BEE7-CDCA2C6267BE}"/>
              </a:ext>
            </a:extLst>
          </p:cNvPr>
          <p:cNvGrpSpPr>
            <a:grpSpLocks/>
          </p:cNvGrpSpPr>
          <p:nvPr/>
        </p:nvGrpSpPr>
        <p:grpSpPr bwMode="auto">
          <a:xfrm>
            <a:off x="4062413" y="-7337425"/>
            <a:ext cx="9593262" cy="9593263"/>
            <a:chOff x="1218249" y="-8313393"/>
            <a:chExt cx="9592800" cy="9592800"/>
          </a:xfrm>
        </p:grpSpPr>
        <p:sp>
          <p:nvSpPr>
            <p:cNvPr id="4" name="椭圆 3">
              <a:extLst>
                <a:ext uri="{FF2B5EF4-FFF2-40B4-BE49-F238E27FC236}">
                  <a16:creationId xmlns:a16="http://schemas.microsoft.com/office/drawing/2014/main" id="{6AB13AE4-CF7D-40D8-B76C-547DAB06B77A}"/>
                </a:ext>
              </a:extLst>
            </p:cNvPr>
            <p:cNvSpPr/>
            <p:nvPr/>
          </p:nvSpPr>
          <p:spPr>
            <a:xfrm>
              <a:off x="1289683" y="-8241959"/>
              <a:ext cx="9449933" cy="9449932"/>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椭圆 4">
              <a:extLst>
                <a:ext uri="{FF2B5EF4-FFF2-40B4-BE49-F238E27FC236}">
                  <a16:creationId xmlns:a16="http://schemas.microsoft.com/office/drawing/2014/main" id="{121B4C88-E4D3-4756-BE91-ABC7F5603EC7}"/>
                </a:ext>
              </a:extLst>
            </p:cNvPr>
            <p:cNvSpPr/>
            <p:nvPr/>
          </p:nvSpPr>
          <p:spPr>
            <a:xfrm>
              <a:off x="1218249" y="-3284436"/>
              <a:ext cx="144455" cy="1444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6" name="椭圆 5">
              <a:extLst>
                <a:ext uri="{FF2B5EF4-FFF2-40B4-BE49-F238E27FC236}">
                  <a16:creationId xmlns:a16="http://schemas.microsoft.com/office/drawing/2014/main" id="{AE6CBBAF-47C2-4E6D-8E59-E6D4ADCF2404}"/>
                </a:ext>
              </a:extLst>
            </p:cNvPr>
            <p:cNvSpPr/>
            <p:nvPr/>
          </p:nvSpPr>
          <p:spPr>
            <a:xfrm>
              <a:off x="6015443" y="1134951"/>
              <a:ext cx="142868" cy="1444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椭圆 6">
              <a:extLst>
                <a:ext uri="{FF2B5EF4-FFF2-40B4-BE49-F238E27FC236}">
                  <a16:creationId xmlns:a16="http://schemas.microsoft.com/office/drawing/2014/main" id="{639046E3-2D7F-42FB-89E3-7642DB100855}"/>
                </a:ext>
              </a:extLst>
            </p:cNvPr>
            <p:cNvSpPr/>
            <p:nvPr/>
          </p:nvSpPr>
          <p:spPr>
            <a:xfrm>
              <a:off x="10666594" y="-3355870"/>
              <a:ext cx="144455" cy="142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D096E4D3-8E7D-48DF-955E-665A2C4EE76C}"/>
                </a:ext>
              </a:extLst>
            </p:cNvPr>
            <p:cNvSpPr/>
            <p:nvPr/>
          </p:nvSpPr>
          <p:spPr>
            <a:xfrm>
              <a:off x="6015443" y="-8313393"/>
              <a:ext cx="142868" cy="1444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0" name="组合 9">
            <a:extLst>
              <a:ext uri="{FF2B5EF4-FFF2-40B4-BE49-F238E27FC236}">
                <a16:creationId xmlns:a16="http://schemas.microsoft.com/office/drawing/2014/main" id="{A499816D-38E0-4D76-8BAF-F9023DBEAF32}"/>
              </a:ext>
            </a:extLst>
          </p:cNvPr>
          <p:cNvGrpSpPr>
            <a:grpSpLocks/>
          </p:cNvGrpSpPr>
          <p:nvPr/>
        </p:nvGrpSpPr>
        <p:grpSpPr bwMode="auto">
          <a:xfrm>
            <a:off x="-5602288" y="1352550"/>
            <a:ext cx="9593263" cy="9593263"/>
            <a:chOff x="1218249" y="-8313393"/>
            <a:chExt cx="9592800" cy="9592800"/>
          </a:xfrm>
        </p:grpSpPr>
        <p:sp>
          <p:nvSpPr>
            <p:cNvPr id="11" name="椭圆 10">
              <a:extLst>
                <a:ext uri="{FF2B5EF4-FFF2-40B4-BE49-F238E27FC236}">
                  <a16:creationId xmlns:a16="http://schemas.microsoft.com/office/drawing/2014/main" id="{B89C1D8C-BEAC-4CCF-AAEB-02F158D1E8F2}"/>
                </a:ext>
              </a:extLst>
            </p:cNvPr>
            <p:cNvSpPr/>
            <p:nvPr/>
          </p:nvSpPr>
          <p:spPr>
            <a:xfrm>
              <a:off x="1289684" y="-8241958"/>
              <a:ext cx="9449932" cy="9449931"/>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3DDB3CFB-6536-4819-AA96-419E89883AF8}"/>
                </a:ext>
              </a:extLst>
            </p:cNvPr>
            <p:cNvSpPr/>
            <p:nvPr/>
          </p:nvSpPr>
          <p:spPr>
            <a:xfrm>
              <a:off x="1218249" y="-3284436"/>
              <a:ext cx="144456" cy="1444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A64A51E3-082E-405F-AFE9-EC0171F09CEA}"/>
                </a:ext>
              </a:extLst>
            </p:cNvPr>
            <p:cNvSpPr/>
            <p:nvPr/>
          </p:nvSpPr>
          <p:spPr>
            <a:xfrm>
              <a:off x="6015442" y="1134951"/>
              <a:ext cx="142868" cy="1444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椭圆 13">
              <a:extLst>
                <a:ext uri="{FF2B5EF4-FFF2-40B4-BE49-F238E27FC236}">
                  <a16:creationId xmlns:a16="http://schemas.microsoft.com/office/drawing/2014/main" id="{8B6A3AD4-5F18-46C5-AD07-9BC37AF9360F}"/>
                </a:ext>
              </a:extLst>
            </p:cNvPr>
            <p:cNvSpPr/>
            <p:nvPr/>
          </p:nvSpPr>
          <p:spPr>
            <a:xfrm>
              <a:off x="10666594" y="-3355869"/>
              <a:ext cx="144455" cy="142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 name="椭圆 14">
              <a:extLst>
                <a:ext uri="{FF2B5EF4-FFF2-40B4-BE49-F238E27FC236}">
                  <a16:creationId xmlns:a16="http://schemas.microsoft.com/office/drawing/2014/main" id="{BF91C917-EF5F-423A-99E5-A0F0929BB21E}"/>
                </a:ext>
              </a:extLst>
            </p:cNvPr>
            <p:cNvSpPr/>
            <p:nvPr/>
          </p:nvSpPr>
          <p:spPr>
            <a:xfrm>
              <a:off x="6015442" y="-8313393"/>
              <a:ext cx="142868" cy="1444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a:extLst>
              <a:ext uri="{FF2B5EF4-FFF2-40B4-BE49-F238E27FC236}">
                <a16:creationId xmlns:a16="http://schemas.microsoft.com/office/drawing/2014/main" id="{1526D814-59C4-4ECC-9624-1C93BAC10266}"/>
              </a:ext>
            </a:extLst>
          </p:cNvPr>
          <p:cNvGrpSpPr>
            <a:grpSpLocks/>
          </p:cNvGrpSpPr>
          <p:nvPr/>
        </p:nvGrpSpPr>
        <p:grpSpPr bwMode="auto">
          <a:xfrm>
            <a:off x="9790113" y="-2243138"/>
            <a:ext cx="9593262" cy="9591676"/>
            <a:chOff x="1218249" y="-8313393"/>
            <a:chExt cx="9592800" cy="9592800"/>
          </a:xfrm>
        </p:grpSpPr>
        <p:sp>
          <p:nvSpPr>
            <p:cNvPr id="17" name="椭圆 16">
              <a:extLst>
                <a:ext uri="{FF2B5EF4-FFF2-40B4-BE49-F238E27FC236}">
                  <a16:creationId xmlns:a16="http://schemas.microsoft.com/office/drawing/2014/main" id="{E9FFD171-5E5F-4795-BD85-F4E5C81EC5CE}"/>
                </a:ext>
              </a:extLst>
            </p:cNvPr>
            <p:cNvSpPr/>
            <p:nvPr/>
          </p:nvSpPr>
          <p:spPr>
            <a:xfrm>
              <a:off x="1289683" y="-8241947"/>
              <a:ext cx="9449933" cy="9449907"/>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8" name="椭圆 17">
              <a:extLst>
                <a:ext uri="{FF2B5EF4-FFF2-40B4-BE49-F238E27FC236}">
                  <a16:creationId xmlns:a16="http://schemas.microsoft.com/office/drawing/2014/main" id="{75DB3111-55F4-4AC1-8E24-48B1C48D1501}"/>
                </a:ext>
              </a:extLst>
            </p:cNvPr>
            <p:cNvSpPr/>
            <p:nvPr/>
          </p:nvSpPr>
          <p:spPr>
            <a:xfrm>
              <a:off x="1218249" y="-3285191"/>
              <a:ext cx="144455" cy="14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 name="椭圆 18">
              <a:extLst>
                <a:ext uri="{FF2B5EF4-FFF2-40B4-BE49-F238E27FC236}">
                  <a16:creationId xmlns:a16="http://schemas.microsoft.com/office/drawing/2014/main" id="{74A16C91-9D34-453A-934E-A589CA6CD4BD}"/>
                </a:ext>
              </a:extLst>
            </p:cNvPr>
            <p:cNvSpPr/>
            <p:nvPr/>
          </p:nvSpPr>
          <p:spPr>
            <a:xfrm>
              <a:off x="6015443" y="1134927"/>
              <a:ext cx="142868" cy="14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 name="椭圆 19">
              <a:extLst>
                <a:ext uri="{FF2B5EF4-FFF2-40B4-BE49-F238E27FC236}">
                  <a16:creationId xmlns:a16="http://schemas.microsoft.com/office/drawing/2014/main" id="{726D1842-9026-42EB-9B81-BF6CB85BF61D}"/>
                </a:ext>
              </a:extLst>
            </p:cNvPr>
            <p:cNvSpPr/>
            <p:nvPr/>
          </p:nvSpPr>
          <p:spPr>
            <a:xfrm>
              <a:off x="10666594" y="-3356636"/>
              <a:ext cx="144455" cy="1444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 name="椭圆 20">
              <a:extLst>
                <a:ext uri="{FF2B5EF4-FFF2-40B4-BE49-F238E27FC236}">
                  <a16:creationId xmlns:a16="http://schemas.microsoft.com/office/drawing/2014/main" id="{0D589B26-1009-407D-A037-5C3BA5128C36}"/>
                </a:ext>
              </a:extLst>
            </p:cNvPr>
            <p:cNvSpPr/>
            <p:nvPr/>
          </p:nvSpPr>
          <p:spPr>
            <a:xfrm>
              <a:off x="6015443" y="-8313393"/>
              <a:ext cx="142868" cy="14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34" name="文本框 33">
            <a:extLst>
              <a:ext uri="{FF2B5EF4-FFF2-40B4-BE49-F238E27FC236}">
                <a16:creationId xmlns:a16="http://schemas.microsoft.com/office/drawing/2014/main" id="{521EB7B4-9E75-40A7-91D9-1ABA921673CE}"/>
              </a:ext>
            </a:extLst>
          </p:cNvPr>
          <p:cNvSpPr txBox="1"/>
          <p:nvPr/>
        </p:nvSpPr>
        <p:spPr>
          <a:xfrm>
            <a:off x="1914224" y="3997861"/>
            <a:ext cx="8200851" cy="398778"/>
          </a:xfrm>
          <a:prstGeom prst="rect">
            <a:avLst/>
          </a:prstGeom>
          <a:noFill/>
        </p:spPr>
        <p:txBody>
          <a:bodyPr>
            <a:spAutoFit/>
          </a:bodyPr>
          <a:lstStyle/>
          <a:p>
            <a:pPr algn="dist" fontAlgn="auto"/>
            <a:r>
              <a:rPr lang="en-US" altLang="zh-CN" sz="2000" noProof="1">
                <a:solidFill>
                  <a:schemeClr val="bg1">
                    <a:alpha val="40000"/>
                  </a:schemeClr>
                </a:solidFill>
                <a:latin typeface="微软雅黑" panose="020B0503020204020204" pitchFamily="34" charset="-122"/>
                <a:ea typeface="微软雅黑" panose="020B0503020204020204" pitchFamily="34" charset="-122"/>
              </a:rPr>
              <a:t>The object-oriented</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10000" fill="hold"/>
                                        <p:tgtEl>
                                          <p:spTgt spid="9"/>
                                        </p:tgtEl>
                                        <p:attrNameLst>
                                          <p:attrName>r</p:attrName>
                                        </p:attrNameLst>
                                      </p:cBhvr>
                                    </p:animRot>
                                  </p:childTnLst>
                                </p:cTn>
                              </p:par>
                              <p:par>
                                <p:cTn id="7" presetID="8" presetClass="emph" presetSubtype="0" fill="hold" nodeType="withEffect">
                                  <p:stCondLst>
                                    <p:cond delay="0"/>
                                  </p:stCondLst>
                                  <p:childTnLst>
                                    <p:animRot by="21600000">
                                      <p:cBhvr>
                                        <p:cTn id="8" dur="10000" fill="hold"/>
                                        <p:tgtEl>
                                          <p:spTgt spid="10"/>
                                        </p:tgtEl>
                                        <p:attrNameLst>
                                          <p:attrName>r</p:attrName>
                                        </p:attrNameLst>
                                      </p:cBhvr>
                                    </p:animRot>
                                  </p:childTnLst>
                                </p:cTn>
                              </p:par>
                              <p:par>
                                <p:cTn id="9" presetID="8" presetClass="emph" presetSubtype="0" fill="hold" nodeType="withEffect">
                                  <p:stCondLst>
                                    <p:cond delay="0"/>
                                  </p:stCondLst>
                                  <p:childTnLst>
                                    <p:animRot by="21600000">
                                      <p:cBhvr>
                                        <p:cTn id="10" dur="10000" fill="hold"/>
                                        <p:tgtEl>
                                          <p:spTgt spid="16"/>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16" fill="hold" grpId="0" nodeType="clickEffect">
                                  <p:stCondLst>
                                    <p:cond delay="150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8D8D17-FCF9-4CD6-A0F3-EC8580F79093}"/>
              </a:ext>
            </a:extLst>
          </p:cNvPr>
          <p:cNvPicPr>
            <a:picLocks noChangeAspect="1"/>
          </p:cNvPicPr>
          <p:nvPr/>
        </p:nvPicPr>
        <p:blipFill>
          <a:blip r:embed="rId3"/>
          <a:srcRect/>
          <a:stretch>
            <a:fillRect/>
          </a:stretch>
        </p:blipFill>
        <p:spPr>
          <a:xfrm>
            <a:off x="724535" y="688975"/>
            <a:ext cx="2770505" cy="261937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6" name="椭圆 5">
            <a:extLst>
              <a:ext uri="{FF2B5EF4-FFF2-40B4-BE49-F238E27FC236}">
                <a16:creationId xmlns:a16="http://schemas.microsoft.com/office/drawing/2014/main" id="{6F8C265D-759F-440E-AB01-6743A32CBDBA}"/>
              </a:ext>
            </a:extLst>
          </p:cNvPr>
          <p:cNvSpPr/>
          <p:nvPr/>
        </p:nvSpPr>
        <p:spPr>
          <a:xfrm>
            <a:off x="649288" y="588963"/>
            <a:ext cx="2943225" cy="2786062"/>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a:extLst>
              <a:ext uri="{FF2B5EF4-FFF2-40B4-BE49-F238E27FC236}">
                <a16:creationId xmlns:a16="http://schemas.microsoft.com/office/drawing/2014/main" id="{D4CB64A1-9A54-4AA1-B6A1-25DE13970E74}"/>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73CE4843-569F-4BFC-B0AA-BB72758D1A26}"/>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BBF52C94-ECB7-467F-997C-817BE0D88BF0}"/>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61BF73F9-F817-42A7-B43C-16F3299182EB}"/>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D1BE9E85-16ED-4EF6-8EDB-9A2091A4513E}"/>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33CBF4CE-6E3B-40B6-9D0F-2A291342A31C}"/>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3876E698-A718-4DA6-AB53-60450B9E9DA4}"/>
              </a:ext>
            </a:extLst>
          </p:cNvPr>
          <p:cNvGrpSpPr>
            <a:grpSpLocks/>
          </p:cNvGrpSpPr>
          <p:nvPr/>
        </p:nvGrpSpPr>
        <p:grpSpPr bwMode="auto">
          <a:xfrm>
            <a:off x="1866900" y="-1676400"/>
            <a:ext cx="5372100" cy="5372100"/>
            <a:chOff x="1866900" y="-1676400"/>
            <a:chExt cx="5372100" cy="5372100"/>
          </a:xfrm>
        </p:grpSpPr>
        <p:sp>
          <p:nvSpPr>
            <p:cNvPr id="14" name="椭圆 13">
              <a:extLst>
                <a:ext uri="{FF2B5EF4-FFF2-40B4-BE49-F238E27FC236}">
                  <a16:creationId xmlns:a16="http://schemas.microsoft.com/office/drawing/2014/main" id="{6146131A-E966-4F10-A9E5-1DD0677F177E}"/>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EE7BAF18-756D-4C46-AC56-6EA43AC8D979}"/>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2AC72B7C-D497-448D-967D-F7EA05A403DB}"/>
              </a:ext>
            </a:extLst>
          </p:cNvPr>
          <p:cNvPicPr>
            <a:picLocks noChangeAspect="1"/>
          </p:cNvPicPr>
          <p:nvPr/>
        </p:nvPicPr>
        <p:blipFill>
          <a:blip r:embed="rId4"/>
          <a:srcRect/>
          <a:stretch>
            <a:fillRect/>
          </a:stretch>
        </p:blipFill>
        <p:spPr>
          <a:xfrm>
            <a:off x="2900045" y="3178810"/>
            <a:ext cx="2531110" cy="256603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E23544BB-23C7-4909-B124-D3D39B7B0445}"/>
              </a:ext>
            </a:extLst>
          </p:cNvPr>
          <p:cNvSpPr/>
          <p:nvPr/>
        </p:nvSpPr>
        <p:spPr>
          <a:xfrm>
            <a:off x="2900363" y="3138488"/>
            <a:ext cx="2530475" cy="26066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5854" name="文本框 16">
            <a:extLst>
              <a:ext uri="{FF2B5EF4-FFF2-40B4-BE49-F238E27FC236}">
                <a16:creationId xmlns:a16="http://schemas.microsoft.com/office/drawing/2014/main" id="{BF1E0E9D-88AA-4DDF-ADFB-6B5443B5ADD6}"/>
              </a:ext>
            </a:extLst>
          </p:cNvPr>
          <p:cNvSpPr txBox="1">
            <a:spLocks noChangeArrowheads="1"/>
          </p:cNvSpPr>
          <p:nvPr/>
        </p:nvSpPr>
        <p:spPr bwMode="auto">
          <a:xfrm>
            <a:off x="3300413" y="3765550"/>
            <a:ext cx="17303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zh-CN" sz="3600">
                <a:solidFill>
                  <a:srgbClr val="4299A0"/>
                </a:solidFill>
                <a:latin typeface="Arial Unicode MS" pitchFamily="34" charset="-122"/>
                <a:ea typeface="Arial Unicode MS" pitchFamily="34" charset="-122"/>
              </a:rPr>
              <a:t>多种</a:t>
            </a:r>
          </a:p>
        </p:txBody>
      </p:sp>
      <p:sp>
        <p:nvSpPr>
          <p:cNvPr id="35855" name="文本框 17">
            <a:extLst>
              <a:ext uri="{FF2B5EF4-FFF2-40B4-BE49-F238E27FC236}">
                <a16:creationId xmlns:a16="http://schemas.microsoft.com/office/drawing/2014/main" id="{0ABEF920-FCA7-4677-9704-FEBC9654494D}"/>
              </a:ext>
            </a:extLst>
          </p:cNvPr>
          <p:cNvSpPr txBox="1">
            <a:spLocks noChangeArrowheads="1"/>
          </p:cNvSpPr>
          <p:nvPr/>
        </p:nvSpPr>
        <p:spPr bwMode="auto">
          <a:xfrm>
            <a:off x="1866900" y="1163638"/>
            <a:ext cx="1265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2800">
                <a:solidFill>
                  <a:schemeClr val="bg1"/>
                </a:solidFill>
                <a:latin typeface="Arial Unicode MS" pitchFamily="34" charset="-122"/>
                <a:ea typeface="Arial Unicode MS" pitchFamily="34" charset="-122"/>
              </a:rPr>
              <a:t>都有充电插头</a:t>
            </a:r>
          </a:p>
        </p:txBody>
      </p:sp>
      <p:sp>
        <p:nvSpPr>
          <p:cNvPr id="35856" name="文本框 18">
            <a:extLst>
              <a:ext uri="{FF2B5EF4-FFF2-40B4-BE49-F238E27FC236}">
                <a16:creationId xmlns:a16="http://schemas.microsoft.com/office/drawing/2014/main" id="{DC6739AF-6064-438D-8187-F7CC6FA2889D}"/>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02</a:t>
            </a:r>
            <a:endParaRPr lang="zh-CN" altLang="en-US" sz="6600">
              <a:solidFill>
                <a:schemeClr val="bg1"/>
              </a:solidFill>
              <a:latin typeface="Impact" panose="020B0806030902050204" pitchFamily="34" charset="0"/>
              <a:ea typeface="Arial Unicode MS" pitchFamily="34" charset="-122"/>
            </a:endParaRPr>
          </a:p>
        </p:txBody>
      </p:sp>
      <p:sp>
        <p:nvSpPr>
          <p:cNvPr id="35857" name="矩形 22">
            <a:extLst>
              <a:ext uri="{FF2B5EF4-FFF2-40B4-BE49-F238E27FC236}">
                <a16:creationId xmlns:a16="http://schemas.microsoft.com/office/drawing/2014/main" id="{C5AF3D42-E2E0-475E-BA87-A820AA76599E}"/>
              </a:ext>
            </a:extLst>
          </p:cNvPr>
          <p:cNvSpPr>
            <a:spLocks noChangeArrowheads="1"/>
          </p:cNvSpPr>
          <p:nvPr/>
        </p:nvSpPr>
        <p:spPr bwMode="auto">
          <a:xfrm>
            <a:off x="6402388" y="3263900"/>
            <a:ext cx="4503737"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zh-CN" sz="1600">
                <a:solidFill>
                  <a:schemeClr val="bg1"/>
                </a:solidFill>
                <a:sym typeface="宋体" panose="02010600030101010101" pitchFamily="2" charset="-122"/>
              </a:rPr>
              <a:t>用组合的方式建立了类与组合的类之间的关系，它是一种‘有’的关系,比如手机充电器有插头，手机充电器有安卓数据线，手机充电器有</a:t>
            </a:r>
            <a:r>
              <a:rPr lang="en-US" altLang="zh-CN" sz="1600">
                <a:solidFill>
                  <a:schemeClr val="bg1"/>
                </a:solidFill>
                <a:sym typeface="宋体" panose="02010600030101010101" pitchFamily="2" charset="-122"/>
              </a:rPr>
              <a:t>iPhone</a:t>
            </a:r>
            <a:r>
              <a:rPr lang="zh-CN" altLang="en-US" sz="1600">
                <a:solidFill>
                  <a:schemeClr val="bg1"/>
                </a:solidFill>
                <a:sym typeface="宋体" panose="02010600030101010101" pitchFamily="2" charset="-122"/>
              </a:rPr>
              <a:t>数据线，手机充电器有</a:t>
            </a:r>
            <a:r>
              <a:rPr lang="en-US" altLang="zh-CN" sz="1600">
                <a:solidFill>
                  <a:schemeClr val="bg1"/>
                </a:solidFill>
                <a:sym typeface="宋体" panose="02010600030101010101" pitchFamily="2" charset="-122"/>
              </a:rPr>
              <a:t>Type-c</a:t>
            </a:r>
            <a:r>
              <a:rPr lang="zh-CN" altLang="en-US" sz="1600">
                <a:solidFill>
                  <a:schemeClr val="bg1"/>
                </a:solidFill>
                <a:sym typeface="宋体" panose="02010600030101010101" pitchFamily="2" charset="-122"/>
              </a:rPr>
              <a:t>数据线，手机充电器有</a:t>
            </a:r>
            <a:r>
              <a:rPr lang="en-US" altLang="zh-CN" sz="1600">
                <a:solidFill>
                  <a:schemeClr val="bg1"/>
                </a:solidFill>
                <a:sym typeface="宋体" panose="02010600030101010101" pitchFamily="2" charset="-122"/>
              </a:rPr>
              <a:t>.......</a:t>
            </a:r>
          </a:p>
        </p:txBody>
      </p:sp>
      <p:sp>
        <p:nvSpPr>
          <p:cNvPr id="35858" name="文本框 23">
            <a:extLst>
              <a:ext uri="{FF2B5EF4-FFF2-40B4-BE49-F238E27FC236}">
                <a16:creationId xmlns:a16="http://schemas.microsoft.com/office/drawing/2014/main" id="{DCE3D3DF-7FA3-4046-8737-5CFEEBF0740E}"/>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Lucida Sans Unicode" panose="020B0602030504020204" pitchFamily="34" charset="0"/>
                <a:ea typeface="Arial Unicode MS" pitchFamily="34" charset="-122"/>
              </a:rPr>
              <a:t>六大原则</a:t>
            </a:r>
            <a:r>
              <a:rPr lang="en-US" altLang="zh-CN" sz="2400">
                <a:solidFill>
                  <a:srgbClr val="4299A0"/>
                </a:solidFill>
                <a:latin typeface="Lucida Sans Unicode" panose="020B0602030504020204" pitchFamily="34" charset="0"/>
                <a:ea typeface="Arial Unicode MS" pitchFamily="34" charset="-122"/>
              </a:rPr>
              <a:t>---</a:t>
            </a:r>
            <a:r>
              <a:rPr lang="zh-CN" altLang="en-US" sz="2400" b="1">
                <a:solidFill>
                  <a:srgbClr val="65B9BF"/>
                </a:solidFill>
              </a:rPr>
              <a:t>组合复用</a:t>
            </a:r>
            <a:r>
              <a:rPr lang="zh-CN" altLang="zh-CN" sz="2400" b="1">
                <a:solidFill>
                  <a:srgbClr val="65B9BF"/>
                </a:solidFill>
              </a:rPr>
              <a:t>原</a:t>
            </a:r>
            <a:r>
              <a:rPr lang="zh-CN" altLang="en-US" sz="2400" b="1">
                <a:solidFill>
                  <a:srgbClr val="65B9BF"/>
                </a:solidFill>
              </a:rPr>
              <a:t>则</a:t>
            </a:r>
            <a:endParaRPr lang="zh-CN" altLang="en-US" sz="2400" b="1">
              <a:solidFill>
                <a:srgbClr val="65B9BF"/>
              </a:solidFill>
              <a:latin typeface="Lucida Sans Unicode" panose="020B0602030504020204" pitchFamily="34" charset="0"/>
              <a:ea typeface="Arial Unicode MS" pitchFamily="34" charset="-122"/>
            </a:endParaRPr>
          </a:p>
        </p:txBody>
      </p:sp>
      <p:sp>
        <p:nvSpPr>
          <p:cNvPr id="25" name="矩形 24">
            <a:extLst>
              <a:ext uri="{FF2B5EF4-FFF2-40B4-BE49-F238E27FC236}">
                <a16:creationId xmlns:a16="http://schemas.microsoft.com/office/drawing/2014/main" id="{669FDEA1-4F7D-45BE-8B25-CB05AB96E833}"/>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1D99A1AE-8A60-4979-BF00-B1C49C7A149F}"/>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EEBA8ACD-17EF-4280-BB81-CCE37DB86A45}"/>
              </a:ext>
            </a:extLst>
          </p:cNvPr>
          <p:cNvPicPr>
            <a:picLocks noChangeAspect="1"/>
          </p:cNvPicPr>
          <p:nvPr/>
        </p:nvPicPr>
        <p:blipFill>
          <a:blip r:embed="rId3"/>
          <a:srcRect/>
          <a:stretch>
            <a:fillRect/>
          </a:stretch>
        </p:blipFill>
        <p:spPr>
          <a:xfrm>
            <a:off x="4573905" y="71755"/>
            <a:ext cx="2618740" cy="2506980"/>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pic>
        <p:nvPicPr>
          <p:cNvPr id="5" name="图片 4">
            <a:extLst>
              <a:ext uri="{FF2B5EF4-FFF2-40B4-BE49-F238E27FC236}">
                <a16:creationId xmlns:a16="http://schemas.microsoft.com/office/drawing/2014/main" id="{9547C3D9-BE04-495C-A28A-133EC98419B4}"/>
              </a:ext>
            </a:extLst>
          </p:cNvPr>
          <p:cNvPicPr>
            <a:picLocks noChangeAspect="1"/>
          </p:cNvPicPr>
          <p:nvPr/>
        </p:nvPicPr>
        <p:blipFill>
          <a:blip r:embed="rId4"/>
          <a:srcRect/>
          <a:stretch>
            <a:fillRect/>
          </a:stretch>
        </p:blipFill>
        <p:spPr>
          <a:xfrm>
            <a:off x="800417" y="688975"/>
            <a:ext cx="2618740" cy="261937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6" name="椭圆 5">
            <a:extLst>
              <a:ext uri="{FF2B5EF4-FFF2-40B4-BE49-F238E27FC236}">
                <a16:creationId xmlns:a16="http://schemas.microsoft.com/office/drawing/2014/main" id="{2E50D9F5-F1F5-4F4D-B1B5-6BF7F0E71C38}"/>
              </a:ext>
            </a:extLst>
          </p:cNvPr>
          <p:cNvSpPr/>
          <p:nvPr/>
        </p:nvSpPr>
        <p:spPr>
          <a:xfrm>
            <a:off x="781050" y="522288"/>
            <a:ext cx="2659063" cy="2786062"/>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a:extLst>
              <a:ext uri="{FF2B5EF4-FFF2-40B4-BE49-F238E27FC236}">
                <a16:creationId xmlns:a16="http://schemas.microsoft.com/office/drawing/2014/main" id="{065B6078-282C-4BEE-A30B-CD93E4233450}"/>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A14F36DB-32B7-48FC-834F-D744C494F7D7}"/>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12AC5D3D-D7C2-4671-B7F4-05AE60665859}"/>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58C3F82E-4864-4DF3-A018-5AB8EACCA75F}"/>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E52A37C2-F129-4166-8EE1-575C1B3331CF}"/>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9FAA984A-C514-49BE-8F62-43E3AD4FCB43}"/>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CD354106-D342-4A48-9385-F5A0F38AD979}"/>
              </a:ext>
            </a:extLst>
          </p:cNvPr>
          <p:cNvGrpSpPr>
            <a:grpSpLocks/>
          </p:cNvGrpSpPr>
          <p:nvPr/>
        </p:nvGrpSpPr>
        <p:grpSpPr bwMode="auto">
          <a:xfrm>
            <a:off x="1952625" y="-1638300"/>
            <a:ext cx="5372100" cy="5372100"/>
            <a:chOff x="1866900" y="-1676400"/>
            <a:chExt cx="5372100" cy="5372100"/>
          </a:xfrm>
        </p:grpSpPr>
        <p:sp>
          <p:nvSpPr>
            <p:cNvPr id="14" name="椭圆 13">
              <a:extLst>
                <a:ext uri="{FF2B5EF4-FFF2-40B4-BE49-F238E27FC236}">
                  <a16:creationId xmlns:a16="http://schemas.microsoft.com/office/drawing/2014/main" id="{A258D725-521E-4A75-85EE-2BE34FA7CC13}"/>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29390EF7-0FB8-49F1-9627-C62F6DFB85A6}"/>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9106FE31-8E05-48BD-976E-9ABB282F2972}"/>
              </a:ext>
            </a:extLst>
          </p:cNvPr>
          <p:cNvPicPr>
            <a:picLocks noChangeAspect="1"/>
          </p:cNvPicPr>
          <p:nvPr/>
        </p:nvPicPr>
        <p:blipFill>
          <a:blip r:embed="rId5"/>
          <a:srcRect/>
          <a:stretch>
            <a:fillRect/>
          </a:stretch>
        </p:blipFill>
        <p:spPr>
          <a:xfrm>
            <a:off x="4025900" y="3387090"/>
            <a:ext cx="2531110" cy="256603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39D25809-C990-426B-80A8-4C2DDD116544}"/>
              </a:ext>
            </a:extLst>
          </p:cNvPr>
          <p:cNvSpPr/>
          <p:nvPr/>
        </p:nvSpPr>
        <p:spPr>
          <a:xfrm>
            <a:off x="4025900" y="3387725"/>
            <a:ext cx="2530475" cy="26066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903" name="文本框 18">
            <a:extLst>
              <a:ext uri="{FF2B5EF4-FFF2-40B4-BE49-F238E27FC236}">
                <a16:creationId xmlns:a16="http://schemas.microsoft.com/office/drawing/2014/main" id="{6EE90CD9-CF7C-452E-B374-FA1FED963109}"/>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02</a:t>
            </a:r>
            <a:endParaRPr lang="zh-CN" altLang="en-US" sz="6600">
              <a:solidFill>
                <a:schemeClr val="bg1"/>
              </a:solidFill>
              <a:latin typeface="Impact" panose="020B0806030902050204" pitchFamily="34" charset="0"/>
              <a:ea typeface="Arial Unicode MS" pitchFamily="34" charset="-122"/>
            </a:endParaRPr>
          </a:p>
        </p:txBody>
      </p:sp>
      <p:sp>
        <p:nvSpPr>
          <p:cNvPr id="37904" name="矩形 22">
            <a:extLst>
              <a:ext uri="{FF2B5EF4-FFF2-40B4-BE49-F238E27FC236}">
                <a16:creationId xmlns:a16="http://schemas.microsoft.com/office/drawing/2014/main" id="{9F22C161-B91B-4DE1-AF4F-D1AE292A8938}"/>
              </a:ext>
            </a:extLst>
          </p:cNvPr>
          <p:cNvSpPr>
            <a:spLocks noChangeArrowheads="1"/>
          </p:cNvSpPr>
          <p:nvPr/>
        </p:nvSpPr>
        <p:spPr bwMode="auto">
          <a:xfrm>
            <a:off x="6402388" y="3263900"/>
            <a:ext cx="45037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zh-CN" sz="1600">
                <a:solidFill>
                  <a:schemeClr val="bg1"/>
                </a:solidFill>
              </a:rPr>
              <a:t>从对象的调用角度：</a:t>
            </a:r>
          </a:p>
          <a:p>
            <a:pPr algn="just"/>
            <a:r>
              <a:rPr lang="en-US" altLang="zh-CN" sz="1600">
                <a:solidFill>
                  <a:schemeClr val="bg1"/>
                </a:solidFill>
              </a:rPr>
              <a:t>       </a:t>
            </a:r>
            <a:r>
              <a:rPr lang="zh-CN" altLang="zh-CN" sz="1600">
                <a:solidFill>
                  <a:schemeClr val="bg1"/>
                </a:solidFill>
              </a:rPr>
              <a:t>从人的角度看，应直接调用具体的实现子类，但此做法会导致调用切换对象时的不灵活。</a:t>
            </a:r>
          </a:p>
          <a:p>
            <a:pPr algn="just"/>
            <a:r>
              <a:rPr lang="en-US" altLang="zh-CN" sz="1600">
                <a:solidFill>
                  <a:schemeClr val="bg1"/>
                </a:solidFill>
              </a:rPr>
              <a:t>       </a:t>
            </a:r>
            <a:r>
              <a:rPr lang="zh-CN" altLang="zh-CN" sz="1600">
                <a:solidFill>
                  <a:schemeClr val="bg1"/>
                </a:solidFill>
              </a:rPr>
              <a:t>从代码的角度看，应尽量调用抽象类而不是子类，子类依赖于抽象类，而抽象类是稳定的，子类则是随时可能变化的。</a:t>
            </a:r>
          </a:p>
        </p:txBody>
      </p:sp>
      <p:sp>
        <p:nvSpPr>
          <p:cNvPr id="37905" name="文本框 23">
            <a:extLst>
              <a:ext uri="{FF2B5EF4-FFF2-40B4-BE49-F238E27FC236}">
                <a16:creationId xmlns:a16="http://schemas.microsoft.com/office/drawing/2014/main" id="{9BD03F65-2449-4776-8611-F5324E1597B7}"/>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Lucida Sans Unicode" panose="020B0602030504020204" pitchFamily="34" charset="0"/>
                <a:ea typeface="Arial Unicode MS" pitchFamily="34" charset="-122"/>
              </a:rPr>
              <a:t>六大原则</a:t>
            </a:r>
            <a:r>
              <a:rPr lang="en-US" altLang="zh-CN" sz="2400">
                <a:solidFill>
                  <a:srgbClr val="4299A0"/>
                </a:solidFill>
                <a:latin typeface="Lucida Sans Unicode" panose="020B0602030504020204" pitchFamily="34" charset="0"/>
                <a:ea typeface="Arial Unicode MS" pitchFamily="34" charset="-122"/>
              </a:rPr>
              <a:t>---</a:t>
            </a:r>
            <a:r>
              <a:rPr lang="zh-CN" altLang="en-US" sz="2400" b="1">
                <a:solidFill>
                  <a:srgbClr val="65B9BF"/>
                </a:solidFill>
                <a:sym typeface="宋体" panose="02010600030101010101" pitchFamily="2" charset="-122"/>
              </a:rPr>
              <a:t>依赖倒置</a:t>
            </a:r>
            <a:endParaRPr lang="zh-CN" altLang="en-US" sz="2400" b="1">
              <a:solidFill>
                <a:srgbClr val="65B9BF"/>
              </a:solidFill>
              <a:latin typeface="Lucida Sans Unicode" panose="020B0602030504020204" pitchFamily="34" charset="0"/>
              <a:ea typeface="Arial Unicode MS" pitchFamily="34" charset="-122"/>
              <a:sym typeface="宋体" panose="02010600030101010101" pitchFamily="2" charset="-122"/>
            </a:endParaRPr>
          </a:p>
        </p:txBody>
      </p:sp>
      <p:sp>
        <p:nvSpPr>
          <p:cNvPr id="25" name="矩形 24">
            <a:extLst>
              <a:ext uri="{FF2B5EF4-FFF2-40B4-BE49-F238E27FC236}">
                <a16:creationId xmlns:a16="http://schemas.microsoft.com/office/drawing/2014/main" id="{2B2F74C4-4191-4E95-969A-607E603729D5}"/>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5B2B299E-521E-427A-8534-83E59E3B9D0C}"/>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
        <p:nvSpPr>
          <p:cNvPr id="17" name="右箭头 16">
            <a:extLst>
              <a:ext uri="{FF2B5EF4-FFF2-40B4-BE49-F238E27FC236}">
                <a16:creationId xmlns:a16="http://schemas.microsoft.com/office/drawing/2014/main" id="{053E0239-DEF7-49FC-9587-CE6E43DDCB3B}"/>
              </a:ext>
            </a:extLst>
          </p:cNvPr>
          <p:cNvSpPr/>
          <p:nvPr/>
        </p:nvSpPr>
        <p:spPr>
          <a:xfrm rot="2940000">
            <a:off x="2501107" y="3782219"/>
            <a:ext cx="1849437" cy="320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5" name="乘号 14">
            <a:extLst>
              <a:ext uri="{FF2B5EF4-FFF2-40B4-BE49-F238E27FC236}">
                <a16:creationId xmlns:a16="http://schemas.microsoft.com/office/drawing/2014/main" id="{99A0059D-F0CC-49EA-A00A-495D8C7789A4}"/>
              </a:ext>
            </a:extLst>
          </p:cNvPr>
          <p:cNvSpPr/>
          <p:nvPr/>
        </p:nvSpPr>
        <p:spPr>
          <a:xfrm rot="1620000">
            <a:off x="2698750" y="3160713"/>
            <a:ext cx="1150938" cy="1247775"/>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右箭头 17">
            <a:extLst>
              <a:ext uri="{FF2B5EF4-FFF2-40B4-BE49-F238E27FC236}">
                <a16:creationId xmlns:a16="http://schemas.microsoft.com/office/drawing/2014/main" id="{8DAFEFF7-683A-4ABA-AC93-444F097A4A74}"/>
              </a:ext>
            </a:extLst>
          </p:cNvPr>
          <p:cNvSpPr/>
          <p:nvPr/>
        </p:nvSpPr>
        <p:spPr>
          <a:xfrm>
            <a:off x="3219450" y="1060450"/>
            <a:ext cx="1182688" cy="225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椭圆 19">
            <a:extLst>
              <a:ext uri="{FF2B5EF4-FFF2-40B4-BE49-F238E27FC236}">
                <a16:creationId xmlns:a16="http://schemas.microsoft.com/office/drawing/2014/main" id="{94A7B5AC-3A04-4D40-A2DF-E3CF19C55626}"/>
              </a:ext>
            </a:extLst>
          </p:cNvPr>
          <p:cNvSpPr/>
          <p:nvPr/>
        </p:nvSpPr>
        <p:spPr>
          <a:xfrm>
            <a:off x="4552950" y="-66675"/>
            <a:ext cx="2659063" cy="26447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 name="右箭头 20">
            <a:extLst>
              <a:ext uri="{FF2B5EF4-FFF2-40B4-BE49-F238E27FC236}">
                <a16:creationId xmlns:a16="http://schemas.microsoft.com/office/drawing/2014/main" id="{B0D432B9-9B48-444E-A394-DFDF09F973E8}"/>
              </a:ext>
            </a:extLst>
          </p:cNvPr>
          <p:cNvSpPr/>
          <p:nvPr/>
        </p:nvSpPr>
        <p:spPr>
          <a:xfrm rot="5700000">
            <a:off x="4325144" y="2766219"/>
            <a:ext cx="1181100" cy="227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cxnSp>
        <p:nvCxnSpPr>
          <p:cNvPr id="22" name="直接连接符 21">
            <a:extLst>
              <a:ext uri="{FF2B5EF4-FFF2-40B4-BE49-F238E27FC236}">
                <a16:creationId xmlns:a16="http://schemas.microsoft.com/office/drawing/2014/main" id="{C437811A-11E6-4501-8063-5581A3580D38}"/>
              </a:ext>
            </a:extLst>
          </p:cNvPr>
          <p:cNvCxnSpPr>
            <a:stCxn id="25" idx="3"/>
          </p:cNvCxnSpPr>
          <p:nvPr/>
        </p:nvCxnSpPr>
        <p:spPr>
          <a:xfrm flipH="1">
            <a:off x="1019175" y="180975"/>
            <a:ext cx="5895975" cy="5603875"/>
          </a:xfrm>
          <a:prstGeom prst="line">
            <a:avLst/>
          </a:prstGeom>
          <a:ln w="95250"/>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4189416-40D8-4E1D-ADCF-822DD7F58250}"/>
              </a:ext>
            </a:extLst>
          </p:cNvPr>
          <p:cNvPicPr>
            <a:picLocks noChangeAspect="1"/>
          </p:cNvPicPr>
          <p:nvPr/>
        </p:nvPicPr>
        <p:blipFill>
          <a:blip r:embed="rId3"/>
          <a:srcRect/>
          <a:stretch>
            <a:fillRect/>
          </a:stretch>
        </p:blipFill>
        <p:spPr>
          <a:xfrm>
            <a:off x="724535" y="688975"/>
            <a:ext cx="2770505" cy="261937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6" name="椭圆 5">
            <a:extLst>
              <a:ext uri="{FF2B5EF4-FFF2-40B4-BE49-F238E27FC236}">
                <a16:creationId xmlns:a16="http://schemas.microsoft.com/office/drawing/2014/main" id="{955ABEF4-C49B-4741-8BAF-FE095E3FEDB7}"/>
              </a:ext>
            </a:extLst>
          </p:cNvPr>
          <p:cNvSpPr/>
          <p:nvPr/>
        </p:nvSpPr>
        <p:spPr>
          <a:xfrm>
            <a:off x="649288" y="588963"/>
            <a:ext cx="2943225" cy="2786062"/>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a:extLst>
              <a:ext uri="{FF2B5EF4-FFF2-40B4-BE49-F238E27FC236}">
                <a16:creationId xmlns:a16="http://schemas.microsoft.com/office/drawing/2014/main" id="{09DCA53C-362D-4429-8DB0-1B82966200CB}"/>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1BA7CAFD-C01D-4063-AEAA-133F3EDFB5DE}"/>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461D1580-D9B5-425E-B167-62F9BD64F3DD}"/>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1020F2B5-1A05-4E19-A24B-B73C859E648E}"/>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70020661-1CB5-4540-B375-841D9C51C081}"/>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05F6A65D-FE2A-4C56-ACE2-39875C7110CF}"/>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BD6739B5-BC06-46EE-9012-FA91904EFE02}"/>
              </a:ext>
            </a:extLst>
          </p:cNvPr>
          <p:cNvGrpSpPr>
            <a:grpSpLocks/>
          </p:cNvGrpSpPr>
          <p:nvPr/>
        </p:nvGrpSpPr>
        <p:grpSpPr bwMode="auto">
          <a:xfrm>
            <a:off x="1866900" y="-1676400"/>
            <a:ext cx="5372100" cy="5372100"/>
            <a:chOff x="1866900" y="-1676400"/>
            <a:chExt cx="5372100" cy="5372100"/>
          </a:xfrm>
        </p:grpSpPr>
        <p:sp>
          <p:nvSpPr>
            <p:cNvPr id="14" name="椭圆 13">
              <a:extLst>
                <a:ext uri="{FF2B5EF4-FFF2-40B4-BE49-F238E27FC236}">
                  <a16:creationId xmlns:a16="http://schemas.microsoft.com/office/drawing/2014/main" id="{2F5A518B-9B24-4A82-B4F9-99B4BA389120}"/>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A214744B-131E-4F21-8B33-0CE51A61B00D}"/>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59D3A19C-B4CF-4576-80D2-B3C80D1DD391}"/>
              </a:ext>
            </a:extLst>
          </p:cNvPr>
          <p:cNvPicPr>
            <a:picLocks noChangeAspect="1"/>
          </p:cNvPicPr>
          <p:nvPr/>
        </p:nvPicPr>
        <p:blipFill>
          <a:blip r:embed="rId4"/>
          <a:srcRect/>
          <a:stretch>
            <a:fillRect/>
          </a:stretch>
        </p:blipFill>
        <p:spPr>
          <a:xfrm>
            <a:off x="2900045" y="3178810"/>
            <a:ext cx="2531110" cy="256603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98D4C332-EF82-4D4C-AD2E-6BB78E75BEC7}"/>
              </a:ext>
            </a:extLst>
          </p:cNvPr>
          <p:cNvSpPr/>
          <p:nvPr/>
        </p:nvSpPr>
        <p:spPr>
          <a:xfrm>
            <a:off x="2900363" y="3138488"/>
            <a:ext cx="2530475" cy="26066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9950" name="文本框 16">
            <a:extLst>
              <a:ext uri="{FF2B5EF4-FFF2-40B4-BE49-F238E27FC236}">
                <a16:creationId xmlns:a16="http://schemas.microsoft.com/office/drawing/2014/main" id="{314D1817-6932-4ED7-87A8-A8147A557A29}"/>
              </a:ext>
            </a:extLst>
          </p:cNvPr>
          <p:cNvSpPr txBox="1">
            <a:spLocks noChangeArrowheads="1"/>
          </p:cNvSpPr>
          <p:nvPr/>
        </p:nvSpPr>
        <p:spPr bwMode="auto">
          <a:xfrm>
            <a:off x="3300413" y="3765550"/>
            <a:ext cx="17303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zh-CN" sz="3600">
                <a:solidFill>
                  <a:srgbClr val="4299A0"/>
                </a:solidFill>
                <a:latin typeface="Arial Unicode MS" pitchFamily="34" charset="-122"/>
                <a:ea typeface="Arial Unicode MS" pitchFamily="34" charset="-122"/>
              </a:rPr>
              <a:t>多种</a:t>
            </a:r>
          </a:p>
        </p:txBody>
      </p:sp>
      <p:sp>
        <p:nvSpPr>
          <p:cNvPr id="39951" name="文本框 17">
            <a:extLst>
              <a:ext uri="{FF2B5EF4-FFF2-40B4-BE49-F238E27FC236}">
                <a16:creationId xmlns:a16="http://schemas.microsoft.com/office/drawing/2014/main" id="{59893EF6-7577-4B86-8236-1C12B571BA42}"/>
              </a:ext>
            </a:extLst>
          </p:cNvPr>
          <p:cNvSpPr txBox="1">
            <a:spLocks noChangeArrowheads="1"/>
          </p:cNvSpPr>
          <p:nvPr/>
        </p:nvSpPr>
        <p:spPr bwMode="auto">
          <a:xfrm>
            <a:off x="1866900" y="1163638"/>
            <a:ext cx="1265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2800">
                <a:solidFill>
                  <a:schemeClr val="bg1"/>
                </a:solidFill>
                <a:latin typeface="Arial Unicode MS" pitchFamily="34" charset="-122"/>
                <a:ea typeface="Arial Unicode MS" pitchFamily="34" charset="-122"/>
              </a:rPr>
              <a:t>都有充电插头</a:t>
            </a:r>
          </a:p>
        </p:txBody>
      </p:sp>
      <p:sp>
        <p:nvSpPr>
          <p:cNvPr id="39952" name="文本框 18">
            <a:extLst>
              <a:ext uri="{FF2B5EF4-FFF2-40B4-BE49-F238E27FC236}">
                <a16:creationId xmlns:a16="http://schemas.microsoft.com/office/drawing/2014/main" id="{01821C11-BF06-490F-B776-38323B72A2C8}"/>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02</a:t>
            </a:r>
            <a:endParaRPr lang="zh-CN" altLang="en-US" sz="6600">
              <a:solidFill>
                <a:schemeClr val="bg1"/>
              </a:solidFill>
              <a:latin typeface="Impact" panose="020B0806030902050204" pitchFamily="34" charset="0"/>
              <a:ea typeface="Arial Unicode MS" pitchFamily="34" charset="-122"/>
            </a:endParaRPr>
          </a:p>
        </p:txBody>
      </p:sp>
      <p:sp>
        <p:nvSpPr>
          <p:cNvPr id="39953" name="矩形 22">
            <a:extLst>
              <a:ext uri="{FF2B5EF4-FFF2-40B4-BE49-F238E27FC236}">
                <a16:creationId xmlns:a16="http://schemas.microsoft.com/office/drawing/2014/main" id="{2B996BB2-3702-41FD-BA02-22B1D25A33AC}"/>
              </a:ext>
            </a:extLst>
          </p:cNvPr>
          <p:cNvSpPr>
            <a:spLocks noChangeArrowheads="1"/>
          </p:cNvSpPr>
          <p:nvPr/>
        </p:nvSpPr>
        <p:spPr bwMode="auto">
          <a:xfrm>
            <a:off x="6402388" y="3263900"/>
            <a:ext cx="450373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zh-CN" sz="1600">
                <a:solidFill>
                  <a:schemeClr val="bg1"/>
                </a:solidFill>
                <a:sym typeface="宋体" panose="02010600030101010101" pitchFamily="2" charset="-122"/>
              </a:rPr>
              <a:t>对修改关闭，对扩展开放，即功能的拓展不应修改原有的代码，而是单独重新创建一个类，以保证代码的功能稳定性，正因如此，需要保证抽象层足够稳定，避免导致因功能需求的变更而导致抽象层的修改，进而造成大面积的影响。在引用对象时应引用抽象类而不是具体实现的类，避免因引入新的功能而导致关联的类不得不修改。</a:t>
            </a:r>
            <a:endParaRPr lang="en-US" altLang="zh-CN" sz="1600">
              <a:solidFill>
                <a:schemeClr val="bg1"/>
              </a:solidFill>
              <a:sym typeface="宋体" panose="02010600030101010101" pitchFamily="2" charset="-122"/>
            </a:endParaRPr>
          </a:p>
        </p:txBody>
      </p:sp>
      <p:sp>
        <p:nvSpPr>
          <p:cNvPr id="39954" name="文本框 23">
            <a:extLst>
              <a:ext uri="{FF2B5EF4-FFF2-40B4-BE49-F238E27FC236}">
                <a16:creationId xmlns:a16="http://schemas.microsoft.com/office/drawing/2014/main" id="{EF4B2E10-4385-4327-B0FB-52CF7C7161E3}"/>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Lucida Sans Unicode" panose="020B0602030504020204" pitchFamily="34" charset="0"/>
                <a:ea typeface="Arial Unicode MS" pitchFamily="34" charset="-122"/>
                <a:sym typeface="宋体" panose="02010600030101010101" pitchFamily="2" charset="-122"/>
              </a:rPr>
              <a:t>六大原则</a:t>
            </a:r>
            <a:r>
              <a:rPr lang="en-US" altLang="zh-CN" sz="2400">
                <a:solidFill>
                  <a:srgbClr val="4299A0"/>
                </a:solidFill>
                <a:latin typeface="Lucida Sans Unicode" panose="020B0602030504020204" pitchFamily="34" charset="0"/>
                <a:ea typeface="Arial Unicode MS" pitchFamily="34" charset="-122"/>
                <a:sym typeface="宋体" panose="02010600030101010101" pitchFamily="2" charset="-122"/>
              </a:rPr>
              <a:t>---</a:t>
            </a:r>
            <a:r>
              <a:rPr lang="zh-CN" altLang="en-US" sz="2400" b="1">
                <a:solidFill>
                  <a:srgbClr val="65B9BF"/>
                </a:solidFill>
                <a:sym typeface="宋体" panose="02010600030101010101" pitchFamily="2" charset="-122"/>
              </a:rPr>
              <a:t>开闭原则</a:t>
            </a:r>
            <a:endParaRPr lang="zh-CN" altLang="en-US" sz="2400" b="1">
              <a:solidFill>
                <a:srgbClr val="65B9BF"/>
              </a:solidFill>
              <a:latin typeface="Lucida Sans Unicode" panose="020B0602030504020204" pitchFamily="34" charset="0"/>
              <a:ea typeface="Arial Unicode MS" pitchFamily="34" charset="-122"/>
              <a:sym typeface="宋体" panose="02010600030101010101" pitchFamily="2" charset="-122"/>
            </a:endParaRPr>
          </a:p>
        </p:txBody>
      </p:sp>
      <p:sp>
        <p:nvSpPr>
          <p:cNvPr id="25" name="矩形 24">
            <a:extLst>
              <a:ext uri="{FF2B5EF4-FFF2-40B4-BE49-F238E27FC236}">
                <a16:creationId xmlns:a16="http://schemas.microsoft.com/office/drawing/2014/main" id="{444CFFEE-376F-4F82-AE59-0020548672A5}"/>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2B8D286F-79B2-4C8A-8F12-1EBD53A7F050}"/>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5FF8B1-0EA1-45D3-8CC5-9B8193F87590}"/>
              </a:ext>
            </a:extLst>
          </p:cNvPr>
          <p:cNvPicPr>
            <a:picLocks noChangeAspect="1"/>
          </p:cNvPicPr>
          <p:nvPr/>
        </p:nvPicPr>
        <p:blipFill>
          <a:blip r:embed="rId3"/>
          <a:srcRect/>
          <a:stretch>
            <a:fillRect/>
          </a:stretch>
        </p:blipFill>
        <p:spPr>
          <a:xfrm>
            <a:off x="1040765" y="688975"/>
            <a:ext cx="2506345" cy="261937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6" name="椭圆 5">
            <a:extLst>
              <a:ext uri="{FF2B5EF4-FFF2-40B4-BE49-F238E27FC236}">
                <a16:creationId xmlns:a16="http://schemas.microsoft.com/office/drawing/2014/main" id="{B8A2861A-86FE-495A-A52F-0A7FD574C6FB}"/>
              </a:ext>
            </a:extLst>
          </p:cNvPr>
          <p:cNvSpPr/>
          <p:nvPr/>
        </p:nvSpPr>
        <p:spPr>
          <a:xfrm>
            <a:off x="1041400" y="688975"/>
            <a:ext cx="2505075" cy="26193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a:extLst>
              <a:ext uri="{FF2B5EF4-FFF2-40B4-BE49-F238E27FC236}">
                <a16:creationId xmlns:a16="http://schemas.microsoft.com/office/drawing/2014/main" id="{1B0BB490-51ED-4105-8B21-957F4A5A5C5E}"/>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EEB724C2-BA0C-495D-BDCA-E2C76C93E49E}"/>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8A1EC5AB-1DE4-4C6D-ACC8-FB6DFCA88C5F}"/>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D26F46B4-6DC0-49AD-AB44-F91C191062FF}"/>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6EFC673D-20B5-4267-AC39-13829EC7E91E}"/>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BC751AB4-77BE-43FD-91FF-A371C6EC7315}"/>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0EA41B45-2008-4E79-B0D9-AD4663313B2F}"/>
              </a:ext>
            </a:extLst>
          </p:cNvPr>
          <p:cNvGrpSpPr>
            <a:grpSpLocks/>
          </p:cNvGrpSpPr>
          <p:nvPr/>
        </p:nvGrpSpPr>
        <p:grpSpPr bwMode="auto">
          <a:xfrm>
            <a:off x="1866900" y="-1808163"/>
            <a:ext cx="5372100" cy="5372101"/>
            <a:chOff x="1866900" y="-1676400"/>
            <a:chExt cx="5372100" cy="5372100"/>
          </a:xfrm>
        </p:grpSpPr>
        <p:sp>
          <p:nvSpPr>
            <p:cNvPr id="14" name="椭圆 13">
              <a:extLst>
                <a:ext uri="{FF2B5EF4-FFF2-40B4-BE49-F238E27FC236}">
                  <a16:creationId xmlns:a16="http://schemas.microsoft.com/office/drawing/2014/main" id="{A5D5129D-E9C8-4A51-87C4-81526AC8BF5F}"/>
                </a:ext>
              </a:extLst>
            </p:cNvPr>
            <p:cNvSpPr/>
            <p:nvPr/>
          </p:nvSpPr>
          <p:spPr>
            <a:xfrm>
              <a:off x="2025650" y="1954212"/>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8C902A25-F70C-4841-B2D6-B20397CFD0DF}"/>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4474E663-4B23-47C0-8D34-8D3DB317B3CC}"/>
              </a:ext>
            </a:extLst>
          </p:cNvPr>
          <p:cNvPicPr>
            <a:picLocks noChangeAspect="1"/>
          </p:cNvPicPr>
          <p:nvPr/>
        </p:nvPicPr>
        <p:blipFill>
          <a:blip r:embed="rId4"/>
          <a:srcRect/>
          <a:stretch>
            <a:fillRect/>
          </a:stretch>
        </p:blipFill>
        <p:spPr>
          <a:xfrm>
            <a:off x="2785745" y="3209925"/>
            <a:ext cx="2560955" cy="256603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53D5CDCC-D32E-4D21-9ACF-90E1A87C47BE}"/>
              </a:ext>
            </a:extLst>
          </p:cNvPr>
          <p:cNvSpPr/>
          <p:nvPr/>
        </p:nvSpPr>
        <p:spPr>
          <a:xfrm>
            <a:off x="2754313" y="3178175"/>
            <a:ext cx="2624137" cy="26066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998" name="文本框 17">
            <a:extLst>
              <a:ext uri="{FF2B5EF4-FFF2-40B4-BE49-F238E27FC236}">
                <a16:creationId xmlns:a16="http://schemas.microsoft.com/office/drawing/2014/main" id="{8A6FDBD2-EAB0-4A8A-A2E5-AE69505E7322}"/>
              </a:ext>
            </a:extLst>
          </p:cNvPr>
          <p:cNvSpPr txBox="1">
            <a:spLocks noChangeArrowheads="1"/>
          </p:cNvSpPr>
          <p:nvPr/>
        </p:nvSpPr>
        <p:spPr bwMode="auto">
          <a:xfrm>
            <a:off x="1635125" y="1901825"/>
            <a:ext cx="12652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2800">
                <a:solidFill>
                  <a:schemeClr val="bg1"/>
                </a:solidFill>
                <a:latin typeface="Arial Unicode MS" pitchFamily="34" charset="-122"/>
                <a:ea typeface="Arial Unicode MS" pitchFamily="34" charset="-122"/>
              </a:rPr>
              <a:t>第一</a:t>
            </a:r>
          </a:p>
          <a:p>
            <a:pPr algn="dist"/>
            <a:r>
              <a:rPr lang="zh-CN" altLang="en-US" sz="2800">
                <a:solidFill>
                  <a:schemeClr val="bg1"/>
                </a:solidFill>
                <a:latin typeface="Arial Unicode MS" pitchFamily="34" charset="-122"/>
                <a:ea typeface="Arial Unicode MS" pitchFamily="34" charset="-122"/>
              </a:rPr>
              <a:t>阶段</a:t>
            </a:r>
          </a:p>
        </p:txBody>
      </p:sp>
      <p:sp>
        <p:nvSpPr>
          <p:cNvPr id="41999" name="文本框 18">
            <a:extLst>
              <a:ext uri="{FF2B5EF4-FFF2-40B4-BE49-F238E27FC236}">
                <a16:creationId xmlns:a16="http://schemas.microsoft.com/office/drawing/2014/main" id="{E013B852-6726-47E5-B643-EB704A60F5C3}"/>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02</a:t>
            </a:r>
            <a:endParaRPr lang="zh-CN" altLang="en-US" sz="6600">
              <a:solidFill>
                <a:schemeClr val="bg1"/>
              </a:solidFill>
              <a:latin typeface="Impact" panose="020B0806030902050204" pitchFamily="34" charset="0"/>
              <a:ea typeface="Arial Unicode MS" pitchFamily="34" charset="-122"/>
            </a:endParaRPr>
          </a:p>
        </p:txBody>
      </p:sp>
      <p:sp>
        <p:nvSpPr>
          <p:cNvPr id="42000" name="矩形 22">
            <a:extLst>
              <a:ext uri="{FF2B5EF4-FFF2-40B4-BE49-F238E27FC236}">
                <a16:creationId xmlns:a16="http://schemas.microsoft.com/office/drawing/2014/main" id="{E33606F3-6A19-4167-8295-7D3FD94B4D91}"/>
              </a:ext>
            </a:extLst>
          </p:cNvPr>
          <p:cNvSpPr>
            <a:spLocks noChangeArrowheads="1"/>
          </p:cNvSpPr>
          <p:nvPr/>
        </p:nvSpPr>
        <p:spPr bwMode="auto">
          <a:xfrm>
            <a:off x="6402388" y="3263900"/>
            <a:ext cx="45037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altLang="zh-CN" sz="1600">
              <a:solidFill>
                <a:srgbClr val="65B9BF"/>
              </a:solidFill>
            </a:endParaRPr>
          </a:p>
          <a:p>
            <a:pPr algn="just"/>
            <a:r>
              <a:rPr lang="zh-CN" altLang="zh-CN" sz="1600">
                <a:solidFill>
                  <a:schemeClr val="bg1"/>
                </a:solidFill>
              </a:rPr>
              <a:t>即尽可能降低类与类之间的耦合度，只有耦合度低的代码才能提高代码的复用性，否则容易造成牵一发而动全身，进而导致影响其他代码的正常运转。因此要尽可能的提高类的封装性，避免与其他类不必要的联系，降低其耦合度</a:t>
            </a:r>
          </a:p>
        </p:txBody>
      </p:sp>
      <p:sp>
        <p:nvSpPr>
          <p:cNvPr id="42001" name="文本框 23">
            <a:extLst>
              <a:ext uri="{FF2B5EF4-FFF2-40B4-BE49-F238E27FC236}">
                <a16:creationId xmlns:a16="http://schemas.microsoft.com/office/drawing/2014/main" id="{60831867-8DA7-465B-8A91-9EC29953B942}"/>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4299A0"/>
                </a:solidFill>
                <a:latin typeface="Lucida Sans Unicode" panose="020B0602030504020204" pitchFamily="34" charset="0"/>
                <a:ea typeface="Arial Unicode MS" pitchFamily="34" charset="-122"/>
                <a:sym typeface="宋体" panose="02010600030101010101" pitchFamily="2" charset="-122"/>
              </a:rPr>
              <a:t>六大原则</a:t>
            </a:r>
            <a:r>
              <a:rPr lang="en-US" altLang="zh-CN" sz="2400">
                <a:solidFill>
                  <a:srgbClr val="4299A0"/>
                </a:solidFill>
                <a:latin typeface="Lucida Sans Unicode" panose="020B0602030504020204" pitchFamily="34" charset="0"/>
                <a:ea typeface="Arial Unicode MS" pitchFamily="34" charset="-122"/>
                <a:sym typeface="宋体" panose="02010600030101010101" pitchFamily="2" charset="-122"/>
              </a:rPr>
              <a:t>---</a:t>
            </a:r>
            <a:r>
              <a:rPr lang="zh-CN" altLang="en-US" sz="2400" b="1">
                <a:solidFill>
                  <a:srgbClr val="65B9BF"/>
                </a:solidFill>
              </a:rPr>
              <a:t>迪米特法原则</a:t>
            </a:r>
            <a:endParaRPr lang="zh-CN" altLang="en-US" sz="2400" b="1">
              <a:solidFill>
                <a:srgbClr val="65B9BF"/>
              </a:solidFill>
              <a:latin typeface="Lucida Sans Unicode" panose="020B0602030504020204" pitchFamily="34" charset="0"/>
              <a:ea typeface="Arial Unicode MS" pitchFamily="34" charset="-122"/>
            </a:endParaRPr>
          </a:p>
        </p:txBody>
      </p:sp>
      <p:sp>
        <p:nvSpPr>
          <p:cNvPr id="25" name="矩形 24">
            <a:extLst>
              <a:ext uri="{FF2B5EF4-FFF2-40B4-BE49-F238E27FC236}">
                <a16:creationId xmlns:a16="http://schemas.microsoft.com/office/drawing/2014/main" id="{E4CF170A-1392-49C6-ACFB-ED64BD8A7519}"/>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53317914-17FD-4AD9-8096-C8542EE0B99B}"/>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
        <p:nvSpPr>
          <p:cNvPr id="42004" name="文本框 17">
            <a:extLst>
              <a:ext uri="{FF2B5EF4-FFF2-40B4-BE49-F238E27FC236}">
                <a16:creationId xmlns:a16="http://schemas.microsoft.com/office/drawing/2014/main" id="{4B087BBB-2A9F-4877-A20C-D301D8719BE4}"/>
              </a:ext>
            </a:extLst>
          </p:cNvPr>
          <p:cNvSpPr txBox="1">
            <a:spLocks noChangeArrowheads="1"/>
          </p:cNvSpPr>
          <p:nvPr/>
        </p:nvSpPr>
        <p:spPr bwMode="auto">
          <a:xfrm>
            <a:off x="3433763" y="4586288"/>
            <a:ext cx="12652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2800">
                <a:solidFill>
                  <a:schemeClr val="bg1"/>
                </a:solidFill>
                <a:latin typeface="Arial Unicode MS" pitchFamily="34" charset="-122"/>
                <a:ea typeface="Arial Unicode MS" pitchFamily="34" charset="-122"/>
              </a:rPr>
              <a:t>第二</a:t>
            </a:r>
          </a:p>
          <a:p>
            <a:pPr algn="dist"/>
            <a:r>
              <a:rPr lang="zh-CN" altLang="en-US" sz="2800">
                <a:solidFill>
                  <a:schemeClr val="bg1"/>
                </a:solidFill>
                <a:latin typeface="Arial Unicode MS" pitchFamily="34" charset="-122"/>
                <a:ea typeface="Arial Unicode MS" pitchFamily="34" charset="-122"/>
              </a:rPr>
              <a:t>阶段</a:t>
            </a: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2E95E9-919F-40DE-98B4-09AFAC7937AC}"/>
              </a:ext>
            </a:extLst>
          </p:cNvPr>
          <p:cNvPicPr>
            <a:picLocks noChangeAspect="1"/>
          </p:cNvPicPr>
          <p:nvPr/>
        </p:nvPicPr>
        <p:blipFill>
          <a:blip r:embed="rId3"/>
          <a:srcRect/>
          <a:stretch>
            <a:fillRect/>
          </a:stretch>
        </p:blipFill>
        <p:spPr>
          <a:xfrm>
            <a:off x="724535" y="688975"/>
            <a:ext cx="2770505" cy="261937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6" name="椭圆 5">
            <a:extLst>
              <a:ext uri="{FF2B5EF4-FFF2-40B4-BE49-F238E27FC236}">
                <a16:creationId xmlns:a16="http://schemas.microsoft.com/office/drawing/2014/main" id="{64E216CD-C530-42C8-B469-3588C03F9E86}"/>
              </a:ext>
            </a:extLst>
          </p:cNvPr>
          <p:cNvSpPr/>
          <p:nvPr/>
        </p:nvSpPr>
        <p:spPr>
          <a:xfrm>
            <a:off x="649288" y="588963"/>
            <a:ext cx="2943225" cy="2786062"/>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a:extLst>
              <a:ext uri="{FF2B5EF4-FFF2-40B4-BE49-F238E27FC236}">
                <a16:creationId xmlns:a16="http://schemas.microsoft.com/office/drawing/2014/main" id="{FDB066EA-0768-4D06-BC6E-743CEE1E1845}"/>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A9540E17-87B7-4FBC-B18F-3374CED249AC}"/>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19389848-6D72-4C9C-B5B5-D7819F2739AD}"/>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B2F28C43-44C4-4E7F-98F2-66C954001A13}"/>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D08E7084-5389-4D4B-A6DC-60D696045126}"/>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38404379-CF61-4EF5-9EEB-30F015460A7F}"/>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9C9A0891-B5BF-4937-A30B-5EC8F4541220}"/>
              </a:ext>
            </a:extLst>
          </p:cNvPr>
          <p:cNvGrpSpPr>
            <a:grpSpLocks/>
          </p:cNvGrpSpPr>
          <p:nvPr/>
        </p:nvGrpSpPr>
        <p:grpSpPr bwMode="auto">
          <a:xfrm>
            <a:off x="1649413" y="-1184275"/>
            <a:ext cx="5372100" cy="5372100"/>
            <a:chOff x="1866900" y="-1676400"/>
            <a:chExt cx="5372100" cy="5372100"/>
          </a:xfrm>
        </p:grpSpPr>
        <p:sp>
          <p:nvSpPr>
            <p:cNvPr id="14" name="椭圆 13">
              <a:extLst>
                <a:ext uri="{FF2B5EF4-FFF2-40B4-BE49-F238E27FC236}">
                  <a16:creationId xmlns:a16="http://schemas.microsoft.com/office/drawing/2014/main" id="{2EFCB237-3DED-4F39-8A01-7A8AD3239AA7}"/>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28E151EB-9A7F-495C-B672-6EE894502332}"/>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9898E664-BD3B-4EE0-A4E7-4F82E6C0C926}"/>
              </a:ext>
            </a:extLst>
          </p:cNvPr>
          <p:cNvPicPr>
            <a:picLocks noChangeAspect="1"/>
          </p:cNvPicPr>
          <p:nvPr/>
        </p:nvPicPr>
        <p:blipFill>
          <a:blip r:embed="rId4"/>
          <a:srcRect/>
          <a:stretch>
            <a:fillRect/>
          </a:stretch>
        </p:blipFill>
        <p:spPr>
          <a:xfrm>
            <a:off x="2900045" y="3178810"/>
            <a:ext cx="2531110" cy="256603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9F8CC20D-5D01-4287-A453-54313D674DCB}"/>
              </a:ext>
            </a:extLst>
          </p:cNvPr>
          <p:cNvSpPr/>
          <p:nvPr/>
        </p:nvSpPr>
        <p:spPr>
          <a:xfrm>
            <a:off x="2900363" y="3138488"/>
            <a:ext cx="2530475" cy="26066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046" name="文本框 16">
            <a:extLst>
              <a:ext uri="{FF2B5EF4-FFF2-40B4-BE49-F238E27FC236}">
                <a16:creationId xmlns:a16="http://schemas.microsoft.com/office/drawing/2014/main" id="{76FF00CF-0196-4D11-985F-608361875C12}"/>
              </a:ext>
            </a:extLst>
          </p:cNvPr>
          <p:cNvSpPr txBox="1">
            <a:spLocks noChangeArrowheads="1"/>
          </p:cNvSpPr>
          <p:nvPr/>
        </p:nvSpPr>
        <p:spPr bwMode="auto">
          <a:xfrm>
            <a:off x="3300413" y="3765550"/>
            <a:ext cx="17303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zh-CN" sz="3600">
                <a:solidFill>
                  <a:srgbClr val="4299A0"/>
                </a:solidFill>
                <a:latin typeface="Arial Unicode MS" pitchFamily="34" charset="-122"/>
                <a:ea typeface="Arial Unicode MS" pitchFamily="34" charset="-122"/>
              </a:rPr>
              <a:t>多种</a:t>
            </a:r>
          </a:p>
        </p:txBody>
      </p:sp>
      <p:sp>
        <p:nvSpPr>
          <p:cNvPr id="44047" name="文本框 17">
            <a:extLst>
              <a:ext uri="{FF2B5EF4-FFF2-40B4-BE49-F238E27FC236}">
                <a16:creationId xmlns:a16="http://schemas.microsoft.com/office/drawing/2014/main" id="{E7383979-8437-4A12-8E6A-5F487FF971E0}"/>
              </a:ext>
            </a:extLst>
          </p:cNvPr>
          <p:cNvSpPr txBox="1">
            <a:spLocks noChangeArrowheads="1"/>
          </p:cNvSpPr>
          <p:nvPr/>
        </p:nvSpPr>
        <p:spPr bwMode="auto">
          <a:xfrm>
            <a:off x="1866900" y="1163638"/>
            <a:ext cx="1265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2800">
                <a:solidFill>
                  <a:schemeClr val="bg1"/>
                </a:solidFill>
                <a:latin typeface="Arial Unicode MS" pitchFamily="34" charset="-122"/>
                <a:ea typeface="Arial Unicode MS" pitchFamily="34" charset="-122"/>
              </a:rPr>
              <a:t>都有充电插头</a:t>
            </a:r>
          </a:p>
        </p:txBody>
      </p:sp>
      <p:sp>
        <p:nvSpPr>
          <p:cNvPr id="44048" name="文本框 18">
            <a:extLst>
              <a:ext uri="{FF2B5EF4-FFF2-40B4-BE49-F238E27FC236}">
                <a16:creationId xmlns:a16="http://schemas.microsoft.com/office/drawing/2014/main" id="{5003E05C-9118-4178-AAAB-E38B47AFDF56}"/>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02</a:t>
            </a:r>
            <a:endParaRPr lang="zh-CN" altLang="en-US" sz="6600">
              <a:solidFill>
                <a:schemeClr val="bg1"/>
              </a:solidFill>
              <a:latin typeface="Impact" panose="020B0806030902050204" pitchFamily="34" charset="0"/>
              <a:ea typeface="Arial Unicode MS" pitchFamily="34" charset="-122"/>
            </a:endParaRPr>
          </a:p>
        </p:txBody>
      </p:sp>
      <p:sp>
        <p:nvSpPr>
          <p:cNvPr id="44049" name="矩形 22">
            <a:extLst>
              <a:ext uri="{FF2B5EF4-FFF2-40B4-BE49-F238E27FC236}">
                <a16:creationId xmlns:a16="http://schemas.microsoft.com/office/drawing/2014/main" id="{9B06B7AC-A8AE-4178-AE16-9ADE36E391E1}"/>
              </a:ext>
            </a:extLst>
          </p:cNvPr>
          <p:cNvSpPr>
            <a:spLocks noChangeArrowheads="1"/>
          </p:cNvSpPr>
          <p:nvPr/>
        </p:nvSpPr>
        <p:spPr bwMode="auto">
          <a:xfrm>
            <a:off x="6402388" y="3263900"/>
            <a:ext cx="4503737"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altLang="zh-CN" sz="1600">
              <a:solidFill>
                <a:schemeClr val="bg1"/>
              </a:solidFill>
            </a:endParaRPr>
          </a:p>
          <a:p>
            <a:pPr algn="just"/>
            <a:r>
              <a:rPr lang="zh-CN" altLang="zh-CN" sz="1600">
                <a:solidFill>
                  <a:schemeClr val="bg1"/>
                </a:solidFill>
                <a:sym typeface="宋体" panose="02010600030101010101" pitchFamily="2" charset="-122"/>
              </a:rPr>
              <a:t>基类应与子类功能保持一致，即子类应在基类的方法上进行扩展延伸，而不是颠覆。因此，在基类出现的地方，其子类应能够在其位置上正常运转。</a:t>
            </a:r>
          </a:p>
        </p:txBody>
      </p:sp>
      <p:sp>
        <p:nvSpPr>
          <p:cNvPr id="44050" name="文本框 23">
            <a:extLst>
              <a:ext uri="{FF2B5EF4-FFF2-40B4-BE49-F238E27FC236}">
                <a16:creationId xmlns:a16="http://schemas.microsoft.com/office/drawing/2014/main" id="{11BED800-7005-4BCA-8371-8AEB7A3800D0}"/>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Lucida Sans Unicode" panose="020B0602030504020204" pitchFamily="34" charset="0"/>
                <a:ea typeface="Arial Unicode MS" pitchFamily="34" charset="-122"/>
                <a:sym typeface="宋体" panose="02010600030101010101" pitchFamily="2" charset="-122"/>
              </a:rPr>
              <a:t>六大原则</a:t>
            </a:r>
            <a:r>
              <a:rPr lang="en-US" altLang="zh-CN" sz="2400">
                <a:solidFill>
                  <a:srgbClr val="4299A0"/>
                </a:solidFill>
                <a:latin typeface="Lucida Sans Unicode" panose="020B0602030504020204" pitchFamily="34" charset="0"/>
                <a:ea typeface="Arial Unicode MS" pitchFamily="34" charset="-122"/>
                <a:sym typeface="宋体" panose="02010600030101010101" pitchFamily="2" charset="-122"/>
              </a:rPr>
              <a:t>---</a:t>
            </a:r>
            <a:r>
              <a:rPr lang="zh-CN" altLang="en-US" sz="2400" b="1">
                <a:solidFill>
                  <a:srgbClr val="65B9BF"/>
                </a:solidFill>
                <a:sym typeface="宋体" panose="02010600030101010101" pitchFamily="2" charset="-122"/>
              </a:rPr>
              <a:t>里氏替换</a:t>
            </a:r>
            <a:r>
              <a:rPr lang="zh-CN" altLang="zh-CN" sz="2400" b="1">
                <a:solidFill>
                  <a:srgbClr val="65B9BF"/>
                </a:solidFill>
                <a:sym typeface="宋体" panose="02010600030101010101" pitchFamily="2" charset="-122"/>
              </a:rPr>
              <a:t>原</a:t>
            </a:r>
            <a:r>
              <a:rPr lang="zh-CN" altLang="en-US" sz="2400" b="1">
                <a:solidFill>
                  <a:srgbClr val="65B9BF"/>
                </a:solidFill>
                <a:sym typeface="宋体" panose="02010600030101010101" pitchFamily="2" charset="-122"/>
              </a:rPr>
              <a:t>则</a:t>
            </a:r>
            <a:endParaRPr lang="zh-CN" altLang="en-US" sz="2400" b="1">
              <a:solidFill>
                <a:srgbClr val="65B9BF"/>
              </a:solidFill>
              <a:latin typeface="Lucida Sans Unicode" panose="020B0602030504020204" pitchFamily="34" charset="0"/>
              <a:ea typeface="Arial Unicode MS" pitchFamily="34" charset="-122"/>
              <a:sym typeface="宋体" panose="02010600030101010101" pitchFamily="2" charset="-122"/>
            </a:endParaRPr>
          </a:p>
        </p:txBody>
      </p:sp>
      <p:sp>
        <p:nvSpPr>
          <p:cNvPr id="25" name="矩形 24">
            <a:extLst>
              <a:ext uri="{FF2B5EF4-FFF2-40B4-BE49-F238E27FC236}">
                <a16:creationId xmlns:a16="http://schemas.microsoft.com/office/drawing/2014/main" id="{811EABEA-1707-41AB-9B54-CE8A28600B4A}"/>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641A9085-0006-463D-8F20-EA76CE25B50E}"/>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74B8F19-5224-4AA0-9F54-F4B1509AA6E6}"/>
              </a:ext>
            </a:extLst>
          </p:cNvPr>
          <p:cNvGrpSpPr>
            <a:grpSpLocks/>
          </p:cNvGrpSpPr>
          <p:nvPr/>
        </p:nvGrpSpPr>
        <p:grpSpPr bwMode="auto">
          <a:xfrm>
            <a:off x="-701675" y="2316163"/>
            <a:ext cx="4983163" cy="5037137"/>
            <a:chOff x="-701078" y="2315750"/>
            <a:chExt cx="4982792" cy="5036792"/>
          </a:xfrm>
        </p:grpSpPr>
        <p:sp>
          <p:nvSpPr>
            <p:cNvPr id="6" name="椭圆 5">
              <a:extLst>
                <a:ext uri="{FF2B5EF4-FFF2-40B4-BE49-F238E27FC236}">
                  <a16:creationId xmlns:a16="http://schemas.microsoft.com/office/drawing/2014/main" id="{1BF0885B-C6DA-4009-9C7E-6FF06A701B02}"/>
                </a:ext>
              </a:extLst>
            </p:cNvPr>
            <p:cNvSpPr/>
            <p:nvPr/>
          </p:nvSpPr>
          <p:spPr>
            <a:xfrm>
              <a:off x="-701078" y="2369721"/>
              <a:ext cx="4982792" cy="4982821"/>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椭圆 6">
              <a:extLst>
                <a:ext uri="{FF2B5EF4-FFF2-40B4-BE49-F238E27FC236}">
                  <a16:creationId xmlns:a16="http://schemas.microsoft.com/office/drawing/2014/main" id="{553EDAFB-B535-4F76-8C5D-B0C2A0ECDAB6}"/>
                </a:ext>
              </a:extLst>
            </p:cNvPr>
            <p:cNvSpPr/>
            <p:nvPr/>
          </p:nvSpPr>
          <p:spPr>
            <a:xfrm>
              <a:off x="1656184" y="2315750"/>
              <a:ext cx="107942" cy="10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2" name="组合 11">
            <a:extLst>
              <a:ext uri="{FF2B5EF4-FFF2-40B4-BE49-F238E27FC236}">
                <a16:creationId xmlns:a16="http://schemas.microsoft.com/office/drawing/2014/main" id="{5165A1FE-7C8E-4E30-A3C8-C33470143783}"/>
              </a:ext>
            </a:extLst>
          </p:cNvPr>
          <p:cNvGrpSpPr>
            <a:grpSpLocks/>
          </p:cNvGrpSpPr>
          <p:nvPr/>
        </p:nvGrpSpPr>
        <p:grpSpPr bwMode="auto">
          <a:xfrm>
            <a:off x="1320800" y="-682625"/>
            <a:ext cx="3817938" cy="3835400"/>
            <a:chOff x="1320800" y="-682171"/>
            <a:chExt cx="3817255" cy="3834330"/>
          </a:xfrm>
        </p:grpSpPr>
        <p:sp>
          <p:nvSpPr>
            <p:cNvPr id="4" name="椭圆 3">
              <a:extLst>
                <a:ext uri="{FF2B5EF4-FFF2-40B4-BE49-F238E27FC236}">
                  <a16:creationId xmlns:a16="http://schemas.microsoft.com/office/drawing/2014/main" id="{603625D8-D75F-4075-AEB9-B01C2FD1D5D3}"/>
                </a:ext>
              </a:extLst>
            </p:cNvPr>
            <p:cNvSpPr/>
            <p:nvPr/>
          </p:nvSpPr>
          <p:spPr>
            <a:xfrm>
              <a:off x="1320800" y="-682171"/>
              <a:ext cx="3817255" cy="3816873"/>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EBF35D44-458F-406B-BB28-349CC0556102}"/>
                </a:ext>
              </a:extLst>
            </p:cNvPr>
            <p:cNvSpPr/>
            <p:nvPr/>
          </p:nvSpPr>
          <p:spPr>
            <a:xfrm>
              <a:off x="3490525" y="3044239"/>
              <a:ext cx="107931" cy="107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椭圆 8">
              <a:extLst>
                <a:ext uri="{FF2B5EF4-FFF2-40B4-BE49-F238E27FC236}">
                  <a16:creationId xmlns:a16="http://schemas.microsoft.com/office/drawing/2014/main" id="{13326E0F-5173-46ED-80CB-B01064585ECD}"/>
                </a:ext>
              </a:extLst>
            </p:cNvPr>
            <p:cNvSpPr/>
            <p:nvPr/>
          </p:nvSpPr>
          <p:spPr>
            <a:xfrm>
              <a:off x="4879338" y="2039632"/>
              <a:ext cx="107931" cy="107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1" name="组合 10">
            <a:extLst>
              <a:ext uri="{FF2B5EF4-FFF2-40B4-BE49-F238E27FC236}">
                <a16:creationId xmlns:a16="http://schemas.microsoft.com/office/drawing/2014/main" id="{C4538C74-1FB3-4C8B-BAA1-30435AE501B3}"/>
              </a:ext>
            </a:extLst>
          </p:cNvPr>
          <p:cNvGrpSpPr>
            <a:grpSpLocks/>
          </p:cNvGrpSpPr>
          <p:nvPr/>
        </p:nvGrpSpPr>
        <p:grpSpPr bwMode="auto">
          <a:xfrm>
            <a:off x="3468688" y="2093913"/>
            <a:ext cx="2957512" cy="2957512"/>
            <a:chOff x="3468914" y="2093979"/>
            <a:chExt cx="2957307" cy="2957307"/>
          </a:xfrm>
        </p:grpSpPr>
        <p:sp>
          <p:nvSpPr>
            <p:cNvPr id="5" name="椭圆 4">
              <a:extLst>
                <a:ext uri="{FF2B5EF4-FFF2-40B4-BE49-F238E27FC236}">
                  <a16:creationId xmlns:a16="http://schemas.microsoft.com/office/drawing/2014/main" id="{EA359B52-C48C-4C15-9D27-F8CE00D2A147}"/>
                </a:ext>
              </a:extLst>
            </p:cNvPr>
            <p:cNvSpPr/>
            <p:nvPr/>
          </p:nvSpPr>
          <p:spPr>
            <a:xfrm>
              <a:off x="3468914" y="2093979"/>
              <a:ext cx="2957307" cy="2957307"/>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椭圆 9">
              <a:extLst>
                <a:ext uri="{FF2B5EF4-FFF2-40B4-BE49-F238E27FC236}">
                  <a16:creationId xmlns:a16="http://schemas.microsoft.com/office/drawing/2014/main" id="{4F39CB4B-24BC-459F-B1A6-843349F0C036}"/>
                </a:ext>
              </a:extLst>
            </p:cNvPr>
            <p:cNvSpPr/>
            <p:nvPr/>
          </p:nvSpPr>
          <p:spPr>
            <a:xfrm>
              <a:off x="4227686" y="4817940"/>
              <a:ext cx="107943" cy="10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4" name="文本框 13">
            <a:extLst>
              <a:ext uri="{FF2B5EF4-FFF2-40B4-BE49-F238E27FC236}">
                <a16:creationId xmlns:a16="http://schemas.microsoft.com/office/drawing/2014/main" id="{5254273E-5AC6-4281-BFD7-1DBF22828FEA}"/>
              </a:ext>
            </a:extLst>
          </p:cNvPr>
          <p:cNvSpPr txBox="1"/>
          <p:nvPr/>
        </p:nvSpPr>
        <p:spPr>
          <a:xfrm>
            <a:off x="339150" y="802040"/>
            <a:ext cx="6924099" cy="1568450"/>
          </a:xfrm>
          <a:prstGeom prst="rect">
            <a:avLst/>
          </a:prstGeom>
          <a:noFill/>
        </p:spPr>
        <p:txBody>
          <a:bodyPr>
            <a:spAutoFit/>
          </a:bodyPr>
          <a:lstStyle/>
          <a:p>
            <a:pPr algn="just" fontAlgn="auto"/>
            <a:r>
              <a:rPr lang="zh-CN" sz="9600" noProof="1">
                <a:ln w="3175">
                  <a:gradFill flip="none" rotWithShape="1">
                    <a:gsLst>
                      <a:gs pos="0">
                        <a:schemeClr val="bg1">
                          <a:alpha val="52000"/>
                        </a:schemeClr>
                      </a:gs>
                      <a:gs pos="100000">
                        <a:schemeClr val="bg1">
                          <a:alpha val="0"/>
                        </a:schemeClr>
                      </a:gs>
                    </a:gsLst>
                    <a:lin ang="16200000" scaled="1"/>
                    <a:tileRect/>
                  </a:gradFill>
                </a:ln>
                <a:solidFill>
                  <a:schemeClr val="bg1"/>
                </a:solidFill>
                <a:effectLst>
                  <a:outerShdw blurRad="177800" sx="102000" sy="102000" algn="ctr" rotWithShape="0">
                    <a:srgbClr val="65B9BF">
                      <a:alpha val="40000"/>
                    </a:srgbClr>
                  </a:outerShdw>
                </a:effectLst>
                <a:latin typeface="Impact" panose="020B0806030902050204" pitchFamily="34" charset="0"/>
                <a:ea typeface="+mn-ea"/>
              </a:rPr>
              <a:t>总结</a:t>
            </a:r>
            <a:endParaRPr lang="zh-CN" sz="9600" noProof="1">
              <a:ln w="3175">
                <a:gradFill flip="none" rotWithShape="1">
                  <a:gsLst>
                    <a:gs pos="0">
                      <a:schemeClr val="bg1">
                        <a:alpha val="52000"/>
                      </a:schemeClr>
                    </a:gs>
                    <a:gs pos="100000">
                      <a:schemeClr val="bg1">
                        <a:alpha val="0"/>
                      </a:schemeClr>
                    </a:gs>
                  </a:gsLst>
                  <a:lin ang="16200000" scaled="1"/>
                  <a:tileRect/>
                </a:gradFill>
              </a:ln>
              <a:solidFill>
                <a:schemeClr val="bg1"/>
              </a:solidFill>
              <a:effectLst>
                <a:outerShdw blurRad="177800" sx="102000" sy="102000" algn="ctr" rotWithShape="0">
                  <a:srgbClr val="65B9BF">
                    <a:alpha val="40000"/>
                  </a:srgbClr>
                </a:outerShdw>
              </a:effectLst>
              <a:latin typeface="Impact" panose="020B0806030902050204" pitchFamily="34" charset="0"/>
            </a:endParaRPr>
          </a:p>
        </p:txBody>
      </p:sp>
      <p:sp>
        <p:nvSpPr>
          <p:cNvPr id="46092" name="矩形 22">
            <a:extLst>
              <a:ext uri="{FF2B5EF4-FFF2-40B4-BE49-F238E27FC236}">
                <a16:creationId xmlns:a16="http://schemas.microsoft.com/office/drawing/2014/main" id="{E1130A4A-E922-43B3-8163-62F58DE7ABCC}"/>
              </a:ext>
            </a:extLst>
          </p:cNvPr>
          <p:cNvSpPr>
            <a:spLocks noChangeArrowheads="1"/>
          </p:cNvSpPr>
          <p:nvPr/>
        </p:nvSpPr>
        <p:spPr bwMode="auto">
          <a:xfrm>
            <a:off x="338138" y="3378200"/>
            <a:ext cx="45037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altLang="zh-CN" sz="2000"/>
          </a:p>
          <a:p>
            <a:pPr algn="just"/>
            <a:r>
              <a:rPr lang="en-US" altLang="zh-CN" sz="2000" b="1">
                <a:solidFill>
                  <a:schemeClr val="bg1"/>
                </a:solidFill>
              </a:rPr>
              <a:t>         </a:t>
            </a:r>
            <a:r>
              <a:rPr lang="zh-CN" altLang="zh-CN" sz="2000" b="1">
                <a:solidFill>
                  <a:schemeClr val="bg1"/>
                </a:solidFill>
              </a:rPr>
              <a:t>面向对象的三大特征，六大原则都是相互关联的，而在开发中不可能有人能够做到百分之百，只能说做到几成，而在实际开发中也并不是做到越极限就越好，需要开发人员根据自己的逻辑</a:t>
            </a:r>
            <a:r>
              <a:rPr lang="zh-CN" altLang="en-US" sz="2000" b="1">
                <a:solidFill>
                  <a:schemeClr val="bg1"/>
                </a:solidFill>
              </a:rPr>
              <a:t>所设计的架构</a:t>
            </a:r>
            <a:r>
              <a:rPr lang="zh-CN" altLang="zh-CN" sz="2000" b="1">
                <a:solidFill>
                  <a:schemeClr val="bg1"/>
                </a:solidFill>
              </a:rPr>
              <a:t>来对实际需求进行不同的侧重，但设计原则是大家都遵循的，因此需要因</a:t>
            </a:r>
            <a:r>
              <a:rPr lang="zh-CN" altLang="en-US" sz="2000" b="1">
                <a:solidFill>
                  <a:schemeClr val="bg1"/>
                </a:solidFill>
              </a:rPr>
              <a:t>架构</a:t>
            </a:r>
            <a:r>
              <a:rPr lang="zh-CN" altLang="zh-CN" sz="2000" b="1">
                <a:solidFill>
                  <a:schemeClr val="bg1"/>
                </a:solidFill>
              </a:rPr>
              <a:t>和需求而异。</a:t>
            </a:r>
          </a:p>
        </p:txBody>
      </p:sp>
      <p:pic>
        <p:nvPicPr>
          <p:cNvPr id="46093" name="图片 2">
            <a:extLst>
              <a:ext uri="{FF2B5EF4-FFF2-40B4-BE49-F238E27FC236}">
                <a16:creationId xmlns:a16="http://schemas.microsoft.com/office/drawing/2014/main" id="{EF12E30A-D5C2-4555-97F4-F04B28ED7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938" y="365125"/>
            <a:ext cx="19939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右箭头 14">
            <a:extLst>
              <a:ext uri="{FF2B5EF4-FFF2-40B4-BE49-F238E27FC236}">
                <a16:creationId xmlns:a16="http://schemas.microsoft.com/office/drawing/2014/main" id="{6CF32440-6978-41C8-9C94-F8D741C0DDB7}"/>
              </a:ext>
            </a:extLst>
          </p:cNvPr>
          <p:cNvSpPr/>
          <p:nvPr/>
        </p:nvSpPr>
        <p:spPr>
          <a:xfrm>
            <a:off x="5957888" y="1238250"/>
            <a:ext cx="2497137" cy="38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pic>
        <p:nvPicPr>
          <p:cNvPr id="46095" name="图片 15" descr="timg">
            <a:extLst>
              <a:ext uri="{FF2B5EF4-FFF2-40B4-BE49-F238E27FC236}">
                <a16:creationId xmlns:a16="http://schemas.microsoft.com/office/drawing/2014/main" id="{45A6BCCF-6DDD-43E8-80A7-039DF1BDD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282575"/>
            <a:ext cx="236855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右箭头 16">
            <a:extLst>
              <a:ext uri="{FF2B5EF4-FFF2-40B4-BE49-F238E27FC236}">
                <a16:creationId xmlns:a16="http://schemas.microsoft.com/office/drawing/2014/main" id="{C4C19BBC-C3DE-495C-B937-198A4B955330}"/>
              </a:ext>
            </a:extLst>
          </p:cNvPr>
          <p:cNvSpPr/>
          <p:nvPr/>
        </p:nvSpPr>
        <p:spPr>
          <a:xfrm rot="2340000">
            <a:off x="5032375" y="3781425"/>
            <a:ext cx="361791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乘号 17">
            <a:extLst>
              <a:ext uri="{FF2B5EF4-FFF2-40B4-BE49-F238E27FC236}">
                <a16:creationId xmlns:a16="http://schemas.microsoft.com/office/drawing/2014/main" id="{359AC6AD-A47E-4AD8-A288-1BFA27E84E4C}"/>
              </a:ext>
            </a:extLst>
          </p:cNvPr>
          <p:cNvSpPr/>
          <p:nvPr/>
        </p:nvSpPr>
        <p:spPr>
          <a:xfrm>
            <a:off x="6232525" y="3032125"/>
            <a:ext cx="1030288" cy="1881188"/>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endParaRPr lang="zh-CN" altLang="en-US" noProof="1"/>
          </a:p>
        </p:txBody>
      </p:sp>
      <p:cxnSp>
        <p:nvCxnSpPr>
          <p:cNvPr id="19" name="直接连接符 18">
            <a:extLst>
              <a:ext uri="{FF2B5EF4-FFF2-40B4-BE49-F238E27FC236}">
                <a16:creationId xmlns:a16="http://schemas.microsoft.com/office/drawing/2014/main" id="{6686BB57-B1D8-471A-B064-E3A20E7F2096}"/>
              </a:ext>
            </a:extLst>
          </p:cNvPr>
          <p:cNvCxnSpPr/>
          <p:nvPr/>
        </p:nvCxnSpPr>
        <p:spPr>
          <a:xfrm flipH="1">
            <a:off x="4505325" y="138113"/>
            <a:ext cx="6724650" cy="6661150"/>
          </a:xfrm>
          <a:prstGeom prst="line">
            <a:avLst/>
          </a:prstGeom>
          <a:ln w="107950"/>
        </p:spPr>
        <p:style>
          <a:lnRef idx="3">
            <a:schemeClr val="accent2"/>
          </a:lnRef>
          <a:fillRef idx="0">
            <a:schemeClr val="accent2"/>
          </a:fillRef>
          <a:effectRef idx="2">
            <a:schemeClr val="accent2"/>
          </a:effectRef>
          <a:fontRef idx="minor">
            <a:schemeClr val="tx1"/>
          </a:fontRef>
        </p:style>
      </p:cxnSp>
      <p:pic>
        <p:nvPicPr>
          <p:cNvPr id="46099" name="图片 19" descr="微信图片_20190725222205">
            <a:extLst>
              <a:ext uri="{FF2B5EF4-FFF2-40B4-BE49-F238E27FC236}">
                <a16:creationId xmlns:a16="http://schemas.microsoft.com/office/drawing/2014/main" id="{BC45F225-65E7-4C16-B10D-CCD813533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0" y="3978275"/>
            <a:ext cx="3646488"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右箭头 20">
            <a:extLst>
              <a:ext uri="{FF2B5EF4-FFF2-40B4-BE49-F238E27FC236}">
                <a16:creationId xmlns:a16="http://schemas.microsoft.com/office/drawing/2014/main" id="{BE98C0E2-4EB4-4DB7-95E4-15658102324A}"/>
              </a:ext>
            </a:extLst>
          </p:cNvPr>
          <p:cNvSpPr/>
          <p:nvPr/>
        </p:nvSpPr>
        <p:spPr>
          <a:xfrm rot="5400000">
            <a:off x="9178925" y="3135313"/>
            <a:ext cx="1303337" cy="38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1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2"/>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3"/>
                                        </p:tgtEl>
                                        <p:attrNameLst>
                                          <p:attrName>r</p:attrName>
                                        </p:attrNameLst>
                                      </p:cBhvr>
                                    </p:animRot>
                                  </p:childTnLst>
                                </p:cTn>
                              </p:par>
                              <p:par>
                                <p:cTn id="11" presetID="2" presetClass="entr" presetSubtype="2"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ppt_x</p:attrName>
                                        </p:attrNameLst>
                                      </p:cBhvr>
                                      <p:tavLst>
                                        <p:tav tm="0">
                                          <p:val>
                                            <p:strVal val="1+#ppt_w/2"/>
                                          </p:val>
                                        </p:tav>
                                        <p:tav tm="100000">
                                          <p:val>
                                            <p:strVal val="#ppt_x"/>
                                          </p:val>
                                        </p:tav>
                                      </p:tavLst>
                                    </p:anim>
                                    <p:anim calcmode="lin" valueType="num">
                                      <p:cBhvr>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44C949AD-5023-4D9F-873E-EB62A95F32F8}"/>
              </a:ext>
            </a:extLst>
          </p:cNvPr>
          <p:cNvGrpSpPr>
            <a:grpSpLocks/>
          </p:cNvGrpSpPr>
          <p:nvPr/>
        </p:nvGrpSpPr>
        <p:grpSpPr bwMode="auto">
          <a:xfrm>
            <a:off x="-701675" y="2316163"/>
            <a:ext cx="4983163" cy="5037137"/>
            <a:chOff x="-701078" y="2315750"/>
            <a:chExt cx="4982792" cy="5036792"/>
          </a:xfrm>
        </p:grpSpPr>
        <p:sp>
          <p:nvSpPr>
            <p:cNvPr id="6" name="椭圆 5">
              <a:extLst>
                <a:ext uri="{FF2B5EF4-FFF2-40B4-BE49-F238E27FC236}">
                  <a16:creationId xmlns:a16="http://schemas.microsoft.com/office/drawing/2014/main" id="{69A52A93-BEA6-414A-8BC7-6A59F9319F12}"/>
                </a:ext>
              </a:extLst>
            </p:cNvPr>
            <p:cNvSpPr/>
            <p:nvPr/>
          </p:nvSpPr>
          <p:spPr>
            <a:xfrm>
              <a:off x="-701078" y="2369721"/>
              <a:ext cx="4982792" cy="4982821"/>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椭圆 6">
              <a:extLst>
                <a:ext uri="{FF2B5EF4-FFF2-40B4-BE49-F238E27FC236}">
                  <a16:creationId xmlns:a16="http://schemas.microsoft.com/office/drawing/2014/main" id="{79282C06-0FAF-4A5B-AA81-5B45E537D29A}"/>
                </a:ext>
              </a:extLst>
            </p:cNvPr>
            <p:cNvSpPr/>
            <p:nvPr/>
          </p:nvSpPr>
          <p:spPr>
            <a:xfrm>
              <a:off x="1656184" y="2315750"/>
              <a:ext cx="107942" cy="10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2" name="组合 11">
            <a:extLst>
              <a:ext uri="{FF2B5EF4-FFF2-40B4-BE49-F238E27FC236}">
                <a16:creationId xmlns:a16="http://schemas.microsoft.com/office/drawing/2014/main" id="{D6BB8D16-C773-4E83-A91E-7103A700DECE}"/>
              </a:ext>
            </a:extLst>
          </p:cNvPr>
          <p:cNvGrpSpPr>
            <a:grpSpLocks/>
          </p:cNvGrpSpPr>
          <p:nvPr/>
        </p:nvGrpSpPr>
        <p:grpSpPr bwMode="auto">
          <a:xfrm>
            <a:off x="1320800" y="-682625"/>
            <a:ext cx="3817938" cy="3835400"/>
            <a:chOff x="1320800" y="-682171"/>
            <a:chExt cx="3817255" cy="3834330"/>
          </a:xfrm>
        </p:grpSpPr>
        <p:sp>
          <p:nvSpPr>
            <p:cNvPr id="4" name="椭圆 3">
              <a:extLst>
                <a:ext uri="{FF2B5EF4-FFF2-40B4-BE49-F238E27FC236}">
                  <a16:creationId xmlns:a16="http://schemas.microsoft.com/office/drawing/2014/main" id="{3C267815-8040-4F99-ADBD-471026561ADF}"/>
                </a:ext>
              </a:extLst>
            </p:cNvPr>
            <p:cNvSpPr/>
            <p:nvPr/>
          </p:nvSpPr>
          <p:spPr>
            <a:xfrm>
              <a:off x="1320800" y="-682171"/>
              <a:ext cx="3817255" cy="3816873"/>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C2388E45-825A-4E48-AC22-7766926F74B7}"/>
                </a:ext>
              </a:extLst>
            </p:cNvPr>
            <p:cNvSpPr/>
            <p:nvPr/>
          </p:nvSpPr>
          <p:spPr>
            <a:xfrm>
              <a:off x="3490525" y="3044239"/>
              <a:ext cx="107931" cy="107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椭圆 8">
              <a:extLst>
                <a:ext uri="{FF2B5EF4-FFF2-40B4-BE49-F238E27FC236}">
                  <a16:creationId xmlns:a16="http://schemas.microsoft.com/office/drawing/2014/main" id="{2A54B379-D00B-42E7-A98F-09AE4B06E0F2}"/>
                </a:ext>
              </a:extLst>
            </p:cNvPr>
            <p:cNvSpPr/>
            <p:nvPr/>
          </p:nvSpPr>
          <p:spPr>
            <a:xfrm>
              <a:off x="4879338" y="2039632"/>
              <a:ext cx="107931" cy="107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1" name="组合 10">
            <a:extLst>
              <a:ext uri="{FF2B5EF4-FFF2-40B4-BE49-F238E27FC236}">
                <a16:creationId xmlns:a16="http://schemas.microsoft.com/office/drawing/2014/main" id="{9DAE99F0-9240-44C2-B1C0-29BB0A8C89BD}"/>
              </a:ext>
            </a:extLst>
          </p:cNvPr>
          <p:cNvGrpSpPr>
            <a:grpSpLocks/>
          </p:cNvGrpSpPr>
          <p:nvPr/>
        </p:nvGrpSpPr>
        <p:grpSpPr bwMode="auto">
          <a:xfrm>
            <a:off x="3468688" y="2093913"/>
            <a:ext cx="2957512" cy="2957512"/>
            <a:chOff x="3468914" y="2093979"/>
            <a:chExt cx="2957307" cy="2957307"/>
          </a:xfrm>
        </p:grpSpPr>
        <p:sp>
          <p:nvSpPr>
            <p:cNvPr id="5" name="椭圆 4">
              <a:extLst>
                <a:ext uri="{FF2B5EF4-FFF2-40B4-BE49-F238E27FC236}">
                  <a16:creationId xmlns:a16="http://schemas.microsoft.com/office/drawing/2014/main" id="{71F757D5-11BE-4250-9AE3-6DFF6B03885E}"/>
                </a:ext>
              </a:extLst>
            </p:cNvPr>
            <p:cNvSpPr/>
            <p:nvPr/>
          </p:nvSpPr>
          <p:spPr>
            <a:xfrm>
              <a:off x="3468914" y="2093979"/>
              <a:ext cx="2957307" cy="2957307"/>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椭圆 9">
              <a:extLst>
                <a:ext uri="{FF2B5EF4-FFF2-40B4-BE49-F238E27FC236}">
                  <a16:creationId xmlns:a16="http://schemas.microsoft.com/office/drawing/2014/main" id="{F96B5FE6-B97E-4160-897D-EEB034FC1586}"/>
                </a:ext>
              </a:extLst>
            </p:cNvPr>
            <p:cNvSpPr/>
            <p:nvPr/>
          </p:nvSpPr>
          <p:spPr>
            <a:xfrm>
              <a:off x="4227686" y="4817940"/>
              <a:ext cx="107943" cy="10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4" name="文本框 13">
            <a:extLst>
              <a:ext uri="{FF2B5EF4-FFF2-40B4-BE49-F238E27FC236}">
                <a16:creationId xmlns:a16="http://schemas.microsoft.com/office/drawing/2014/main" id="{CDB845FA-1741-4B14-8E39-91E5B8BCC5ED}"/>
              </a:ext>
            </a:extLst>
          </p:cNvPr>
          <p:cNvSpPr txBox="1"/>
          <p:nvPr/>
        </p:nvSpPr>
        <p:spPr>
          <a:xfrm>
            <a:off x="4412675" y="2523525"/>
            <a:ext cx="6924099" cy="1569660"/>
          </a:xfrm>
          <a:prstGeom prst="rect">
            <a:avLst/>
          </a:prstGeom>
          <a:noFill/>
        </p:spPr>
        <p:txBody>
          <a:bodyPr>
            <a:spAutoFit/>
          </a:bodyPr>
          <a:lstStyle/>
          <a:p>
            <a:pPr algn="dist" fontAlgn="auto"/>
            <a:r>
              <a:rPr lang="en-US" altLang="zh-CN" sz="9600" noProof="1">
                <a:ln w="3175">
                  <a:gradFill flip="none" rotWithShape="1">
                    <a:gsLst>
                      <a:gs pos="0">
                        <a:schemeClr val="bg1">
                          <a:alpha val="52000"/>
                        </a:schemeClr>
                      </a:gs>
                      <a:gs pos="100000">
                        <a:schemeClr val="bg1">
                          <a:alpha val="0"/>
                        </a:schemeClr>
                      </a:gs>
                    </a:gsLst>
                    <a:lin ang="16200000" scaled="1"/>
                    <a:tileRect/>
                  </a:gradFill>
                </a:ln>
                <a:solidFill>
                  <a:schemeClr val="bg1"/>
                </a:solidFill>
                <a:effectLst>
                  <a:outerShdw blurRad="177800" sx="102000" sy="102000" algn="ctr" rotWithShape="0">
                    <a:srgbClr val="65B9BF">
                      <a:alpha val="40000"/>
                    </a:srgbClr>
                  </a:outerShdw>
                </a:effectLst>
                <a:latin typeface="Impact" panose="020B0806030902050204" pitchFamily="34" charset="0"/>
                <a:ea typeface="+mn-ea"/>
              </a:rPr>
              <a:t>THANKS</a:t>
            </a:r>
            <a:endParaRPr lang="zh-CN" altLang="en-US" sz="9600" noProof="1">
              <a:ln w="3175">
                <a:gradFill flip="none" rotWithShape="1">
                  <a:gsLst>
                    <a:gs pos="0">
                      <a:schemeClr val="bg1">
                        <a:alpha val="52000"/>
                      </a:schemeClr>
                    </a:gs>
                    <a:gs pos="100000">
                      <a:schemeClr val="bg1">
                        <a:alpha val="0"/>
                      </a:schemeClr>
                    </a:gs>
                  </a:gsLst>
                  <a:lin ang="16200000" scaled="1"/>
                  <a:tileRect/>
                </a:gradFill>
              </a:ln>
              <a:solidFill>
                <a:schemeClr val="bg1"/>
              </a:solidFill>
              <a:effectLst>
                <a:outerShdw blurRad="177800" sx="102000" sy="102000" algn="ctr" rotWithShape="0">
                  <a:srgbClr val="65B9BF">
                    <a:alpha val="40000"/>
                  </a:srgbClr>
                </a:outerShdw>
              </a:effectLst>
              <a:latin typeface="Impact" panose="020B080603090205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1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2"/>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3"/>
                                        </p:tgtEl>
                                        <p:attrNameLst>
                                          <p:attrName>r</p:attrName>
                                        </p:attrNameLst>
                                      </p:cBhvr>
                                    </p:animRot>
                                  </p:childTnLst>
                                </p:cTn>
                              </p:par>
                              <p:par>
                                <p:cTn id="11" presetID="2" presetClass="entr" presetSubtype="2"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ppt_x</p:attrName>
                                        </p:attrNameLst>
                                      </p:cBhvr>
                                      <p:tavLst>
                                        <p:tav tm="0">
                                          <p:val>
                                            <p:strVal val="1+#ppt_w/2"/>
                                          </p:val>
                                        </p:tav>
                                        <p:tav tm="100000">
                                          <p:val>
                                            <p:strVal val="#ppt_x"/>
                                          </p:val>
                                        </p:tav>
                                      </p:tavLst>
                                    </p:anim>
                                    <p:anim calcmode="lin" valueType="num">
                                      <p:cBhvr>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509FE881-48C5-4DB2-AAAA-7D6003282FF8}"/>
              </a:ext>
            </a:extLst>
          </p:cNvPr>
          <p:cNvGrpSpPr>
            <a:grpSpLocks/>
          </p:cNvGrpSpPr>
          <p:nvPr/>
        </p:nvGrpSpPr>
        <p:grpSpPr bwMode="auto">
          <a:xfrm>
            <a:off x="-819150" y="1954213"/>
            <a:ext cx="5372100" cy="5411787"/>
            <a:chOff x="-819150" y="1954291"/>
            <a:chExt cx="5372100" cy="5411709"/>
          </a:xfrm>
        </p:grpSpPr>
        <p:sp>
          <p:nvSpPr>
            <p:cNvPr id="5" name="椭圆 4">
              <a:extLst>
                <a:ext uri="{FF2B5EF4-FFF2-40B4-BE49-F238E27FC236}">
                  <a16:creationId xmlns:a16="http://schemas.microsoft.com/office/drawing/2014/main" id="{FA1B7D38-585F-4300-9331-6EA8B1852B1F}"/>
                </a:ext>
              </a:extLst>
            </p:cNvPr>
            <p:cNvSpPr/>
            <p:nvPr/>
          </p:nvSpPr>
          <p:spPr>
            <a:xfrm>
              <a:off x="-819150" y="1993977"/>
              <a:ext cx="5372100" cy="5372023"/>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椭圆 8">
              <a:extLst>
                <a:ext uri="{FF2B5EF4-FFF2-40B4-BE49-F238E27FC236}">
                  <a16:creationId xmlns:a16="http://schemas.microsoft.com/office/drawing/2014/main" id="{CCEB458A-E23D-4E23-9A14-AC32F41716B5}"/>
                </a:ext>
              </a:extLst>
            </p:cNvPr>
            <p:cNvSpPr/>
            <p:nvPr/>
          </p:nvSpPr>
          <p:spPr>
            <a:xfrm>
              <a:off x="2025650" y="1954291"/>
              <a:ext cx="79375" cy="793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8D80D24C-314B-4F4F-A40C-5ECC2A3350C3}"/>
                </a:ext>
              </a:extLst>
            </p:cNvPr>
            <p:cNvSpPr/>
            <p:nvPr/>
          </p:nvSpPr>
          <p:spPr>
            <a:xfrm>
              <a:off x="4316413" y="3656066"/>
              <a:ext cx="79375" cy="793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a:extLst>
              <a:ext uri="{FF2B5EF4-FFF2-40B4-BE49-F238E27FC236}">
                <a16:creationId xmlns:a16="http://schemas.microsoft.com/office/drawing/2014/main" id="{8A22226C-CA9F-4974-BB3F-E5023285DF91}"/>
              </a:ext>
            </a:extLst>
          </p:cNvPr>
          <p:cNvGrpSpPr>
            <a:grpSpLocks/>
          </p:cNvGrpSpPr>
          <p:nvPr/>
        </p:nvGrpSpPr>
        <p:grpSpPr bwMode="auto">
          <a:xfrm>
            <a:off x="1866900" y="-1676400"/>
            <a:ext cx="5372100" cy="5372100"/>
            <a:chOff x="1866900" y="-1676400"/>
            <a:chExt cx="5372100" cy="5372100"/>
          </a:xfrm>
        </p:grpSpPr>
        <p:sp>
          <p:nvSpPr>
            <p:cNvPr id="7" name="椭圆 6">
              <a:extLst>
                <a:ext uri="{FF2B5EF4-FFF2-40B4-BE49-F238E27FC236}">
                  <a16:creationId xmlns:a16="http://schemas.microsoft.com/office/drawing/2014/main" id="{BD7CCDBC-A4B6-4E64-8535-AF7F14A07DD3}"/>
                </a:ext>
              </a:extLst>
            </p:cNvPr>
            <p:cNvSpPr/>
            <p:nvPr/>
          </p:nvSpPr>
          <p:spPr>
            <a:xfrm>
              <a:off x="6000750" y="3200400"/>
              <a:ext cx="77788"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椭圆 3">
              <a:extLst>
                <a:ext uri="{FF2B5EF4-FFF2-40B4-BE49-F238E27FC236}">
                  <a16:creationId xmlns:a16="http://schemas.microsoft.com/office/drawing/2014/main" id="{163D44DF-0CE5-4789-A0DF-E875923F8090}"/>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椭圆 13">
              <a:extLst>
                <a:ext uri="{FF2B5EF4-FFF2-40B4-BE49-F238E27FC236}">
                  <a16:creationId xmlns:a16="http://schemas.microsoft.com/office/drawing/2014/main" id="{F2DA38C1-F80F-4176-BAFD-6E0B6FE240D3}"/>
                </a:ext>
              </a:extLst>
            </p:cNvPr>
            <p:cNvSpPr/>
            <p:nvPr/>
          </p:nvSpPr>
          <p:spPr>
            <a:xfrm>
              <a:off x="3997325" y="3597275"/>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8" name="组合 17">
            <a:extLst>
              <a:ext uri="{FF2B5EF4-FFF2-40B4-BE49-F238E27FC236}">
                <a16:creationId xmlns:a16="http://schemas.microsoft.com/office/drawing/2014/main" id="{A996A107-1654-47BC-90C8-9AD48B93A4B0}"/>
              </a:ext>
            </a:extLst>
          </p:cNvPr>
          <p:cNvGrpSpPr>
            <a:grpSpLocks/>
          </p:cNvGrpSpPr>
          <p:nvPr/>
        </p:nvGrpSpPr>
        <p:grpSpPr bwMode="auto">
          <a:xfrm>
            <a:off x="3890963" y="2933700"/>
            <a:ext cx="2597150" cy="2597150"/>
            <a:chOff x="3891612" y="2933700"/>
            <a:chExt cx="2597150" cy="2597150"/>
          </a:xfrm>
        </p:grpSpPr>
        <p:sp>
          <p:nvSpPr>
            <p:cNvPr id="6" name="椭圆 5">
              <a:extLst>
                <a:ext uri="{FF2B5EF4-FFF2-40B4-BE49-F238E27FC236}">
                  <a16:creationId xmlns:a16="http://schemas.microsoft.com/office/drawing/2014/main" id="{2F13AA71-B766-4255-A71D-A77A31453EE6}"/>
                </a:ext>
              </a:extLst>
            </p:cNvPr>
            <p:cNvSpPr/>
            <p:nvPr/>
          </p:nvSpPr>
          <p:spPr>
            <a:xfrm>
              <a:off x="3891612" y="2933700"/>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0486CA0B-F7B8-4B7C-A7F5-7BC1B6A99B01}"/>
                </a:ext>
              </a:extLst>
            </p:cNvPr>
            <p:cNvSpPr/>
            <p:nvPr/>
          </p:nvSpPr>
          <p:spPr>
            <a:xfrm>
              <a:off x="4445649" y="5283200"/>
              <a:ext cx="79375"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 name="椭圆 14">
              <a:extLst>
                <a:ext uri="{FF2B5EF4-FFF2-40B4-BE49-F238E27FC236}">
                  <a16:creationId xmlns:a16="http://schemas.microsoft.com/office/drawing/2014/main" id="{68A25360-F9B5-40D8-B29B-A170390C0E4E}"/>
                </a:ext>
              </a:extLst>
            </p:cNvPr>
            <p:cNvSpPr/>
            <p:nvPr/>
          </p:nvSpPr>
          <p:spPr>
            <a:xfrm>
              <a:off x="4174187" y="3340100"/>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9469" name="文本框 18">
            <a:extLst>
              <a:ext uri="{FF2B5EF4-FFF2-40B4-BE49-F238E27FC236}">
                <a16:creationId xmlns:a16="http://schemas.microsoft.com/office/drawing/2014/main" id="{FA20E04E-F5F2-409E-BF76-034F48357A27}"/>
              </a:ext>
            </a:extLst>
          </p:cNvPr>
          <p:cNvSpPr txBox="1">
            <a:spLocks noChangeArrowheads="1"/>
          </p:cNvSpPr>
          <p:nvPr/>
        </p:nvSpPr>
        <p:spPr bwMode="auto">
          <a:xfrm>
            <a:off x="3733800" y="1217613"/>
            <a:ext cx="1689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4800" b="1">
                <a:solidFill>
                  <a:schemeClr val="bg1"/>
                </a:solidFill>
                <a:latin typeface="微软雅黑" panose="020B0503020204020204" pitchFamily="34" charset="-122"/>
                <a:ea typeface="微软雅黑" panose="020B0503020204020204" pitchFamily="34" charset="-122"/>
              </a:rPr>
              <a:t>目录</a:t>
            </a:r>
          </a:p>
        </p:txBody>
      </p:sp>
      <p:sp>
        <p:nvSpPr>
          <p:cNvPr id="20" name="文本框 19">
            <a:extLst>
              <a:ext uri="{FF2B5EF4-FFF2-40B4-BE49-F238E27FC236}">
                <a16:creationId xmlns:a16="http://schemas.microsoft.com/office/drawing/2014/main" id="{7E3ADE8B-DE26-4B98-9C72-5E835609A404}"/>
              </a:ext>
            </a:extLst>
          </p:cNvPr>
          <p:cNvSpPr txBox="1"/>
          <p:nvPr/>
        </p:nvSpPr>
        <p:spPr>
          <a:xfrm>
            <a:off x="2847900" y="354353"/>
            <a:ext cx="3352943" cy="830998"/>
          </a:xfrm>
          <a:prstGeom prst="rect">
            <a:avLst/>
          </a:prstGeom>
          <a:noFill/>
        </p:spPr>
        <p:txBody>
          <a:bodyPr>
            <a:spAutoFit/>
          </a:bodyPr>
          <a:lstStyle/>
          <a:p>
            <a:pPr algn="dist" fontAlgn="auto"/>
            <a:r>
              <a:rPr lang="en-US" altLang="zh-CN" sz="4800" noProof="1">
                <a:solidFill>
                  <a:schemeClr val="bg1">
                    <a:alpha val="34000"/>
                  </a:schemeClr>
                </a:solidFill>
                <a:latin typeface="Impact" panose="020B0806030902050204" pitchFamily="34" charset="0"/>
                <a:ea typeface="微软雅黑" panose="020B0503020204020204" pitchFamily="34" charset="-122"/>
              </a:rPr>
              <a:t>CONTENT</a:t>
            </a:r>
            <a:endParaRPr lang="zh-CN" altLang="en-US" sz="4800" noProof="1">
              <a:solidFill>
                <a:schemeClr val="bg1">
                  <a:alpha val="34000"/>
                </a:schemeClr>
              </a:solidFill>
              <a:latin typeface="Impact" panose="020B0806030902050204" pitchFamily="34" charset="0"/>
              <a:ea typeface="微软雅黑" panose="020B0503020204020204" pitchFamily="34" charset="-122"/>
            </a:endParaRPr>
          </a:p>
        </p:txBody>
      </p:sp>
      <p:grpSp>
        <p:nvGrpSpPr>
          <p:cNvPr id="34" name="组合 33">
            <a:extLst>
              <a:ext uri="{FF2B5EF4-FFF2-40B4-BE49-F238E27FC236}">
                <a16:creationId xmlns:a16="http://schemas.microsoft.com/office/drawing/2014/main" id="{6BCEC0A5-6B45-44B8-9485-3B2F1AF8A4D1}"/>
              </a:ext>
            </a:extLst>
          </p:cNvPr>
          <p:cNvGrpSpPr>
            <a:grpSpLocks/>
          </p:cNvGrpSpPr>
          <p:nvPr/>
        </p:nvGrpSpPr>
        <p:grpSpPr bwMode="auto">
          <a:xfrm>
            <a:off x="7153275" y="1892300"/>
            <a:ext cx="4705350" cy="646113"/>
            <a:chOff x="7152957" y="1892736"/>
            <a:chExt cx="4705214" cy="646331"/>
          </a:xfrm>
        </p:grpSpPr>
        <p:sp>
          <p:nvSpPr>
            <p:cNvPr id="19472" name="文本框 22">
              <a:extLst>
                <a:ext uri="{FF2B5EF4-FFF2-40B4-BE49-F238E27FC236}">
                  <a16:creationId xmlns:a16="http://schemas.microsoft.com/office/drawing/2014/main" id="{715F24B1-3453-4DD5-A54E-8088A2C65A68}"/>
                </a:ext>
              </a:extLst>
            </p:cNvPr>
            <p:cNvSpPr txBox="1">
              <a:spLocks noChangeArrowheads="1"/>
            </p:cNvSpPr>
            <p:nvPr/>
          </p:nvSpPr>
          <p:spPr bwMode="auto">
            <a:xfrm>
              <a:off x="8022375" y="1985069"/>
              <a:ext cx="383579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65B9BF"/>
                  </a:solidFill>
                  <a:latin typeface="Lucida Sans Unicode" panose="020B0602030504020204" pitchFamily="34" charset="0"/>
                  <a:ea typeface="Arial Unicode MS" pitchFamily="34" charset="-122"/>
                </a:rPr>
                <a:t>三大特征</a:t>
              </a:r>
              <a:endParaRPr lang="zh-CN" altLang="en-US" sz="2400">
                <a:solidFill>
                  <a:schemeClr val="bg1"/>
                </a:solidFill>
                <a:latin typeface="Lucida Sans Unicode" panose="020B0602030504020204" pitchFamily="34" charset="0"/>
                <a:ea typeface="Arial Unicode MS" pitchFamily="34" charset="-122"/>
              </a:endParaRPr>
            </a:p>
          </p:txBody>
        </p:sp>
        <p:sp>
          <p:nvSpPr>
            <p:cNvPr id="19473" name="文本框 26">
              <a:extLst>
                <a:ext uri="{FF2B5EF4-FFF2-40B4-BE49-F238E27FC236}">
                  <a16:creationId xmlns:a16="http://schemas.microsoft.com/office/drawing/2014/main" id="{27954A9B-A480-42E8-A32E-9495AF3D4294}"/>
                </a:ext>
              </a:extLst>
            </p:cNvPr>
            <p:cNvSpPr txBox="1">
              <a:spLocks noChangeArrowheads="1"/>
            </p:cNvSpPr>
            <p:nvPr/>
          </p:nvSpPr>
          <p:spPr bwMode="auto">
            <a:xfrm>
              <a:off x="7152957" y="1892736"/>
              <a:ext cx="8438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a:solidFill>
                    <a:srgbClr val="65B9BF"/>
                  </a:solidFill>
                  <a:latin typeface="Impact" panose="020B0806030902050204" pitchFamily="34" charset="0"/>
                  <a:ea typeface="Arial Unicode MS" pitchFamily="34" charset="-122"/>
                </a:rPr>
                <a:t>01</a:t>
              </a:r>
              <a:endParaRPr lang="zh-CN" altLang="en-US" sz="3600">
                <a:solidFill>
                  <a:schemeClr val="bg1"/>
                </a:solidFill>
                <a:latin typeface="Impact" panose="020B0806030902050204" pitchFamily="34" charset="0"/>
                <a:ea typeface="Arial Unicode MS" pitchFamily="34" charset="-122"/>
              </a:endParaRPr>
            </a:p>
          </p:txBody>
        </p:sp>
      </p:grpSp>
      <p:grpSp>
        <p:nvGrpSpPr>
          <p:cNvPr id="2" name="组合 1">
            <a:extLst>
              <a:ext uri="{FF2B5EF4-FFF2-40B4-BE49-F238E27FC236}">
                <a16:creationId xmlns:a16="http://schemas.microsoft.com/office/drawing/2014/main" id="{7ADDBD93-E56E-454E-9D1C-B5F32E5AA36A}"/>
              </a:ext>
            </a:extLst>
          </p:cNvPr>
          <p:cNvGrpSpPr>
            <a:grpSpLocks/>
          </p:cNvGrpSpPr>
          <p:nvPr/>
        </p:nvGrpSpPr>
        <p:grpSpPr bwMode="auto">
          <a:xfrm>
            <a:off x="7153275" y="2955925"/>
            <a:ext cx="4705350" cy="647700"/>
            <a:chOff x="7152957" y="2956665"/>
            <a:chExt cx="4705214" cy="646331"/>
          </a:xfrm>
        </p:grpSpPr>
        <p:sp>
          <p:nvSpPr>
            <p:cNvPr id="19475" name="文本框 27">
              <a:extLst>
                <a:ext uri="{FF2B5EF4-FFF2-40B4-BE49-F238E27FC236}">
                  <a16:creationId xmlns:a16="http://schemas.microsoft.com/office/drawing/2014/main" id="{8D2038F4-9B43-4C9B-A7AB-F48A971479C4}"/>
                </a:ext>
              </a:extLst>
            </p:cNvPr>
            <p:cNvSpPr txBox="1">
              <a:spLocks noChangeArrowheads="1"/>
            </p:cNvSpPr>
            <p:nvPr/>
          </p:nvSpPr>
          <p:spPr bwMode="auto">
            <a:xfrm>
              <a:off x="8022375" y="3048998"/>
              <a:ext cx="383579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65B9BF"/>
                  </a:solidFill>
                  <a:latin typeface="Lucida Sans Unicode" panose="020B0602030504020204" pitchFamily="34" charset="0"/>
                  <a:ea typeface="Arial Unicode MS" pitchFamily="34" charset="-122"/>
                </a:rPr>
                <a:t>六大设计原则</a:t>
              </a:r>
              <a:endParaRPr lang="zh-CN" altLang="en-US" sz="2400">
                <a:solidFill>
                  <a:schemeClr val="bg1"/>
                </a:solidFill>
                <a:latin typeface="Lucida Sans Unicode" panose="020B0602030504020204" pitchFamily="34" charset="0"/>
                <a:ea typeface="Arial Unicode MS" pitchFamily="34" charset="-122"/>
              </a:endParaRPr>
            </a:p>
          </p:txBody>
        </p:sp>
        <p:sp>
          <p:nvSpPr>
            <p:cNvPr id="19476" name="文本框 28">
              <a:extLst>
                <a:ext uri="{FF2B5EF4-FFF2-40B4-BE49-F238E27FC236}">
                  <a16:creationId xmlns:a16="http://schemas.microsoft.com/office/drawing/2014/main" id="{52BDBE76-7801-4C01-8C28-7C486BF60321}"/>
                </a:ext>
              </a:extLst>
            </p:cNvPr>
            <p:cNvSpPr txBox="1">
              <a:spLocks noChangeArrowheads="1"/>
            </p:cNvSpPr>
            <p:nvPr/>
          </p:nvSpPr>
          <p:spPr bwMode="auto">
            <a:xfrm>
              <a:off x="7152957" y="2956665"/>
              <a:ext cx="8438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a:solidFill>
                    <a:srgbClr val="65B9BF"/>
                  </a:solidFill>
                  <a:latin typeface="Impact" panose="020B0806030902050204" pitchFamily="34" charset="0"/>
                  <a:ea typeface="Arial Unicode MS" pitchFamily="34" charset="-122"/>
                </a:rPr>
                <a:t>02</a:t>
              </a:r>
              <a:endParaRPr lang="zh-CN" altLang="en-US" sz="3600">
                <a:solidFill>
                  <a:schemeClr val="bg1"/>
                </a:solidFill>
                <a:latin typeface="Impact" panose="020B0806030902050204" pitchFamily="34" charset="0"/>
                <a:ea typeface="Arial Unicode MS" pitchFamily="34" charset="-122"/>
              </a:endParaRPr>
            </a:p>
          </p:txBody>
        </p:sp>
      </p:grpSp>
      <p:grpSp>
        <p:nvGrpSpPr>
          <p:cNvPr id="11" name="组合 10">
            <a:extLst>
              <a:ext uri="{FF2B5EF4-FFF2-40B4-BE49-F238E27FC236}">
                <a16:creationId xmlns:a16="http://schemas.microsoft.com/office/drawing/2014/main" id="{80E47145-EC6A-45C1-AB9D-C9EF675F082E}"/>
              </a:ext>
            </a:extLst>
          </p:cNvPr>
          <p:cNvGrpSpPr>
            <a:grpSpLocks/>
          </p:cNvGrpSpPr>
          <p:nvPr/>
        </p:nvGrpSpPr>
        <p:grpSpPr bwMode="auto">
          <a:xfrm>
            <a:off x="7153275" y="4122738"/>
            <a:ext cx="4705350" cy="644525"/>
            <a:chOff x="7152957" y="2956665"/>
            <a:chExt cx="4705214" cy="643796"/>
          </a:xfrm>
        </p:grpSpPr>
        <p:sp>
          <p:nvSpPr>
            <p:cNvPr id="19478" name="文本框 27">
              <a:extLst>
                <a:ext uri="{FF2B5EF4-FFF2-40B4-BE49-F238E27FC236}">
                  <a16:creationId xmlns:a16="http://schemas.microsoft.com/office/drawing/2014/main" id="{A9A1CE86-1224-40F1-BA67-D0A7941B41B0}"/>
                </a:ext>
              </a:extLst>
            </p:cNvPr>
            <p:cNvSpPr txBox="1">
              <a:spLocks noChangeArrowheads="1"/>
            </p:cNvSpPr>
            <p:nvPr/>
          </p:nvSpPr>
          <p:spPr bwMode="auto">
            <a:xfrm>
              <a:off x="8022375" y="3048998"/>
              <a:ext cx="3835796" cy="45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65B9BF"/>
                  </a:solidFill>
                  <a:latin typeface="Lucida Sans Unicode" panose="020B0602030504020204" pitchFamily="34" charset="0"/>
                  <a:ea typeface="Arial Unicode MS" pitchFamily="34" charset="-122"/>
                </a:rPr>
                <a:t>总结</a:t>
              </a:r>
              <a:endParaRPr lang="zh-CN" altLang="en-US" sz="2400">
                <a:solidFill>
                  <a:schemeClr val="bg1"/>
                </a:solidFill>
                <a:latin typeface="Lucida Sans Unicode" panose="020B0602030504020204" pitchFamily="34" charset="0"/>
                <a:ea typeface="Arial Unicode MS" pitchFamily="34" charset="-122"/>
              </a:endParaRPr>
            </a:p>
          </p:txBody>
        </p:sp>
        <p:sp>
          <p:nvSpPr>
            <p:cNvPr id="19479" name="文本框 28">
              <a:extLst>
                <a:ext uri="{FF2B5EF4-FFF2-40B4-BE49-F238E27FC236}">
                  <a16:creationId xmlns:a16="http://schemas.microsoft.com/office/drawing/2014/main" id="{B41F2CE9-4307-44EE-A260-6DB129C11AA7}"/>
                </a:ext>
              </a:extLst>
            </p:cNvPr>
            <p:cNvSpPr txBox="1">
              <a:spLocks noChangeArrowheads="1"/>
            </p:cNvSpPr>
            <p:nvPr/>
          </p:nvSpPr>
          <p:spPr bwMode="auto">
            <a:xfrm>
              <a:off x="7152957" y="2956665"/>
              <a:ext cx="843827" cy="64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a:solidFill>
                    <a:srgbClr val="65B9BF"/>
                  </a:solidFill>
                  <a:latin typeface="Impact" panose="020B0806030902050204" pitchFamily="34" charset="0"/>
                  <a:ea typeface="Arial Unicode MS" pitchFamily="34" charset="-122"/>
                </a:rPr>
                <a:t>03</a:t>
              </a:r>
              <a:endParaRPr lang="zh-CN" altLang="en-US" sz="3600">
                <a:solidFill>
                  <a:schemeClr val="bg1"/>
                </a:solidFill>
                <a:latin typeface="Impact" panose="020B0806030902050204" pitchFamily="34" charset="0"/>
                <a:ea typeface="Arial Unicode MS"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5000" fill="hold"/>
                                        <p:tgtEl>
                                          <p:spTgt spid="1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6"/>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5000" fill="hold"/>
                                        <p:tgtEl>
                                          <p:spTgt spid="18"/>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ppt_x</p:attrName>
                                        </p:attrNameLst>
                                      </p:cBhvr>
                                      <p:tavLst>
                                        <p:tav tm="0">
                                          <p:val>
                                            <p:strVal val="1+#ppt_w/2"/>
                                          </p:val>
                                        </p:tav>
                                        <p:tav tm="100000">
                                          <p:val>
                                            <p:strVal val="#ppt_x"/>
                                          </p:val>
                                        </p:tav>
                                      </p:tavLst>
                                    </p:anim>
                                    <p:anim calcmode="lin" valueType="num">
                                      <p:cBhvr>
                                        <p:cTn id="1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75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ppt_x</p:attrName>
                                        </p:attrNameLst>
                                      </p:cBhvr>
                                      <p:tavLst>
                                        <p:tav tm="0">
                                          <p:val>
                                            <p:strVal val="1+#ppt_w/2"/>
                                          </p:val>
                                        </p:tav>
                                        <p:tav tm="100000">
                                          <p:val>
                                            <p:strVal val="#ppt_x"/>
                                          </p:val>
                                        </p:tav>
                                      </p:tavLst>
                                    </p:anim>
                                    <p:anim calcmode="lin" valueType="num">
                                      <p:cBhvr>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75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1+#ppt_w/2"/>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404E71F-40C5-4EE3-B957-2A962FF6918E}"/>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E4E0DDC7-6C96-40E4-9D99-82077EBEA554}"/>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F9482625-40E3-40A5-9A5F-D4693C51A7D2}"/>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E6D80A2D-FCD3-471C-8BFA-F7B424752195}"/>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28231266-A827-466E-B056-CBF43F90ADC4}"/>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7812294F-ED16-403E-8012-469B2B2D1C0E}"/>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621A99F9-CD4F-4D50-9D61-28358949CF4F}"/>
              </a:ext>
            </a:extLst>
          </p:cNvPr>
          <p:cNvGrpSpPr>
            <a:grpSpLocks/>
          </p:cNvGrpSpPr>
          <p:nvPr/>
        </p:nvGrpSpPr>
        <p:grpSpPr bwMode="auto">
          <a:xfrm>
            <a:off x="1866900" y="-1676400"/>
            <a:ext cx="5372100" cy="5372100"/>
            <a:chOff x="1866900" y="-1676400"/>
            <a:chExt cx="5372100" cy="5372100"/>
          </a:xfrm>
        </p:grpSpPr>
        <p:sp>
          <p:nvSpPr>
            <p:cNvPr id="14" name="椭圆 13">
              <a:extLst>
                <a:ext uri="{FF2B5EF4-FFF2-40B4-BE49-F238E27FC236}">
                  <a16:creationId xmlns:a16="http://schemas.microsoft.com/office/drawing/2014/main" id="{F8B07E73-EB60-4DCC-A6F2-DDECB27A03AB}"/>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30EE56F2-AD58-4849-939C-026471CF3A35}"/>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925C62DB-648F-414B-BA3D-F43708E5AA85}"/>
              </a:ext>
            </a:extLst>
          </p:cNvPr>
          <p:cNvPicPr>
            <a:picLocks noChangeAspect="1"/>
          </p:cNvPicPr>
          <p:nvPr/>
        </p:nvPicPr>
        <p:blipFill>
          <a:blip r:embed="rId3" cstate="email"/>
          <a:srcRect/>
          <a:stretch>
            <a:fillRect/>
          </a:stretch>
        </p:blipFill>
        <p:spPr>
          <a:xfrm>
            <a:off x="2407459" y="1954289"/>
            <a:ext cx="2531001" cy="2531001"/>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08229E60-7C79-468A-B7FF-AE9AE0AB4462}"/>
              </a:ext>
            </a:extLst>
          </p:cNvPr>
          <p:cNvSpPr/>
          <p:nvPr/>
        </p:nvSpPr>
        <p:spPr>
          <a:xfrm>
            <a:off x="2408238" y="1954213"/>
            <a:ext cx="2530475" cy="25304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516" name="文本框 16">
            <a:extLst>
              <a:ext uri="{FF2B5EF4-FFF2-40B4-BE49-F238E27FC236}">
                <a16:creationId xmlns:a16="http://schemas.microsoft.com/office/drawing/2014/main" id="{BBE8F6F0-B60D-455E-8294-4A91265AB4DD}"/>
              </a:ext>
            </a:extLst>
          </p:cNvPr>
          <p:cNvSpPr txBox="1">
            <a:spLocks noChangeArrowheads="1"/>
          </p:cNvSpPr>
          <p:nvPr/>
        </p:nvSpPr>
        <p:spPr bwMode="auto">
          <a:xfrm>
            <a:off x="2843213" y="2460625"/>
            <a:ext cx="1730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600">
                <a:solidFill>
                  <a:srgbClr val="4299A0"/>
                </a:solidFill>
                <a:latin typeface="Arial Unicode MS" pitchFamily="34" charset="-122"/>
                <a:ea typeface="Arial Unicode MS" pitchFamily="34" charset="-122"/>
              </a:rPr>
              <a:t>PART</a:t>
            </a:r>
            <a:endParaRPr lang="zh-CN" altLang="en-US" sz="3600">
              <a:solidFill>
                <a:srgbClr val="4299A0"/>
              </a:solidFill>
              <a:latin typeface="Arial Unicode MS" pitchFamily="34" charset="-122"/>
              <a:ea typeface="Arial Unicode MS" pitchFamily="34" charset="-122"/>
            </a:endParaRPr>
          </a:p>
        </p:txBody>
      </p:sp>
      <p:sp>
        <p:nvSpPr>
          <p:cNvPr id="21517" name="文本框 17">
            <a:extLst>
              <a:ext uri="{FF2B5EF4-FFF2-40B4-BE49-F238E27FC236}">
                <a16:creationId xmlns:a16="http://schemas.microsoft.com/office/drawing/2014/main" id="{1546862A-F841-4062-B738-109F851FBE59}"/>
              </a:ext>
            </a:extLst>
          </p:cNvPr>
          <p:cNvSpPr txBox="1">
            <a:spLocks noChangeArrowheads="1"/>
          </p:cNvSpPr>
          <p:nvPr/>
        </p:nvSpPr>
        <p:spPr bwMode="auto">
          <a:xfrm>
            <a:off x="3040063" y="3308350"/>
            <a:ext cx="1265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2800">
                <a:solidFill>
                  <a:schemeClr val="bg1"/>
                </a:solidFill>
                <a:latin typeface="Arial Unicode MS" pitchFamily="34" charset="-122"/>
                <a:ea typeface="Arial Unicode MS" pitchFamily="34" charset="-122"/>
              </a:rPr>
              <a:t>ONE</a:t>
            </a:r>
            <a:endParaRPr lang="zh-CN" altLang="en-US" sz="2800">
              <a:solidFill>
                <a:schemeClr val="bg1"/>
              </a:solidFill>
              <a:latin typeface="Arial Unicode MS" pitchFamily="34" charset="-122"/>
              <a:ea typeface="Arial Unicode MS" pitchFamily="34" charset="-122"/>
            </a:endParaRPr>
          </a:p>
        </p:txBody>
      </p:sp>
      <p:sp>
        <p:nvSpPr>
          <p:cNvPr id="21518" name="文本框 18">
            <a:extLst>
              <a:ext uri="{FF2B5EF4-FFF2-40B4-BE49-F238E27FC236}">
                <a16:creationId xmlns:a16="http://schemas.microsoft.com/office/drawing/2014/main" id="{C5E173AE-7AA9-4C6B-93D0-CA54D006A7E7}"/>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01</a:t>
            </a:r>
            <a:endParaRPr lang="zh-CN" altLang="en-US" sz="6600">
              <a:solidFill>
                <a:schemeClr val="bg1"/>
              </a:solidFill>
              <a:latin typeface="Impact" panose="020B0806030902050204" pitchFamily="34" charset="0"/>
              <a:ea typeface="Arial Unicode MS" pitchFamily="34" charset="-122"/>
            </a:endParaRPr>
          </a:p>
        </p:txBody>
      </p:sp>
      <p:sp>
        <p:nvSpPr>
          <p:cNvPr id="21519" name="矩形 22">
            <a:extLst>
              <a:ext uri="{FF2B5EF4-FFF2-40B4-BE49-F238E27FC236}">
                <a16:creationId xmlns:a16="http://schemas.microsoft.com/office/drawing/2014/main" id="{C15B6971-6241-41CF-B1DF-740F1F0B3016}"/>
              </a:ext>
            </a:extLst>
          </p:cNvPr>
          <p:cNvSpPr>
            <a:spLocks noChangeArrowheads="1"/>
          </p:cNvSpPr>
          <p:nvPr/>
        </p:nvSpPr>
        <p:spPr bwMode="auto">
          <a:xfrm>
            <a:off x="6402388" y="3263900"/>
            <a:ext cx="45037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600">
                <a:solidFill>
                  <a:schemeClr val="bg1"/>
                </a:solidFill>
                <a:latin typeface="Arial" panose="020B0604020202020204" pitchFamily="34" charset="0"/>
              </a:rPr>
              <a:t>将代码互相拆分，</a:t>
            </a:r>
            <a:r>
              <a:rPr lang="zh-CN" altLang="zh-CN" sz="1600">
                <a:solidFill>
                  <a:schemeClr val="bg1"/>
                </a:solidFill>
                <a:latin typeface="Arial" panose="020B0604020202020204" pitchFamily="34" charset="0"/>
              </a:rPr>
              <a:t>如此一来隔绝了调用者和设计者，外部调用时只需提供必要的数据而无需考虑其实现，当函数内部需要修改调整时不会影响到调用者，有效的减少其相互关联性，降低耦合度。</a:t>
            </a:r>
            <a:endParaRPr lang="zh-CN" altLang="zh-CN" sz="1600">
              <a:latin typeface="宋体" panose="02010600030101010101" pitchFamily="2" charset="-122"/>
            </a:endParaRPr>
          </a:p>
          <a:p>
            <a:pPr>
              <a:lnSpc>
                <a:spcPct val="150000"/>
              </a:lnSpc>
            </a:pPr>
            <a:r>
              <a:rPr lang="en-US" altLang="zh-CN" sz="1600">
                <a:solidFill>
                  <a:schemeClr val="bg1"/>
                </a:solidFill>
                <a:latin typeface="Arial" panose="020B0604020202020204" pitchFamily="34" charset="0"/>
              </a:rPr>
              <a:t>来避免在修改过程中牵一发而动全身的特点，称之为 </a:t>
            </a:r>
            <a:r>
              <a:rPr lang="en-US" altLang="zh-CN" sz="1600">
                <a:solidFill>
                  <a:srgbClr val="FF0000"/>
                </a:solidFill>
                <a:latin typeface="Arial" panose="020B0604020202020204" pitchFamily="34" charset="0"/>
              </a:rPr>
              <a:t>封装</a:t>
            </a:r>
            <a:r>
              <a:rPr lang="zh-CN" altLang="en-US" sz="1600">
                <a:solidFill>
                  <a:schemeClr val="bg1"/>
                </a:solidFill>
                <a:latin typeface="Arial" panose="020B0604020202020204" pitchFamily="34" charset="0"/>
              </a:rPr>
              <a:t>。</a:t>
            </a:r>
          </a:p>
        </p:txBody>
      </p:sp>
      <p:sp>
        <p:nvSpPr>
          <p:cNvPr id="21520" name="文本框 23">
            <a:extLst>
              <a:ext uri="{FF2B5EF4-FFF2-40B4-BE49-F238E27FC236}">
                <a16:creationId xmlns:a16="http://schemas.microsoft.com/office/drawing/2014/main" id="{BABF55C3-47CA-46B9-BFB0-F4648C4D3768}"/>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微软雅黑" panose="020B0503020204020204" pitchFamily="34" charset="-122"/>
                <a:ea typeface="微软雅黑" panose="020B0503020204020204" pitchFamily="34" charset="-122"/>
              </a:rPr>
              <a:t>三大特征</a:t>
            </a:r>
            <a:r>
              <a:rPr lang="en-US" altLang="zh-CN" sz="2400">
                <a:solidFill>
                  <a:srgbClr val="4299A0"/>
                </a:solidFill>
                <a:latin typeface="微软雅黑" panose="020B0503020204020204" pitchFamily="34" charset="-122"/>
                <a:ea typeface="微软雅黑" panose="020B0503020204020204" pitchFamily="34" charset="-122"/>
              </a:rPr>
              <a:t>-----</a:t>
            </a:r>
            <a:r>
              <a:rPr lang="zh-CN" altLang="en-US" sz="2400">
                <a:solidFill>
                  <a:srgbClr val="4299A0"/>
                </a:solidFill>
                <a:latin typeface="微软雅黑" panose="020B0503020204020204" pitchFamily="34" charset="-122"/>
                <a:ea typeface="微软雅黑" panose="020B0503020204020204" pitchFamily="34" charset="-122"/>
              </a:rPr>
              <a:t>封装</a:t>
            </a:r>
          </a:p>
        </p:txBody>
      </p:sp>
      <p:sp>
        <p:nvSpPr>
          <p:cNvPr id="25" name="矩形 24">
            <a:extLst>
              <a:ext uri="{FF2B5EF4-FFF2-40B4-BE49-F238E27FC236}">
                <a16:creationId xmlns:a16="http://schemas.microsoft.com/office/drawing/2014/main" id="{135B2F8B-692D-4916-9600-FA1C611DE2AE}"/>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A6A79FFE-B2C8-4523-8122-3CB061AB48C3}"/>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组合 4">
            <a:extLst>
              <a:ext uri="{FF2B5EF4-FFF2-40B4-BE49-F238E27FC236}">
                <a16:creationId xmlns:a16="http://schemas.microsoft.com/office/drawing/2014/main" id="{7283D2FC-4E8D-418E-8634-830FAAA5F47B}"/>
              </a:ext>
            </a:extLst>
          </p:cNvPr>
          <p:cNvGrpSpPr>
            <a:grpSpLocks/>
          </p:cNvGrpSpPr>
          <p:nvPr/>
        </p:nvGrpSpPr>
        <p:grpSpPr bwMode="auto">
          <a:xfrm>
            <a:off x="550863" y="420688"/>
            <a:ext cx="711200" cy="711200"/>
            <a:chOff x="551543" y="420916"/>
            <a:chExt cx="711200" cy="711200"/>
          </a:xfrm>
        </p:grpSpPr>
        <p:sp>
          <p:nvSpPr>
            <p:cNvPr id="2" name="椭圆 1">
              <a:extLst>
                <a:ext uri="{FF2B5EF4-FFF2-40B4-BE49-F238E27FC236}">
                  <a16:creationId xmlns:a16="http://schemas.microsoft.com/office/drawing/2014/main" id="{9750D090-374B-40BC-9ED9-20CB0EA055D4}"/>
                </a:ext>
              </a:extLst>
            </p:cNvPr>
            <p:cNvSpPr/>
            <p:nvPr/>
          </p:nvSpPr>
          <p:spPr>
            <a:xfrm>
              <a:off x="551543" y="420916"/>
              <a:ext cx="711200" cy="711200"/>
            </a:xfrm>
            <a:prstGeom prst="ellipse">
              <a:avLst/>
            </a:prstGeom>
            <a:gradFill>
              <a:gsLst>
                <a:gs pos="0">
                  <a:srgbClr val="4299A0"/>
                </a:gs>
                <a:gs pos="100000">
                  <a:srgbClr val="1C4144"/>
                </a:gs>
              </a:gsLst>
              <a:lin ang="8100000" scaled="0"/>
            </a:gradFill>
            <a:ln>
              <a:noFill/>
            </a:ln>
            <a:effectLst>
              <a:outerShdw blurRad="304800" sx="127000" sy="127000" algn="ctr" rotWithShape="0">
                <a:srgbClr val="3D8AA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555" name="文本框 2">
              <a:extLst>
                <a:ext uri="{FF2B5EF4-FFF2-40B4-BE49-F238E27FC236}">
                  <a16:creationId xmlns:a16="http://schemas.microsoft.com/office/drawing/2014/main" id="{659B25D6-7C35-4AB0-8F6E-76B50FF3430F}"/>
                </a:ext>
              </a:extLst>
            </p:cNvPr>
            <p:cNvSpPr txBox="1">
              <a:spLocks noChangeArrowheads="1"/>
            </p:cNvSpPr>
            <p:nvPr/>
          </p:nvSpPr>
          <p:spPr bwMode="auto">
            <a:xfrm>
              <a:off x="650502" y="514906"/>
              <a:ext cx="513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sp>
        <p:nvSpPr>
          <p:cNvPr id="23556" name="文本框 3">
            <a:extLst>
              <a:ext uri="{FF2B5EF4-FFF2-40B4-BE49-F238E27FC236}">
                <a16:creationId xmlns:a16="http://schemas.microsoft.com/office/drawing/2014/main" id="{9905A96A-D4DA-4B65-9A26-3C778BEC14B3}"/>
              </a:ext>
            </a:extLst>
          </p:cNvPr>
          <p:cNvSpPr txBox="1">
            <a:spLocks noChangeArrowheads="1"/>
          </p:cNvSpPr>
          <p:nvPr/>
        </p:nvSpPr>
        <p:spPr bwMode="auto">
          <a:xfrm>
            <a:off x="1468438" y="576263"/>
            <a:ext cx="3189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a:solidFill>
                  <a:srgbClr val="4299A0"/>
                </a:solidFill>
                <a:latin typeface="微软雅黑" panose="020B0503020204020204" pitchFamily="34" charset="-122"/>
                <a:ea typeface="微软雅黑" panose="020B0503020204020204" pitchFamily="34" charset="-122"/>
              </a:rPr>
              <a:t>封装</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4E7BFE32-B9C7-4EB1-8406-68C6B5630EA3}"/>
              </a:ext>
            </a:extLst>
          </p:cNvPr>
          <p:cNvSpPr/>
          <p:nvPr/>
        </p:nvSpPr>
        <p:spPr>
          <a:xfrm>
            <a:off x="3643313" y="-101600"/>
            <a:ext cx="7561262" cy="7561263"/>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8" name="组合 7">
            <a:extLst>
              <a:ext uri="{FF2B5EF4-FFF2-40B4-BE49-F238E27FC236}">
                <a16:creationId xmlns:a16="http://schemas.microsoft.com/office/drawing/2014/main" id="{677D0A49-889B-4840-883A-5834B854E943}"/>
              </a:ext>
            </a:extLst>
          </p:cNvPr>
          <p:cNvGrpSpPr>
            <a:grpSpLocks/>
          </p:cNvGrpSpPr>
          <p:nvPr/>
        </p:nvGrpSpPr>
        <p:grpSpPr bwMode="auto">
          <a:xfrm>
            <a:off x="952500" y="3216275"/>
            <a:ext cx="3273425" cy="3273425"/>
            <a:chOff x="953154" y="3216320"/>
            <a:chExt cx="3273380" cy="3273380"/>
          </a:xfrm>
        </p:grpSpPr>
        <p:sp>
          <p:nvSpPr>
            <p:cNvPr id="11" name="椭圆 10">
              <a:extLst>
                <a:ext uri="{FF2B5EF4-FFF2-40B4-BE49-F238E27FC236}">
                  <a16:creationId xmlns:a16="http://schemas.microsoft.com/office/drawing/2014/main" id="{35283236-829B-43AC-9F70-8CA76CE58A2F}"/>
                </a:ext>
              </a:extLst>
            </p:cNvPr>
            <p:cNvSpPr/>
            <p:nvPr/>
          </p:nvSpPr>
          <p:spPr>
            <a:xfrm>
              <a:off x="953154" y="3216320"/>
              <a:ext cx="3273380" cy="3273380"/>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571AD49A-24EF-4F4D-B7DA-05A66541C110}"/>
                </a:ext>
              </a:extLst>
            </p:cNvPr>
            <p:cNvSpPr/>
            <p:nvPr/>
          </p:nvSpPr>
          <p:spPr>
            <a:xfrm>
              <a:off x="4042387" y="5434028"/>
              <a:ext cx="130173" cy="13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23561" name="图片 2" descr="微信图片_20190725214705">
            <a:extLst>
              <a:ext uri="{FF2B5EF4-FFF2-40B4-BE49-F238E27FC236}">
                <a16:creationId xmlns:a16="http://schemas.microsoft.com/office/drawing/2014/main" id="{54931778-F0ED-44C6-B915-96FB7B6FD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1520825"/>
            <a:ext cx="43148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矩形 22">
            <a:extLst>
              <a:ext uri="{FF2B5EF4-FFF2-40B4-BE49-F238E27FC236}">
                <a16:creationId xmlns:a16="http://schemas.microsoft.com/office/drawing/2014/main" id="{E68BF139-F68B-4D72-ACB7-A79A45DA98CE}"/>
              </a:ext>
            </a:extLst>
          </p:cNvPr>
          <p:cNvSpPr>
            <a:spLocks noChangeArrowheads="1"/>
          </p:cNvSpPr>
          <p:nvPr/>
        </p:nvSpPr>
        <p:spPr bwMode="auto">
          <a:xfrm>
            <a:off x="6469063" y="1855788"/>
            <a:ext cx="45037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1600">
                <a:solidFill>
                  <a:schemeClr val="bg1"/>
                </a:solidFill>
                <a:latin typeface="Arial" panose="020B0604020202020204" pitchFamily="34" charset="0"/>
              </a:rPr>
              <a:t>隔绝了使用者和电工，外部使用时只需提供必要的功能而无需考虑其实现</a:t>
            </a:r>
            <a:endParaRPr lang="zh-CN" altLang="en-US" sz="1600">
              <a:solidFill>
                <a:schemeClr val="bg1"/>
              </a:solidFill>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4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6757918-8FC9-4DA3-88F3-59D43F3568BE}"/>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DAC3DBFE-E4B4-47C0-8282-E178AFE0B697}"/>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074E96BA-FBF2-4F72-8DF2-FFD13500F094}"/>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80E7C690-BC87-47C3-9CEA-674FFBB41352}"/>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3532F2F4-4F86-43EF-BE4B-B76827F5FF13}"/>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F08FC6BC-28C6-4B32-B545-CC221DA962BD}"/>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722B976C-E40A-4285-81A2-71233B8CD449}"/>
              </a:ext>
            </a:extLst>
          </p:cNvPr>
          <p:cNvGrpSpPr>
            <a:grpSpLocks/>
          </p:cNvGrpSpPr>
          <p:nvPr/>
        </p:nvGrpSpPr>
        <p:grpSpPr bwMode="auto">
          <a:xfrm>
            <a:off x="1866900" y="-1676400"/>
            <a:ext cx="5372100" cy="5372100"/>
            <a:chOff x="1866900" y="-1676400"/>
            <a:chExt cx="5372100" cy="5372100"/>
          </a:xfrm>
        </p:grpSpPr>
        <p:sp>
          <p:nvSpPr>
            <p:cNvPr id="14" name="椭圆 13">
              <a:extLst>
                <a:ext uri="{FF2B5EF4-FFF2-40B4-BE49-F238E27FC236}">
                  <a16:creationId xmlns:a16="http://schemas.microsoft.com/office/drawing/2014/main" id="{658EFD72-4D6E-45E2-B480-747F43A4D887}"/>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D7FC9621-0816-44DA-8021-C89500A65014}"/>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25656760-9D50-4237-B7DA-0097F8EAABA0}"/>
              </a:ext>
            </a:extLst>
          </p:cNvPr>
          <p:cNvPicPr>
            <a:picLocks noChangeAspect="1"/>
          </p:cNvPicPr>
          <p:nvPr/>
        </p:nvPicPr>
        <p:blipFill>
          <a:blip r:embed="rId3" cstate="email"/>
          <a:srcRect/>
          <a:stretch>
            <a:fillRect/>
          </a:stretch>
        </p:blipFill>
        <p:spPr>
          <a:xfrm>
            <a:off x="2407459" y="1954289"/>
            <a:ext cx="2531001" cy="2531001"/>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D89DADCA-F979-494E-A0C4-6DD7E28DD73B}"/>
              </a:ext>
            </a:extLst>
          </p:cNvPr>
          <p:cNvSpPr/>
          <p:nvPr/>
        </p:nvSpPr>
        <p:spPr>
          <a:xfrm>
            <a:off x="2408238" y="1954213"/>
            <a:ext cx="2530475" cy="25304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612" name="文本框 16">
            <a:extLst>
              <a:ext uri="{FF2B5EF4-FFF2-40B4-BE49-F238E27FC236}">
                <a16:creationId xmlns:a16="http://schemas.microsoft.com/office/drawing/2014/main" id="{32B9F931-F78F-4182-B513-65187B474482}"/>
              </a:ext>
            </a:extLst>
          </p:cNvPr>
          <p:cNvSpPr txBox="1">
            <a:spLocks noChangeArrowheads="1"/>
          </p:cNvSpPr>
          <p:nvPr/>
        </p:nvSpPr>
        <p:spPr bwMode="auto">
          <a:xfrm>
            <a:off x="2843213" y="2460625"/>
            <a:ext cx="1730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600">
                <a:solidFill>
                  <a:srgbClr val="4299A0"/>
                </a:solidFill>
                <a:latin typeface="Arial Unicode MS" pitchFamily="34" charset="-122"/>
                <a:ea typeface="Arial Unicode MS" pitchFamily="34" charset="-122"/>
              </a:rPr>
              <a:t>PART</a:t>
            </a:r>
            <a:endParaRPr lang="zh-CN" altLang="en-US" sz="3600">
              <a:solidFill>
                <a:srgbClr val="4299A0"/>
              </a:solidFill>
              <a:latin typeface="Arial Unicode MS" pitchFamily="34" charset="-122"/>
              <a:ea typeface="Arial Unicode MS" pitchFamily="34" charset="-122"/>
            </a:endParaRPr>
          </a:p>
        </p:txBody>
      </p:sp>
      <p:sp>
        <p:nvSpPr>
          <p:cNvPr id="25613" name="文本框 17">
            <a:extLst>
              <a:ext uri="{FF2B5EF4-FFF2-40B4-BE49-F238E27FC236}">
                <a16:creationId xmlns:a16="http://schemas.microsoft.com/office/drawing/2014/main" id="{5297699D-4C87-481A-B6FB-AB839BBF16D4}"/>
              </a:ext>
            </a:extLst>
          </p:cNvPr>
          <p:cNvSpPr txBox="1">
            <a:spLocks noChangeArrowheads="1"/>
          </p:cNvSpPr>
          <p:nvPr/>
        </p:nvSpPr>
        <p:spPr bwMode="auto">
          <a:xfrm>
            <a:off x="3040063" y="3308350"/>
            <a:ext cx="1265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2800">
                <a:solidFill>
                  <a:schemeClr val="bg1"/>
                </a:solidFill>
                <a:latin typeface="Arial Unicode MS" pitchFamily="34" charset="-122"/>
                <a:ea typeface="Arial Unicode MS" pitchFamily="34" charset="-122"/>
              </a:rPr>
              <a:t>ONE</a:t>
            </a:r>
            <a:endParaRPr lang="zh-CN" altLang="en-US" sz="2800">
              <a:solidFill>
                <a:schemeClr val="bg1"/>
              </a:solidFill>
              <a:latin typeface="Arial Unicode MS" pitchFamily="34" charset="-122"/>
              <a:ea typeface="Arial Unicode MS" pitchFamily="34" charset="-122"/>
            </a:endParaRPr>
          </a:p>
        </p:txBody>
      </p:sp>
      <p:sp>
        <p:nvSpPr>
          <p:cNvPr id="25614" name="文本框 18">
            <a:extLst>
              <a:ext uri="{FF2B5EF4-FFF2-40B4-BE49-F238E27FC236}">
                <a16:creationId xmlns:a16="http://schemas.microsoft.com/office/drawing/2014/main" id="{3EB80FB4-DAAD-40E5-AF87-F8AF84239FC2}"/>
              </a:ext>
            </a:extLst>
          </p:cNvPr>
          <p:cNvSpPr txBox="1">
            <a:spLocks noChangeArrowheads="1"/>
          </p:cNvSpPr>
          <p:nvPr/>
        </p:nvSpPr>
        <p:spPr bwMode="auto">
          <a:xfrm>
            <a:off x="5240338" y="2101850"/>
            <a:ext cx="1109662"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1.2</a:t>
            </a:r>
            <a:endParaRPr lang="zh-CN" altLang="en-US" sz="6600">
              <a:solidFill>
                <a:schemeClr val="bg1"/>
              </a:solidFill>
              <a:latin typeface="Impact" panose="020B0806030902050204" pitchFamily="34" charset="0"/>
              <a:ea typeface="Arial Unicode MS" pitchFamily="34" charset="-122"/>
            </a:endParaRPr>
          </a:p>
        </p:txBody>
      </p:sp>
      <p:sp>
        <p:nvSpPr>
          <p:cNvPr id="25615" name="矩形 22">
            <a:extLst>
              <a:ext uri="{FF2B5EF4-FFF2-40B4-BE49-F238E27FC236}">
                <a16:creationId xmlns:a16="http://schemas.microsoft.com/office/drawing/2014/main" id="{E53855BA-2809-4403-BF7B-E3B3A9ADFE4A}"/>
              </a:ext>
            </a:extLst>
          </p:cNvPr>
          <p:cNvSpPr>
            <a:spLocks noChangeArrowheads="1"/>
          </p:cNvSpPr>
          <p:nvPr/>
        </p:nvSpPr>
        <p:spPr bwMode="auto">
          <a:xfrm>
            <a:off x="6402388" y="3263900"/>
            <a:ext cx="45037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1600">
                <a:solidFill>
                  <a:schemeClr val="bg1"/>
                </a:solidFill>
                <a:latin typeface="Arial" panose="020B0604020202020204" pitchFamily="34" charset="0"/>
                <a:sym typeface="宋体" panose="02010600030101010101" pitchFamily="2" charset="-122"/>
              </a:rPr>
              <a:t>为了避免后期代码的变化导致工程量的增加,首先要做的是将会变化的代码变成一个大</a:t>
            </a:r>
          </a:p>
          <a:p>
            <a:pPr>
              <a:lnSpc>
                <a:spcPct val="150000"/>
              </a:lnSpc>
            </a:pPr>
            <a:r>
              <a:rPr lang="zh-CN" altLang="zh-CN" sz="1600">
                <a:solidFill>
                  <a:schemeClr val="bg1"/>
                </a:solidFill>
                <a:latin typeface="Arial" panose="020B0604020202020204" pitchFamily="34" charset="0"/>
                <a:sym typeface="宋体" panose="02010600030101010101" pitchFamily="2" charset="-122"/>
              </a:rPr>
              <a:t>的框架,给它们一个统一的类型,也就是统一</a:t>
            </a:r>
            <a:r>
              <a:rPr lang="zh-CN" altLang="zh-CN" sz="1600">
                <a:solidFill>
                  <a:srgbClr val="FF0000"/>
                </a:solidFill>
                <a:latin typeface="Arial" panose="020B0604020202020204" pitchFamily="34" charset="0"/>
                <a:sym typeface="宋体" panose="02010600030101010101" pitchFamily="2" charset="-122"/>
              </a:rPr>
              <a:t>继承</a:t>
            </a:r>
          </a:p>
        </p:txBody>
      </p:sp>
      <p:sp>
        <p:nvSpPr>
          <p:cNvPr id="25616" name="文本框 23">
            <a:extLst>
              <a:ext uri="{FF2B5EF4-FFF2-40B4-BE49-F238E27FC236}">
                <a16:creationId xmlns:a16="http://schemas.microsoft.com/office/drawing/2014/main" id="{65B0AC60-3083-42D0-A27B-4B9E15504086}"/>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微软雅黑" panose="020B0503020204020204" pitchFamily="34" charset="-122"/>
                <a:ea typeface="微软雅黑" panose="020B0503020204020204" pitchFamily="34" charset="-122"/>
              </a:rPr>
              <a:t>三大特征</a:t>
            </a:r>
            <a:r>
              <a:rPr lang="en-US" altLang="zh-CN" sz="2400">
                <a:solidFill>
                  <a:srgbClr val="4299A0"/>
                </a:solidFill>
                <a:latin typeface="微软雅黑" panose="020B0503020204020204" pitchFamily="34" charset="-122"/>
                <a:ea typeface="微软雅黑" panose="020B0503020204020204" pitchFamily="34" charset="-122"/>
              </a:rPr>
              <a:t>-----</a:t>
            </a:r>
            <a:r>
              <a:rPr lang="zh-CN" altLang="en-US" sz="2400">
                <a:solidFill>
                  <a:srgbClr val="4299A0"/>
                </a:solidFill>
                <a:latin typeface="微软雅黑" panose="020B0503020204020204" pitchFamily="34" charset="-122"/>
                <a:ea typeface="微软雅黑" panose="020B0503020204020204" pitchFamily="34" charset="-122"/>
              </a:rPr>
              <a:t>继承</a:t>
            </a:r>
          </a:p>
        </p:txBody>
      </p:sp>
      <p:sp>
        <p:nvSpPr>
          <p:cNvPr id="25" name="矩形 24">
            <a:extLst>
              <a:ext uri="{FF2B5EF4-FFF2-40B4-BE49-F238E27FC236}">
                <a16:creationId xmlns:a16="http://schemas.microsoft.com/office/drawing/2014/main" id="{B7DB22ED-5FB0-4A3B-8452-C80DFA539453}"/>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16351E2A-DF6A-4C95-B825-10C7AB313930}"/>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组合 4">
            <a:extLst>
              <a:ext uri="{FF2B5EF4-FFF2-40B4-BE49-F238E27FC236}">
                <a16:creationId xmlns:a16="http://schemas.microsoft.com/office/drawing/2014/main" id="{7754E548-4020-4F89-9B10-D0123AB9DB36}"/>
              </a:ext>
            </a:extLst>
          </p:cNvPr>
          <p:cNvGrpSpPr>
            <a:grpSpLocks/>
          </p:cNvGrpSpPr>
          <p:nvPr/>
        </p:nvGrpSpPr>
        <p:grpSpPr bwMode="auto">
          <a:xfrm>
            <a:off x="550863" y="420688"/>
            <a:ext cx="711200" cy="711200"/>
            <a:chOff x="551543" y="420916"/>
            <a:chExt cx="711200" cy="711200"/>
          </a:xfrm>
        </p:grpSpPr>
        <p:sp>
          <p:nvSpPr>
            <p:cNvPr id="2" name="椭圆 1">
              <a:extLst>
                <a:ext uri="{FF2B5EF4-FFF2-40B4-BE49-F238E27FC236}">
                  <a16:creationId xmlns:a16="http://schemas.microsoft.com/office/drawing/2014/main" id="{87FFF75C-82B6-4E33-B4C0-836B93912F85}"/>
                </a:ext>
              </a:extLst>
            </p:cNvPr>
            <p:cNvSpPr/>
            <p:nvPr/>
          </p:nvSpPr>
          <p:spPr>
            <a:xfrm>
              <a:off x="551543" y="420916"/>
              <a:ext cx="711200" cy="711200"/>
            </a:xfrm>
            <a:prstGeom prst="ellipse">
              <a:avLst/>
            </a:prstGeom>
            <a:gradFill>
              <a:gsLst>
                <a:gs pos="0">
                  <a:srgbClr val="4299A0"/>
                </a:gs>
                <a:gs pos="100000">
                  <a:srgbClr val="1C4144"/>
                </a:gs>
              </a:gsLst>
              <a:lin ang="8100000" scaled="0"/>
            </a:gradFill>
            <a:ln>
              <a:noFill/>
            </a:ln>
            <a:effectLst>
              <a:outerShdw blurRad="304800" sx="127000" sy="127000" algn="ctr" rotWithShape="0">
                <a:srgbClr val="3D8AA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651" name="文本框 2">
              <a:extLst>
                <a:ext uri="{FF2B5EF4-FFF2-40B4-BE49-F238E27FC236}">
                  <a16:creationId xmlns:a16="http://schemas.microsoft.com/office/drawing/2014/main" id="{B45980E1-4197-4546-B31B-E86501514207}"/>
                </a:ext>
              </a:extLst>
            </p:cNvPr>
            <p:cNvSpPr txBox="1">
              <a:spLocks noChangeArrowheads="1"/>
            </p:cNvSpPr>
            <p:nvPr/>
          </p:nvSpPr>
          <p:spPr bwMode="auto">
            <a:xfrm>
              <a:off x="650502" y="514906"/>
              <a:ext cx="513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sp>
        <p:nvSpPr>
          <p:cNvPr id="27652" name="文本框 3">
            <a:extLst>
              <a:ext uri="{FF2B5EF4-FFF2-40B4-BE49-F238E27FC236}">
                <a16:creationId xmlns:a16="http://schemas.microsoft.com/office/drawing/2014/main" id="{BB1EEC64-9E82-4700-8197-D00FEE1267F3}"/>
              </a:ext>
            </a:extLst>
          </p:cNvPr>
          <p:cNvSpPr txBox="1">
            <a:spLocks noChangeArrowheads="1"/>
          </p:cNvSpPr>
          <p:nvPr/>
        </p:nvSpPr>
        <p:spPr bwMode="auto">
          <a:xfrm>
            <a:off x="1468438" y="576263"/>
            <a:ext cx="3189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a:solidFill>
                  <a:srgbClr val="4299A0"/>
                </a:solidFill>
                <a:latin typeface="微软雅黑" panose="020B0503020204020204" pitchFamily="34" charset="-122"/>
                <a:ea typeface="微软雅黑" panose="020B0503020204020204" pitchFamily="34" charset="-122"/>
              </a:rPr>
              <a:t>继承</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1EF390CE-5665-43D0-84EF-1C9E55C86358}"/>
              </a:ext>
            </a:extLst>
          </p:cNvPr>
          <p:cNvSpPr/>
          <p:nvPr/>
        </p:nvSpPr>
        <p:spPr>
          <a:xfrm>
            <a:off x="3643313" y="-101600"/>
            <a:ext cx="7561262" cy="7561263"/>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8" name="组合 7">
            <a:extLst>
              <a:ext uri="{FF2B5EF4-FFF2-40B4-BE49-F238E27FC236}">
                <a16:creationId xmlns:a16="http://schemas.microsoft.com/office/drawing/2014/main" id="{3EF1DA57-3CFB-45DD-A949-87D8E59187AF}"/>
              </a:ext>
            </a:extLst>
          </p:cNvPr>
          <p:cNvGrpSpPr>
            <a:grpSpLocks/>
          </p:cNvGrpSpPr>
          <p:nvPr/>
        </p:nvGrpSpPr>
        <p:grpSpPr bwMode="auto">
          <a:xfrm>
            <a:off x="952500" y="3216275"/>
            <a:ext cx="3273425" cy="3273425"/>
            <a:chOff x="953154" y="3216320"/>
            <a:chExt cx="3273380" cy="3273380"/>
          </a:xfrm>
        </p:grpSpPr>
        <p:sp>
          <p:nvSpPr>
            <p:cNvPr id="11" name="椭圆 10">
              <a:extLst>
                <a:ext uri="{FF2B5EF4-FFF2-40B4-BE49-F238E27FC236}">
                  <a16:creationId xmlns:a16="http://schemas.microsoft.com/office/drawing/2014/main" id="{105A4966-BB4F-4F16-8D01-3060F9649870}"/>
                </a:ext>
              </a:extLst>
            </p:cNvPr>
            <p:cNvSpPr/>
            <p:nvPr/>
          </p:nvSpPr>
          <p:spPr>
            <a:xfrm>
              <a:off x="953154" y="3216320"/>
              <a:ext cx="3273380" cy="3273380"/>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86773C15-7AC2-435D-A5F2-1CD77572190D}"/>
                </a:ext>
              </a:extLst>
            </p:cNvPr>
            <p:cNvSpPr/>
            <p:nvPr/>
          </p:nvSpPr>
          <p:spPr>
            <a:xfrm>
              <a:off x="4042387" y="5434028"/>
              <a:ext cx="130173" cy="13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右箭头 3">
            <a:extLst>
              <a:ext uri="{FF2B5EF4-FFF2-40B4-BE49-F238E27FC236}">
                <a16:creationId xmlns:a16="http://schemas.microsoft.com/office/drawing/2014/main" id="{3837A41E-0030-4512-88C9-722BDEA51A93}"/>
              </a:ext>
            </a:extLst>
          </p:cNvPr>
          <p:cNvSpPr/>
          <p:nvPr/>
        </p:nvSpPr>
        <p:spPr>
          <a:xfrm>
            <a:off x="3898900" y="3108325"/>
            <a:ext cx="2938463" cy="179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pic>
        <p:nvPicPr>
          <p:cNvPr id="27658" name="图片 3" descr="O1CN01vTszXc1Od0XSDYKni_!!2486381727">
            <a:extLst>
              <a:ext uri="{FF2B5EF4-FFF2-40B4-BE49-F238E27FC236}">
                <a16:creationId xmlns:a16="http://schemas.microsoft.com/office/drawing/2014/main" id="{9291CAC7-4293-4AE1-BD10-F0817AB6E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325" y="1612900"/>
            <a:ext cx="35909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图片 2" descr="O1CN01tGtbbV26NI2LuPKCp_!!2403327649">
            <a:extLst>
              <a:ext uri="{FF2B5EF4-FFF2-40B4-BE49-F238E27FC236}">
                <a16:creationId xmlns:a16="http://schemas.microsoft.com/office/drawing/2014/main" id="{9ED0C386-8027-40A8-BB1D-FD75BAA25F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733550"/>
            <a:ext cx="37338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4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FA449FD-B3CE-4139-A4D2-8E5AD800D9AC}"/>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B4DD28E5-D7B0-4635-BA33-A8BF17CE15CA}"/>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04331269-D7F8-4198-9674-4257BEC6CD18}"/>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4F54559D-D901-40D4-8485-A52D90B9FA2A}"/>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5AD70C45-BE6F-4EFA-AE08-DEA699F52CC4}"/>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DB1B7180-2561-4B42-B973-B0F8D4162D96}"/>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EC9AC415-8179-4FB0-81AC-704C52A06937}"/>
              </a:ext>
            </a:extLst>
          </p:cNvPr>
          <p:cNvGrpSpPr>
            <a:grpSpLocks/>
          </p:cNvGrpSpPr>
          <p:nvPr/>
        </p:nvGrpSpPr>
        <p:grpSpPr bwMode="auto">
          <a:xfrm>
            <a:off x="1866900" y="-1676400"/>
            <a:ext cx="5372100" cy="5372100"/>
            <a:chOff x="1866900" y="-1676400"/>
            <a:chExt cx="5372100" cy="5372100"/>
          </a:xfrm>
        </p:grpSpPr>
        <p:sp>
          <p:nvSpPr>
            <p:cNvPr id="14" name="椭圆 13">
              <a:extLst>
                <a:ext uri="{FF2B5EF4-FFF2-40B4-BE49-F238E27FC236}">
                  <a16:creationId xmlns:a16="http://schemas.microsoft.com/office/drawing/2014/main" id="{C23A035F-EDF4-466C-8282-72C0E693E72F}"/>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B1D80808-48CF-4A98-BC74-C7696219D4D8}"/>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A2E81CE2-0B51-491C-A510-97D1738B23D5}"/>
              </a:ext>
            </a:extLst>
          </p:cNvPr>
          <p:cNvPicPr>
            <a:picLocks noChangeAspect="1"/>
          </p:cNvPicPr>
          <p:nvPr/>
        </p:nvPicPr>
        <p:blipFill>
          <a:blip r:embed="rId3" cstate="email"/>
          <a:srcRect/>
          <a:stretch>
            <a:fillRect/>
          </a:stretch>
        </p:blipFill>
        <p:spPr>
          <a:xfrm>
            <a:off x="2407459" y="1954289"/>
            <a:ext cx="2531001" cy="2531001"/>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2C61FEE1-9534-4AD1-ADD2-8A6E5D7BF56F}"/>
              </a:ext>
            </a:extLst>
          </p:cNvPr>
          <p:cNvSpPr/>
          <p:nvPr/>
        </p:nvSpPr>
        <p:spPr>
          <a:xfrm>
            <a:off x="2408238" y="1954213"/>
            <a:ext cx="2530475" cy="25304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9708" name="文本框 16">
            <a:extLst>
              <a:ext uri="{FF2B5EF4-FFF2-40B4-BE49-F238E27FC236}">
                <a16:creationId xmlns:a16="http://schemas.microsoft.com/office/drawing/2014/main" id="{F6CDCA8B-0775-4E06-9537-C9C10EAC0ED3}"/>
              </a:ext>
            </a:extLst>
          </p:cNvPr>
          <p:cNvSpPr txBox="1">
            <a:spLocks noChangeArrowheads="1"/>
          </p:cNvSpPr>
          <p:nvPr/>
        </p:nvSpPr>
        <p:spPr bwMode="auto">
          <a:xfrm>
            <a:off x="2843213" y="2460625"/>
            <a:ext cx="1730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600">
                <a:solidFill>
                  <a:srgbClr val="4299A0"/>
                </a:solidFill>
                <a:latin typeface="Arial Unicode MS" pitchFamily="34" charset="-122"/>
                <a:ea typeface="Arial Unicode MS" pitchFamily="34" charset="-122"/>
              </a:rPr>
              <a:t>PART</a:t>
            </a:r>
            <a:endParaRPr lang="zh-CN" altLang="en-US" sz="3600">
              <a:solidFill>
                <a:srgbClr val="4299A0"/>
              </a:solidFill>
              <a:latin typeface="Arial Unicode MS" pitchFamily="34" charset="-122"/>
              <a:ea typeface="Arial Unicode MS" pitchFamily="34" charset="-122"/>
            </a:endParaRPr>
          </a:p>
        </p:txBody>
      </p:sp>
      <p:sp>
        <p:nvSpPr>
          <p:cNvPr id="29709" name="文本框 17">
            <a:extLst>
              <a:ext uri="{FF2B5EF4-FFF2-40B4-BE49-F238E27FC236}">
                <a16:creationId xmlns:a16="http://schemas.microsoft.com/office/drawing/2014/main" id="{50FEBB44-24C8-4279-AB4C-57C76B5FA9BB}"/>
              </a:ext>
            </a:extLst>
          </p:cNvPr>
          <p:cNvSpPr txBox="1">
            <a:spLocks noChangeArrowheads="1"/>
          </p:cNvSpPr>
          <p:nvPr/>
        </p:nvSpPr>
        <p:spPr bwMode="auto">
          <a:xfrm>
            <a:off x="3040063" y="3308350"/>
            <a:ext cx="1265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2800">
                <a:solidFill>
                  <a:schemeClr val="bg1"/>
                </a:solidFill>
                <a:latin typeface="Arial Unicode MS" pitchFamily="34" charset="-122"/>
                <a:ea typeface="Arial Unicode MS" pitchFamily="34" charset="-122"/>
              </a:rPr>
              <a:t>ONE</a:t>
            </a:r>
            <a:endParaRPr lang="zh-CN" altLang="en-US" sz="2800">
              <a:solidFill>
                <a:schemeClr val="bg1"/>
              </a:solidFill>
              <a:latin typeface="Arial Unicode MS" pitchFamily="34" charset="-122"/>
              <a:ea typeface="Arial Unicode MS" pitchFamily="34" charset="-122"/>
            </a:endParaRPr>
          </a:p>
        </p:txBody>
      </p:sp>
      <p:sp>
        <p:nvSpPr>
          <p:cNvPr id="29710" name="文本框 18">
            <a:extLst>
              <a:ext uri="{FF2B5EF4-FFF2-40B4-BE49-F238E27FC236}">
                <a16:creationId xmlns:a16="http://schemas.microsoft.com/office/drawing/2014/main" id="{F4679F6F-5508-4A40-A9F2-36CADE3CFCB5}"/>
              </a:ext>
            </a:extLst>
          </p:cNvPr>
          <p:cNvSpPr txBox="1">
            <a:spLocks noChangeArrowheads="1"/>
          </p:cNvSpPr>
          <p:nvPr/>
        </p:nvSpPr>
        <p:spPr bwMode="auto">
          <a:xfrm>
            <a:off x="5221288" y="1441450"/>
            <a:ext cx="1109662"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1.3</a:t>
            </a:r>
            <a:endParaRPr lang="zh-CN" altLang="en-US" sz="6600">
              <a:solidFill>
                <a:schemeClr val="bg1"/>
              </a:solidFill>
              <a:latin typeface="Impact" panose="020B0806030902050204" pitchFamily="34" charset="0"/>
              <a:ea typeface="Arial Unicode MS" pitchFamily="34" charset="-122"/>
            </a:endParaRPr>
          </a:p>
        </p:txBody>
      </p:sp>
      <p:sp>
        <p:nvSpPr>
          <p:cNvPr id="29711" name="矩形 22">
            <a:extLst>
              <a:ext uri="{FF2B5EF4-FFF2-40B4-BE49-F238E27FC236}">
                <a16:creationId xmlns:a16="http://schemas.microsoft.com/office/drawing/2014/main" id="{7CF05B05-9D24-4A49-AF94-20336B5DEE56}"/>
              </a:ext>
            </a:extLst>
          </p:cNvPr>
          <p:cNvSpPr>
            <a:spLocks noChangeArrowheads="1"/>
          </p:cNvSpPr>
          <p:nvPr/>
        </p:nvSpPr>
        <p:spPr bwMode="auto">
          <a:xfrm>
            <a:off x="6467475" y="2460625"/>
            <a:ext cx="4503738"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1600">
                <a:solidFill>
                  <a:schemeClr val="bg1"/>
                </a:solidFill>
              </a:rPr>
              <a:t>一个相同的方法有不同的实现功能的方法，每个子类都有自己独特的个性和功能，但它们在一定程度上具有相同的特征，即该方法可根据调用者调用该方法而采取不同的实现方法，提高了代码的灵活性，降低了类与类之间的耦合度，使得代码整体架构更加清晰，并且拓展性更高。</a:t>
            </a:r>
          </a:p>
          <a:p>
            <a:pPr>
              <a:lnSpc>
                <a:spcPct val="150000"/>
              </a:lnSpc>
            </a:pPr>
            <a:r>
              <a:rPr lang="zh-CN" altLang="zh-CN" sz="1600">
                <a:solidFill>
                  <a:schemeClr val="bg1"/>
                </a:solidFill>
              </a:rPr>
              <a:t>继承是多态的</a:t>
            </a:r>
            <a:r>
              <a:rPr lang="zh-CN" altLang="en-US" sz="1600">
                <a:solidFill>
                  <a:schemeClr val="bg1"/>
                </a:solidFill>
              </a:rPr>
              <a:t>体现</a:t>
            </a:r>
            <a:r>
              <a:rPr lang="zh-CN" altLang="zh-CN" sz="1600">
                <a:solidFill>
                  <a:schemeClr val="bg1"/>
                </a:solidFill>
              </a:rPr>
              <a:t>，而多态则使其在类与类之间的切换变得更加灵活，有效的降低了其相互之间的耦合性。</a:t>
            </a:r>
            <a:endParaRPr lang="zh-CN" altLang="zh-CN" sz="1600">
              <a:solidFill>
                <a:schemeClr val="bg1"/>
              </a:solidFill>
              <a:latin typeface="Arial" panose="020B0604020202020204" pitchFamily="34" charset="0"/>
            </a:endParaRPr>
          </a:p>
        </p:txBody>
      </p:sp>
      <p:sp>
        <p:nvSpPr>
          <p:cNvPr id="29712" name="文本框 23">
            <a:extLst>
              <a:ext uri="{FF2B5EF4-FFF2-40B4-BE49-F238E27FC236}">
                <a16:creationId xmlns:a16="http://schemas.microsoft.com/office/drawing/2014/main" id="{8CB97CD1-8CE3-40A0-BC96-6178CA637616}"/>
              </a:ext>
            </a:extLst>
          </p:cNvPr>
          <p:cNvSpPr txBox="1">
            <a:spLocks noChangeArrowheads="1"/>
          </p:cNvSpPr>
          <p:nvPr/>
        </p:nvSpPr>
        <p:spPr bwMode="auto">
          <a:xfrm>
            <a:off x="6330950" y="1573213"/>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微软雅黑" panose="020B0503020204020204" pitchFamily="34" charset="-122"/>
                <a:ea typeface="微软雅黑" panose="020B0503020204020204" pitchFamily="34" charset="-122"/>
              </a:rPr>
              <a:t>三大特征</a:t>
            </a:r>
            <a:r>
              <a:rPr lang="en-US" altLang="zh-CN" sz="2400">
                <a:solidFill>
                  <a:srgbClr val="4299A0"/>
                </a:solidFill>
                <a:latin typeface="微软雅黑" panose="020B0503020204020204" pitchFamily="34" charset="-122"/>
                <a:ea typeface="微软雅黑" panose="020B0503020204020204" pitchFamily="34" charset="-122"/>
              </a:rPr>
              <a:t>-----</a:t>
            </a:r>
            <a:r>
              <a:rPr lang="zh-CN" altLang="en-US" sz="2400">
                <a:solidFill>
                  <a:srgbClr val="4299A0"/>
                </a:solidFill>
                <a:latin typeface="微软雅黑" panose="020B0503020204020204" pitchFamily="34" charset="-122"/>
                <a:ea typeface="微软雅黑" panose="020B0503020204020204" pitchFamily="34" charset="-122"/>
              </a:rPr>
              <a:t>多态</a:t>
            </a:r>
          </a:p>
        </p:txBody>
      </p:sp>
      <p:sp>
        <p:nvSpPr>
          <p:cNvPr id="25" name="矩形 24">
            <a:extLst>
              <a:ext uri="{FF2B5EF4-FFF2-40B4-BE49-F238E27FC236}">
                <a16:creationId xmlns:a16="http://schemas.microsoft.com/office/drawing/2014/main" id="{B8111B5B-9BAD-46BB-A5B8-E9D5B5DD22A1}"/>
              </a:ext>
            </a:extLst>
          </p:cNvPr>
          <p:cNvSpPr/>
          <p:nvPr/>
        </p:nvSpPr>
        <p:spPr>
          <a:xfrm>
            <a:off x="6467475" y="2143125"/>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785411CB-8A2F-4EB3-A0CD-42CF6AB2AF1A}"/>
              </a:ext>
            </a:extLst>
          </p:cNvPr>
          <p:cNvCxnSpPr>
            <a:stCxn id="25" idx="3"/>
          </p:cNvCxnSpPr>
          <p:nvPr/>
        </p:nvCxnSpPr>
        <p:spPr>
          <a:xfrm>
            <a:off x="7038975" y="2165350"/>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组合 4">
            <a:extLst>
              <a:ext uri="{FF2B5EF4-FFF2-40B4-BE49-F238E27FC236}">
                <a16:creationId xmlns:a16="http://schemas.microsoft.com/office/drawing/2014/main" id="{6C438399-A5BF-4AE9-B53C-FA8DFA948056}"/>
              </a:ext>
            </a:extLst>
          </p:cNvPr>
          <p:cNvGrpSpPr>
            <a:grpSpLocks/>
          </p:cNvGrpSpPr>
          <p:nvPr/>
        </p:nvGrpSpPr>
        <p:grpSpPr bwMode="auto">
          <a:xfrm>
            <a:off x="550863" y="420688"/>
            <a:ext cx="711200" cy="711200"/>
            <a:chOff x="551543" y="420916"/>
            <a:chExt cx="711200" cy="711200"/>
          </a:xfrm>
        </p:grpSpPr>
        <p:sp>
          <p:nvSpPr>
            <p:cNvPr id="2" name="椭圆 1">
              <a:extLst>
                <a:ext uri="{FF2B5EF4-FFF2-40B4-BE49-F238E27FC236}">
                  <a16:creationId xmlns:a16="http://schemas.microsoft.com/office/drawing/2014/main" id="{C768A717-8868-4889-9F44-51993F0AA63F}"/>
                </a:ext>
              </a:extLst>
            </p:cNvPr>
            <p:cNvSpPr/>
            <p:nvPr/>
          </p:nvSpPr>
          <p:spPr>
            <a:xfrm>
              <a:off x="551543" y="420916"/>
              <a:ext cx="711200" cy="711200"/>
            </a:xfrm>
            <a:prstGeom prst="ellipse">
              <a:avLst/>
            </a:prstGeom>
            <a:gradFill>
              <a:gsLst>
                <a:gs pos="0">
                  <a:srgbClr val="4299A0"/>
                </a:gs>
                <a:gs pos="100000">
                  <a:srgbClr val="1C4144"/>
                </a:gs>
              </a:gsLst>
              <a:lin ang="8100000" scaled="0"/>
            </a:gradFill>
            <a:ln>
              <a:noFill/>
            </a:ln>
            <a:effectLst>
              <a:outerShdw blurRad="304800" sx="127000" sy="127000" algn="ctr" rotWithShape="0">
                <a:srgbClr val="3D8AA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1747" name="文本框 2">
              <a:extLst>
                <a:ext uri="{FF2B5EF4-FFF2-40B4-BE49-F238E27FC236}">
                  <a16:creationId xmlns:a16="http://schemas.microsoft.com/office/drawing/2014/main" id="{E81C062C-95DA-4C9E-851C-8C876D203153}"/>
                </a:ext>
              </a:extLst>
            </p:cNvPr>
            <p:cNvSpPr txBox="1">
              <a:spLocks noChangeArrowheads="1"/>
            </p:cNvSpPr>
            <p:nvPr/>
          </p:nvSpPr>
          <p:spPr bwMode="auto">
            <a:xfrm>
              <a:off x="650502" y="514906"/>
              <a:ext cx="513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sp>
        <p:nvSpPr>
          <p:cNvPr id="31748" name="文本框 22">
            <a:extLst>
              <a:ext uri="{FF2B5EF4-FFF2-40B4-BE49-F238E27FC236}">
                <a16:creationId xmlns:a16="http://schemas.microsoft.com/office/drawing/2014/main" id="{7508DA49-26D8-4548-AC88-8FF016EB1FDF}"/>
              </a:ext>
            </a:extLst>
          </p:cNvPr>
          <p:cNvSpPr txBox="1">
            <a:spLocks noChangeArrowheads="1"/>
          </p:cNvSpPr>
          <p:nvPr/>
        </p:nvSpPr>
        <p:spPr bwMode="auto">
          <a:xfrm>
            <a:off x="1316038" y="577850"/>
            <a:ext cx="3189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a:solidFill>
                  <a:srgbClr val="4299A0"/>
                </a:solidFill>
                <a:latin typeface="微软雅黑" panose="020B0503020204020204" pitchFamily="34" charset="-122"/>
                <a:ea typeface="微软雅黑" panose="020B0503020204020204" pitchFamily="34" charset="-122"/>
              </a:rPr>
              <a:t>贼 </a:t>
            </a:r>
            <a:r>
              <a:rPr lang="en-US" altLang="zh-CN" sz="2400">
                <a:solidFill>
                  <a:srgbClr val="4299A0"/>
                </a:solidFill>
                <a:latin typeface="微软雅黑" panose="020B0503020204020204" pitchFamily="34" charset="-122"/>
                <a:ea typeface="微软雅黑" panose="020B0503020204020204" pitchFamily="34" charset="-122"/>
              </a:rPr>
              <a:t>low </a:t>
            </a:r>
            <a:r>
              <a:rPr lang="zh-CN" altLang="en-US" sz="2400">
                <a:solidFill>
                  <a:srgbClr val="4299A0"/>
                </a:solidFill>
                <a:latin typeface="微软雅黑" panose="020B0503020204020204" pitchFamily="34" charset="-122"/>
                <a:ea typeface="微软雅黑" panose="020B0503020204020204" pitchFamily="34" charset="-122"/>
              </a:rPr>
              <a:t>的例子</a:t>
            </a:r>
          </a:p>
        </p:txBody>
      </p:sp>
      <p:pic>
        <p:nvPicPr>
          <p:cNvPr id="31749" name="图片 35" descr="C:\Users\Administrator\Desktop\4316.png4316">
            <a:extLst>
              <a:ext uri="{FF2B5EF4-FFF2-40B4-BE49-F238E27FC236}">
                <a16:creationId xmlns:a16="http://schemas.microsoft.com/office/drawing/2014/main" id="{980B491F-E0DD-4788-9D71-6D623177B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300163"/>
            <a:ext cx="1744662"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a:extLst>
              <a:ext uri="{FF2B5EF4-FFF2-40B4-BE49-F238E27FC236}">
                <a16:creationId xmlns:a16="http://schemas.microsoft.com/office/drawing/2014/main" id="{7D0946D1-E319-4083-8F6C-E3AFBAFB7020}"/>
              </a:ext>
            </a:extLst>
          </p:cNvPr>
          <p:cNvSpPr/>
          <p:nvPr/>
        </p:nvSpPr>
        <p:spPr>
          <a:xfrm>
            <a:off x="2473325" y="1517650"/>
            <a:ext cx="284956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31751" name="图片 25" descr="O1CN01vTszXc1Od0XSDYKni_!!2486381727">
            <a:extLst>
              <a:ext uri="{FF2B5EF4-FFF2-40B4-BE49-F238E27FC236}">
                <a16:creationId xmlns:a16="http://schemas.microsoft.com/office/drawing/2014/main" id="{7647F51E-8571-4B84-A412-2D9AA6C10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388" y="3487738"/>
            <a:ext cx="3716337"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图片 26" descr="O1CN01tGtbbV26NI2LuPKCp_!!2403327649">
            <a:extLst>
              <a:ext uri="{FF2B5EF4-FFF2-40B4-BE49-F238E27FC236}">
                <a16:creationId xmlns:a16="http://schemas.microsoft.com/office/drawing/2014/main" id="{7814BE99-83D2-4DF3-B231-7F7F100BE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2263" y="420688"/>
            <a:ext cx="312420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右箭头 27">
            <a:extLst>
              <a:ext uri="{FF2B5EF4-FFF2-40B4-BE49-F238E27FC236}">
                <a16:creationId xmlns:a16="http://schemas.microsoft.com/office/drawing/2014/main" id="{42F0DF0F-B40C-4C51-868B-AD5B7C8FA0F1}"/>
              </a:ext>
            </a:extLst>
          </p:cNvPr>
          <p:cNvSpPr/>
          <p:nvPr/>
        </p:nvSpPr>
        <p:spPr>
          <a:xfrm rot="4560000">
            <a:off x="8070850" y="2635251"/>
            <a:ext cx="14747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1754" name="文本框 28">
            <a:extLst>
              <a:ext uri="{FF2B5EF4-FFF2-40B4-BE49-F238E27FC236}">
                <a16:creationId xmlns:a16="http://schemas.microsoft.com/office/drawing/2014/main" id="{70262AE8-1046-49FB-9375-4B8F8C1A7736}"/>
              </a:ext>
            </a:extLst>
          </p:cNvPr>
          <p:cNvSpPr txBox="1">
            <a:spLocks noChangeArrowheads="1"/>
          </p:cNvSpPr>
          <p:nvPr/>
        </p:nvSpPr>
        <p:spPr bwMode="auto">
          <a:xfrm>
            <a:off x="771525" y="3044825"/>
            <a:ext cx="17668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a:solidFill>
                  <a:srgbClr val="4299A0"/>
                </a:solidFill>
                <a:latin typeface="微软雅黑" panose="020B0503020204020204" pitchFamily="34" charset="-122"/>
                <a:ea typeface="微软雅黑" panose="020B0503020204020204" pitchFamily="34" charset="-122"/>
              </a:rPr>
              <a:t>封装</a:t>
            </a:r>
            <a:endParaRPr lang="zh-CN" altLang="en-US" sz="4400"/>
          </a:p>
        </p:txBody>
      </p:sp>
      <p:sp>
        <p:nvSpPr>
          <p:cNvPr id="31755" name="文本框 29">
            <a:extLst>
              <a:ext uri="{FF2B5EF4-FFF2-40B4-BE49-F238E27FC236}">
                <a16:creationId xmlns:a16="http://schemas.microsoft.com/office/drawing/2014/main" id="{1E60BA84-4D11-46D1-8732-2AFBD7F9908A}"/>
              </a:ext>
            </a:extLst>
          </p:cNvPr>
          <p:cNvSpPr txBox="1">
            <a:spLocks noChangeArrowheads="1"/>
          </p:cNvSpPr>
          <p:nvPr/>
        </p:nvSpPr>
        <p:spPr bwMode="auto">
          <a:xfrm>
            <a:off x="7807325" y="198438"/>
            <a:ext cx="17668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a:solidFill>
                  <a:srgbClr val="4299A0"/>
                </a:solidFill>
                <a:latin typeface="微软雅黑" panose="020B0503020204020204" pitchFamily="34" charset="-122"/>
                <a:ea typeface="微软雅黑" panose="020B0503020204020204" pitchFamily="34" charset="-122"/>
                <a:sym typeface="宋体" panose="02010600030101010101" pitchFamily="2" charset="-122"/>
              </a:rPr>
              <a:t>继承</a:t>
            </a:r>
            <a:endParaRPr lang="zh-CN" altLang="en-US" sz="4400"/>
          </a:p>
        </p:txBody>
      </p:sp>
      <p:sp>
        <p:nvSpPr>
          <p:cNvPr id="31756" name="文本框 30">
            <a:extLst>
              <a:ext uri="{FF2B5EF4-FFF2-40B4-BE49-F238E27FC236}">
                <a16:creationId xmlns:a16="http://schemas.microsoft.com/office/drawing/2014/main" id="{01BD8A0D-DC40-4E82-9688-3FBCCEA73350}"/>
              </a:ext>
            </a:extLst>
          </p:cNvPr>
          <p:cNvSpPr txBox="1">
            <a:spLocks noChangeArrowheads="1"/>
          </p:cNvSpPr>
          <p:nvPr/>
        </p:nvSpPr>
        <p:spPr bwMode="auto">
          <a:xfrm>
            <a:off x="9145588" y="2359025"/>
            <a:ext cx="17668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a:solidFill>
                  <a:srgbClr val="4299A0"/>
                </a:solidFill>
                <a:latin typeface="微软雅黑" panose="020B0503020204020204" pitchFamily="34" charset="-122"/>
                <a:ea typeface="微软雅黑" panose="020B0503020204020204" pitchFamily="34" charset="-122"/>
                <a:sym typeface="宋体" panose="02010600030101010101" pitchFamily="2" charset="-122"/>
              </a:rPr>
              <a:t>多态</a:t>
            </a:r>
            <a:endParaRPr lang="zh-CN" altLang="en-US" sz="4400"/>
          </a:p>
        </p:txBody>
      </p:sp>
      <p:cxnSp>
        <p:nvCxnSpPr>
          <p:cNvPr id="25" name="直接连接符 24">
            <a:extLst>
              <a:ext uri="{FF2B5EF4-FFF2-40B4-BE49-F238E27FC236}">
                <a16:creationId xmlns:a16="http://schemas.microsoft.com/office/drawing/2014/main" id="{AEA032BC-F723-4BF2-84C3-EDF70225E840}"/>
              </a:ext>
            </a:extLst>
          </p:cNvPr>
          <p:cNvCxnSpPr/>
          <p:nvPr/>
        </p:nvCxnSpPr>
        <p:spPr>
          <a:xfrm flipH="1">
            <a:off x="992188" y="58738"/>
            <a:ext cx="8153400" cy="6713537"/>
          </a:xfrm>
          <a:prstGeom prst="line">
            <a:avLst/>
          </a:prstGeom>
          <a:ln w="88900" cmpd="sng"/>
        </p:spPr>
        <p:style>
          <a:lnRef idx="3">
            <a:schemeClr val="accent2"/>
          </a:lnRef>
          <a:fillRef idx="0">
            <a:schemeClr val="accent2"/>
          </a:fillRef>
          <a:effectRef idx="2">
            <a:schemeClr val="accent2"/>
          </a:effectRef>
          <a:fontRef idx="minor">
            <a:schemeClr val="tx1"/>
          </a:fontRef>
        </p:style>
      </p:cxnSp>
      <p:sp>
        <p:nvSpPr>
          <p:cNvPr id="3" name="右箭头 2">
            <a:extLst>
              <a:ext uri="{FF2B5EF4-FFF2-40B4-BE49-F238E27FC236}">
                <a16:creationId xmlns:a16="http://schemas.microsoft.com/office/drawing/2014/main" id="{EF9BABA5-A554-4D4B-AA0F-75293BCF2E7B}"/>
              </a:ext>
            </a:extLst>
          </p:cNvPr>
          <p:cNvSpPr/>
          <p:nvPr/>
        </p:nvSpPr>
        <p:spPr>
          <a:xfrm rot="1380000">
            <a:off x="2362200" y="3587750"/>
            <a:ext cx="563086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乘号 4">
            <a:extLst>
              <a:ext uri="{FF2B5EF4-FFF2-40B4-BE49-F238E27FC236}">
                <a16:creationId xmlns:a16="http://schemas.microsoft.com/office/drawing/2014/main" id="{3E13747E-001B-473A-AD6B-24871C17EC37}"/>
              </a:ext>
            </a:extLst>
          </p:cNvPr>
          <p:cNvSpPr/>
          <p:nvPr/>
        </p:nvSpPr>
        <p:spPr>
          <a:xfrm>
            <a:off x="3297238" y="2497138"/>
            <a:ext cx="1541462" cy="16256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endParaRPr lang="zh-CN" altLang="en-US" noProof="1"/>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405B79B-D0A8-4816-BC95-B15F9D06BAB4}"/>
              </a:ext>
            </a:extLst>
          </p:cNvPr>
          <p:cNvGrpSpPr>
            <a:grpSpLocks/>
          </p:cNvGrpSpPr>
          <p:nvPr/>
        </p:nvGrpSpPr>
        <p:grpSpPr bwMode="auto">
          <a:xfrm>
            <a:off x="3870325" y="2614613"/>
            <a:ext cx="2597150" cy="2597150"/>
            <a:chOff x="3870830" y="2614056"/>
            <a:chExt cx="2597150" cy="2597150"/>
          </a:xfrm>
        </p:grpSpPr>
        <p:sp>
          <p:nvSpPr>
            <p:cNvPr id="10" name="椭圆 9">
              <a:extLst>
                <a:ext uri="{FF2B5EF4-FFF2-40B4-BE49-F238E27FC236}">
                  <a16:creationId xmlns:a16="http://schemas.microsoft.com/office/drawing/2014/main" id="{DD1FCA91-8898-4A3D-88AA-7AA494F466AC}"/>
                </a:ext>
              </a:extLst>
            </p:cNvPr>
            <p:cNvSpPr/>
            <p:nvPr/>
          </p:nvSpPr>
          <p:spPr>
            <a:xfrm>
              <a:off x="3870830" y="2614056"/>
              <a:ext cx="2597150" cy="259715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a:extLst>
                <a:ext uri="{FF2B5EF4-FFF2-40B4-BE49-F238E27FC236}">
                  <a16:creationId xmlns:a16="http://schemas.microsoft.com/office/drawing/2014/main" id="{6BDE575B-F0E2-4FB1-8507-BA4A30D0BAC2}"/>
                </a:ext>
              </a:extLst>
            </p:cNvPr>
            <p:cNvSpPr/>
            <p:nvPr/>
          </p:nvSpPr>
          <p:spPr>
            <a:xfrm>
              <a:off x="6164768" y="309824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3" name="组合 2">
            <a:extLst>
              <a:ext uri="{FF2B5EF4-FFF2-40B4-BE49-F238E27FC236}">
                <a16:creationId xmlns:a16="http://schemas.microsoft.com/office/drawing/2014/main" id="{D88D59A5-D754-4B46-886A-0C974AE34A13}"/>
              </a:ext>
            </a:extLst>
          </p:cNvPr>
          <p:cNvGrpSpPr>
            <a:grpSpLocks/>
          </p:cNvGrpSpPr>
          <p:nvPr/>
        </p:nvGrpSpPr>
        <p:grpSpPr bwMode="auto">
          <a:xfrm>
            <a:off x="-819150" y="1993900"/>
            <a:ext cx="5392738" cy="5372100"/>
            <a:chOff x="-819150" y="1993900"/>
            <a:chExt cx="5393531" cy="5372100"/>
          </a:xfrm>
        </p:grpSpPr>
        <p:sp>
          <p:nvSpPr>
            <p:cNvPr id="9" name="椭圆 8">
              <a:extLst>
                <a:ext uri="{FF2B5EF4-FFF2-40B4-BE49-F238E27FC236}">
                  <a16:creationId xmlns:a16="http://schemas.microsoft.com/office/drawing/2014/main" id="{912F7ECB-308A-464F-896A-556807AB9DC8}"/>
                </a:ext>
              </a:extLst>
            </p:cNvPr>
            <p:cNvSpPr/>
            <p:nvPr/>
          </p:nvSpPr>
          <p:spPr>
            <a:xfrm>
              <a:off x="-819150" y="1993900"/>
              <a:ext cx="537289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椭圆 12">
              <a:extLst>
                <a:ext uri="{FF2B5EF4-FFF2-40B4-BE49-F238E27FC236}">
                  <a16:creationId xmlns:a16="http://schemas.microsoft.com/office/drawing/2014/main" id="{822656E2-630E-4BF2-A3EC-842B844D670F}"/>
                </a:ext>
              </a:extLst>
            </p:cNvPr>
            <p:cNvSpPr/>
            <p:nvPr/>
          </p:nvSpPr>
          <p:spPr>
            <a:xfrm>
              <a:off x="4494994" y="5006975"/>
              <a:ext cx="79387" cy="77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 name="组合 1">
            <a:extLst>
              <a:ext uri="{FF2B5EF4-FFF2-40B4-BE49-F238E27FC236}">
                <a16:creationId xmlns:a16="http://schemas.microsoft.com/office/drawing/2014/main" id="{3E6D36A8-CA0C-4716-945B-BC0CF4EA556B}"/>
              </a:ext>
            </a:extLst>
          </p:cNvPr>
          <p:cNvGrpSpPr>
            <a:grpSpLocks/>
          </p:cNvGrpSpPr>
          <p:nvPr/>
        </p:nvGrpSpPr>
        <p:grpSpPr bwMode="auto">
          <a:xfrm>
            <a:off x="1866900" y="-1676400"/>
            <a:ext cx="5372100" cy="5372100"/>
            <a:chOff x="1866900" y="-1676400"/>
            <a:chExt cx="5372100" cy="5372100"/>
          </a:xfrm>
        </p:grpSpPr>
        <p:sp>
          <p:nvSpPr>
            <p:cNvPr id="14" name="椭圆 13">
              <a:extLst>
                <a:ext uri="{FF2B5EF4-FFF2-40B4-BE49-F238E27FC236}">
                  <a16:creationId xmlns:a16="http://schemas.microsoft.com/office/drawing/2014/main" id="{44683F77-8CBF-4ECC-BA1C-33235897DBFD}"/>
                </a:ext>
              </a:extLst>
            </p:cNvPr>
            <p:cNvSpPr/>
            <p:nvPr/>
          </p:nvSpPr>
          <p:spPr>
            <a:xfrm>
              <a:off x="2025650" y="1954213"/>
              <a:ext cx="79375" cy="79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a:extLst>
                <a:ext uri="{FF2B5EF4-FFF2-40B4-BE49-F238E27FC236}">
                  <a16:creationId xmlns:a16="http://schemas.microsoft.com/office/drawing/2014/main" id="{C27C690F-FE02-430D-A660-8A1A6EA51D52}"/>
                </a:ext>
              </a:extLst>
            </p:cNvPr>
            <p:cNvSpPr/>
            <p:nvPr/>
          </p:nvSpPr>
          <p:spPr>
            <a:xfrm>
              <a:off x="1866900" y="-1676400"/>
              <a:ext cx="5372100" cy="5372100"/>
            </a:xfrm>
            <a:prstGeom prst="ellipse">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pic>
        <p:nvPicPr>
          <p:cNvPr id="7" name="图片 6">
            <a:extLst>
              <a:ext uri="{FF2B5EF4-FFF2-40B4-BE49-F238E27FC236}">
                <a16:creationId xmlns:a16="http://schemas.microsoft.com/office/drawing/2014/main" id="{B8248DDB-DE6D-4D37-8DA0-57591D6C5C3C}"/>
              </a:ext>
            </a:extLst>
          </p:cNvPr>
          <p:cNvPicPr>
            <a:picLocks noChangeAspect="1"/>
          </p:cNvPicPr>
          <p:nvPr/>
        </p:nvPicPr>
        <p:blipFill>
          <a:blip r:embed="rId3"/>
          <a:srcRect/>
          <a:stretch>
            <a:fillRect/>
          </a:stretch>
        </p:blipFill>
        <p:spPr>
          <a:xfrm>
            <a:off x="2407459" y="1954553"/>
            <a:ext cx="2531001" cy="2530475"/>
          </a:xfrm>
          <a:custGeom>
            <a:avLst/>
            <a:gdLst>
              <a:gd name="connsiteX0" fmla="*/ 1323849 w 2531001"/>
              <a:gd name="connsiteY0" fmla="*/ 1297 h 2531001"/>
              <a:gd name="connsiteX1" fmla="*/ 2020560 w 2531001"/>
              <a:gd name="connsiteY1" fmla="*/ 250031 h 2531001"/>
              <a:gd name="connsiteX2" fmla="*/ 2280971 w 2531001"/>
              <a:gd name="connsiteY2" fmla="*/ 2020560 h 2531001"/>
              <a:gd name="connsiteX3" fmla="*/ 510442 w 2531001"/>
              <a:gd name="connsiteY3" fmla="*/ 2280971 h 2531001"/>
              <a:gd name="connsiteX4" fmla="*/ 250032 w 2531001"/>
              <a:gd name="connsiteY4" fmla="*/ 510442 h 2531001"/>
              <a:gd name="connsiteX5" fmla="*/ 1323849 w 2531001"/>
              <a:gd name="connsiteY5" fmla="*/ 1297 h 253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001" h="2531001">
                <a:moveTo>
                  <a:pt x="1323849" y="1297"/>
                </a:moveTo>
                <a:cubicBezTo>
                  <a:pt x="1567333" y="12313"/>
                  <a:pt x="1810250" y="93654"/>
                  <a:pt x="2020560" y="250031"/>
                </a:cubicBezTo>
                <a:cubicBezTo>
                  <a:pt x="2581388" y="667039"/>
                  <a:pt x="2697978" y="1459732"/>
                  <a:pt x="2280971" y="2020560"/>
                </a:cubicBezTo>
                <a:cubicBezTo>
                  <a:pt x="1863964" y="2581388"/>
                  <a:pt x="1071270" y="2697978"/>
                  <a:pt x="510442" y="2280971"/>
                </a:cubicBezTo>
                <a:cubicBezTo>
                  <a:pt x="-50386" y="1863963"/>
                  <a:pt x="-166976" y="1071270"/>
                  <a:pt x="250032" y="510442"/>
                </a:cubicBezTo>
                <a:cubicBezTo>
                  <a:pt x="510661" y="159924"/>
                  <a:pt x="918043" y="-17063"/>
                  <a:pt x="1323849" y="1297"/>
                </a:cubicBezTo>
                <a:close/>
              </a:path>
            </a:pathLst>
          </a:custGeom>
        </p:spPr>
      </p:pic>
      <p:sp>
        <p:nvSpPr>
          <p:cNvPr id="16" name="椭圆 15">
            <a:extLst>
              <a:ext uri="{FF2B5EF4-FFF2-40B4-BE49-F238E27FC236}">
                <a16:creationId xmlns:a16="http://schemas.microsoft.com/office/drawing/2014/main" id="{3FFA97A4-CD9B-402E-B361-DE99B3ED5FB0}"/>
              </a:ext>
            </a:extLst>
          </p:cNvPr>
          <p:cNvSpPr/>
          <p:nvPr/>
        </p:nvSpPr>
        <p:spPr>
          <a:xfrm>
            <a:off x="2408238" y="1954213"/>
            <a:ext cx="2530475" cy="2530475"/>
          </a:xfrm>
          <a:prstGeom prst="ellipse">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3804" name="文本框 16">
            <a:extLst>
              <a:ext uri="{FF2B5EF4-FFF2-40B4-BE49-F238E27FC236}">
                <a16:creationId xmlns:a16="http://schemas.microsoft.com/office/drawing/2014/main" id="{22154CD0-3625-4908-B8A0-C1DDA17E6714}"/>
              </a:ext>
            </a:extLst>
          </p:cNvPr>
          <p:cNvSpPr txBox="1">
            <a:spLocks noChangeArrowheads="1"/>
          </p:cNvSpPr>
          <p:nvPr/>
        </p:nvSpPr>
        <p:spPr bwMode="auto">
          <a:xfrm>
            <a:off x="2843213" y="2460625"/>
            <a:ext cx="17303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zh-CN" sz="3600">
                <a:solidFill>
                  <a:srgbClr val="4299A0"/>
                </a:solidFill>
                <a:latin typeface="Arial Unicode MS" pitchFamily="34" charset="-122"/>
                <a:ea typeface="Arial Unicode MS" pitchFamily="34" charset="-122"/>
              </a:rPr>
              <a:t>只负责</a:t>
            </a:r>
          </a:p>
        </p:txBody>
      </p:sp>
      <p:sp>
        <p:nvSpPr>
          <p:cNvPr id="33805" name="文本框 17">
            <a:extLst>
              <a:ext uri="{FF2B5EF4-FFF2-40B4-BE49-F238E27FC236}">
                <a16:creationId xmlns:a16="http://schemas.microsoft.com/office/drawing/2014/main" id="{E44A721C-9E63-4829-BCA3-B99F4976D83E}"/>
              </a:ext>
            </a:extLst>
          </p:cNvPr>
          <p:cNvSpPr txBox="1">
            <a:spLocks noChangeArrowheads="1"/>
          </p:cNvSpPr>
          <p:nvPr/>
        </p:nvSpPr>
        <p:spPr bwMode="auto">
          <a:xfrm>
            <a:off x="3040063" y="3308350"/>
            <a:ext cx="1265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2800">
                <a:solidFill>
                  <a:schemeClr val="bg1"/>
                </a:solidFill>
                <a:latin typeface="Arial Unicode MS" pitchFamily="34" charset="-122"/>
                <a:ea typeface="Arial Unicode MS" pitchFamily="34" charset="-122"/>
              </a:rPr>
              <a:t>通电</a:t>
            </a:r>
          </a:p>
        </p:txBody>
      </p:sp>
      <p:sp>
        <p:nvSpPr>
          <p:cNvPr id="33806" name="文本框 18">
            <a:extLst>
              <a:ext uri="{FF2B5EF4-FFF2-40B4-BE49-F238E27FC236}">
                <a16:creationId xmlns:a16="http://schemas.microsoft.com/office/drawing/2014/main" id="{E4D22257-F7BC-4535-909E-41B54D454D17}"/>
              </a:ext>
            </a:extLst>
          </p:cNvPr>
          <p:cNvSpPr txBox="1">
            <a:spLocks noChangeArrowheads="1"/>
          </p:cNvSpPr>
          <p:nvPr/>
        </p:nvSpPr>
        <p:spPr bwMode="auto">
          <a:xfrm>
            <a:off x="5240338" y="2101850"/>
            <a:ext cx="11096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6600">
                <a:solidFill>
                  <a:schemeClr val="bg1"/>
                </a:solidFill>
                <a:latin typeface="Impact" panose="020B0806030902050204" pitchFamily="34" charset="0"/>
                <a:ea typeface="Arial Unicode MS" pitchFamily="34" charset="-122"/>
              </a:rPr>
              <a:t>02</a:t>
            </a:r>
            <a:endParaRPr lang="zh-CN" altLang="en-US" sz="6600">
              <a:solidFill>
                <a:schemeClr val="bg1"/>
              </a:solidFill>
              <a:latin typeface="Impact" panose="020B0806030902050204" pitchFamily="34" charset="0"/>
              <a:ea typeface="Arial Unicode MS" pitchFamily="34" charset="-122"/>
            </a:endParaRPr>
          </a:p>
        </p:txBody>
      </p:sp>
      <p:sp>
        <p:nvSpPr>
          <p:cNvPr id="33807" name="矩形 22">
            <a:extLst>
              <a:ext uri="{FF2B5EF4-FFF2-40B4-BE49-F238E27FC236}">
                <a16:creationId xmlns:a16="http://schemas.microsoft.com/office/drawing/2014/main" id="{D51B27AF-DBD2-4452-873B-14B963FE215D}"/>
              </a:ext>
            </a:extLst>
          </p:cNvPr>
          <p:cNvSpPr>
            <a:spLocks noChangeArrowheads="1"/>
          </p:cNvSpPr>
          <p:nvPr/>
        </p:nvSpPr>
        <p:spPr bwMode="auto">
          <a:xfrm>
            <a:off x="6402388" y="3263900"/>
            <a:ext cx="45037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zh-CN" sz="1600">
                <a:solidFill>
                  <a:schemeClr val="bg1"/>
                </a:solidFill>
              </a:rPr>
              <a:t>每个类只负责一个功能，避免导致某个功能修改的原因导致需要修改的类的原因导致拥有多个功能的类其他功能发生故障，进而导致整个程序出现错误，因此，我们应尽可能遵循类的功能单一，即单一原则，以保证修改该功能不会因此而影响其他功能的正常运转。</a:t>
            </a:r>
            <a:r>
              <a:rPr lang="en-US" altLang="zh-CN" sz="1600">
                <a:solidFill>
                  <a:schemeClr val="bg1"/>
                </a:solidFill>
              </a:rPr>
              <a:t> </a:t>
            </a:r>
          </a:p>
        </p:txBody>
      </p:sp>
      <p:sp>
        <p:nvSpPr>
          <p:cNvPr id="33808" name="文本框 23">
            <a:extLst>
              <a:ext uri="{FF2B5EF4-FFF2-40B4-BE49-F238E27FC236}">
                <a16:creationId xmlns:a16="http://schemas.microsoft.com/office/drawing/2014/main" id="{2BCB9739-7121-4A58-A837-2AFA6AA2B86C}"/>
              </a:ext>
            </a:extLst>
          </p:cNvPr>
          <p:cNvSpPr txBox="1">
            <a:spLocks noChangeArrowheads="1"/>
          </p:cNvSpPr>
          <p:nvPr/>
        </p:nvSpPr>
        <p:spPr bwMode="auto">
          <a:xfrm>
            <a:off x="6330950" y="2528888"/>
            <a:ext cx="4446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299A0"/>
                </a:solidFill>
                <a:latin typeface="Lucida Sans Unicode" panose="020B0602030504020204" pitchFamily="34" charset="0"/>
                <a:ea typeface="Arial Unicode MS" pitchFamily="34" charset="-122"/>
              </a:rPr>
              <a:t>六大原则</a:t>
            </a:r>
            <a:r>
              <a:rPr lang="en-US" altLang="zh-CN" sz="2400">
                <a:solidFill>
                  <a:srgbClr val="4299A0"/>
                </a:solidFill>
                <a:latin typeface="Lucida Sans Unicode" panose="020B0602030504020204" pitchFamily="34" charset="0"/>
                <a:ea typeface="Arial Unicode MS" pitchFamily="34" charset="-122"/>
              </a:rPr>
              <a:t>---</a:t>
            </a:r>
            <a:r>
              <a:rPr lang="zh-CN" altLang="zh-CN" sz="2400" b="1">
                <a:solidFill>
                  <a:srgbClr val="65B9BF"/>
                </a:solidFill>
              </a:rPr>
              <a:t>单一原</a:t>
            </a:r>
            <a:r>
              <a:rPr lang="zh-CN" altLang="en-US" sz="2400" b="1">
                <a:solidFill>
                  <a:srgbClr val="65B9BF"/>
                </a:solidFill>
              </a:rPr>
              <a:t>则</a:t>
            </a:r>
            <a:endParaRPr lang="zh-CN" altLang="en-US" sz="2400" b="1">
              <a:solidFill>
                <a:srgbClr val="65B9BF"/>
              </a:solidFill>
              <a:latin typeface="Lucida Sans Unicode" panose="020B0602030504020204" pitchFamily="34" charset="0"/>
              <a:ea typeface="Arial Unicode MS" pitchFamily="34" charset="-122"/>
            </a:endParaRPr>
          </a:p>
        </p:txBody>
      </p:sp>
      <p:sp>
        <p:nvSpPr>
          <p:cNvPr id="25" name="矩形 24">
            <a:extLst>
              <a:ext uri="{FF2B5EF4-FFF2-40B4-BE49-F238E27FC236}">
                <a16:creationId xmlns:a16="http://schemas.microsoft.com/office/drawing/2014/main" id="{D3A88ACD-924F-48E4-BD40-B2450A8F413B}"/>
              </a:ext>
            </a:extLst>
          </p:cNvPr>
          <p:cNvSpPr/>
          <p:nvPr/>
        </p:nvSpPr>
        <p:spPr>
          <a:xfrm>
            <a:off x="6391275" y="3116263"/>
            <a:ext cx="571500" cy="44450"/>
          </a:xfrm>
          <a:prstGeom prst="rect">
            <a:avLst/>
          </a:prstGeom>
          <a:solidFill>
            <a:srgbClr val="4299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7" name="直接连接符 26">
            <a:extLst>
              <a:ext uri="{FF2B5EF4-FFF2-40B4-BE49-F238E27FC236}">
                <a16:creationId xmlns:a16="http://schemas.microsoft.com/office/drawing/2014/main" id="{0135D87E-BFC0-431F-BE14-2622CE3E8C26}"/>
              </a:ext>
            </a:extLst>
          </p:cNvPr>
          <p:cNvCxnSpPr>
            <a:stCxn id="25" idx="3"/>
          </p:cNvCxnSpPr>
          <p:nvPr/>
        </p:nvCxnSpPr>
        <p:spPr>
          <a:xfrm>
            <a:off x="6962775" y="3138488"/>
            <a:ext cx="4108450" cy="0"/>
          </a:xfrm>
          <a:prstGeom prst="line">
            <a:avLst/>
          </a:prstGeom>
          <a:ln>
            <a:solidFill>
              <a:srgbClr val="367D8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Widescreen</PresentationFormat>
  <Paragraphs>93</Paragraphs>
  <Slides>16</Slides>
  <Notes>16</Notes>
  <HiddenSlides>0</HiddenSlides>
  <MMClips>0</MMClips>
  <ScaleCrop>false</ScaleCrop>
  <HeadingPairs>
    <vt:vector size="6" baseType="variant">
      <vt:variant>
        <vt:lpstr>Fonts Used</vt:lpstr>
      </vt:variant>
      <vt:variant>
        <vt:i4>21</vt:i4>
      </vt:variant>
      <vt:variant>
        <vt:lpstr>Theme</vt:lpstr>
      </vt:variant>
      <vt:variant>
        <vt:i4>3</vt:i4>
      </vt:variant>
      <vt:variant>
        <vt:lpstr>Slide Titles</vt:lpstr>
      </vt:variant>
      <vt:variant>
        <vt:i4>16</vt:i4>
      </vt:variant>
    </vt:vector>
  </HeadingPairs>
  <TitlesOfParts>
    <vt:vector size="40" baseType="lpstr">
      <vt:lpstr>Arial</vt:lpstr>
      <vt:lpstr>宋体</vt:lpstr>
      <vt:lpstr>Wingdings</vt:lpstr>
      <vt:lpstr>Agency FB</vt:lpstr>
      <vt:lpstr>Segoe Print</vt:lpstr>
      <vt:lpstr>Yu Gothic UI</vt:lpstr>
      <vt:lpstr>微软雅黑</vt:lpstr>
      <vt:lpstr>Impact</vt:lpstr>
      <vt:lpstr>Lucida Sans Unicode</vt:lpstr>
      <vt:lpstr>Arial Unicode MS</vt:lpstr>
      <vt:lpstr>Calibri</vt:lpstr>
      <vt:lpstr>Arial Unicode MS</vt:lpstr>
      <vt:lpstr>Calibri Light</vt:lpstr>
      <vt:lpstr>Arial</vt:lpstr>
      <vt:lpstr>楷体</vt:lpstr>
      <vt:lpstr>仿宋</vt:lpstr>
      <vt:lpstr>Kozuka Gothic Pr6N M</vt:lpstr>
      <vt:lpstr>Microsoft JhengHei UI Light</vt:lpstr>
      <vt:lpstr>MS UI Gothic</vt:lpstr>
      <vt:lpstr>Adobe Caslon Pro</vt:lpstr>
      <vt:lpstr>Adobe Naskh Medium</vt:lpstr>
      <vt:lpstr>第一PPT，www.1ppt.com</vt:lpstr>
      <vt:lpstr>1_第一PPT，www.1ppt.com</vt:lpstr>
      <vt:lpstr>2_第一PPT，www.1ppt.com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dc:title>
  <dc:creator>第一PPT</dc:creator>
  <cp:keywords>www.1ppt.com</cp:keywords>
  <cp:lastModifiedBy>袁 绍雄</cp:lastModifiedBy>
  <cp:revision>56</cp:revision>
  <dcterms:created xsi:type="dcterms:W3CDTF">2017-03-18T00:48:00Z</dcterms:created>
  <dcterms:modified xsi:type="dcterms:W3CDTF">2020-01-14T12:00:25Z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