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2204" y="628863"/>
            <a:ext cx="394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存储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88 – 4Byte – 32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91792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58900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26008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93116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60224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27332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94440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561548" y="170080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91792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58900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26008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93116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60224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27332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94440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61548" y="242088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75856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742964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10072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677180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44288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611396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078504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45612" y="314096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275856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42964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210072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677180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144288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611396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078504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545612" y="3861048"/>
            <a:ext cx="3147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37272" y="1573341"/>
            <a:ext cx="3054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计算机以字节作为最小的寻址单位 </a:t>
            </a:r>
            <a:r>
              <a:rPr lang="en-US" altLang="zh-CN" sz="2400" dirty="0" smtClean="0"/>
              <a:t>: 0x22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个字节代表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个寻址单元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11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顺序表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连续存储空间</a:t>
            </a:r>
            <a:endParaRPr lang="en-US" altLang="zh-CN" sz="2400" dirty="0" smtClean="0"/>
          </a:p>
          <a:p>
            <a:r>
              <a:rPr lang="en-US" altLang="zh-CN" sz="2400" dirty="0" smtClean="0"/>
              <a:t>Li = [ 11, 22, 33, 44]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87624" y="213285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2564904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4" y="2996952"/>
            <a:ext cx="1224136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3429000"/>
            <a:ext cx="1224136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97954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0x20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42088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0x24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285293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0x28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325536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0x32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4420269"/>
            <a:ext cx="44422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</a:t>
            </a:r>
            <a:r>
              <a:rPr lang="en-US" altLang="zh-CN" sz="2800" dirty="0" smtClean="0"/>
              <a:t>i[0] = 0x20 = 11</a:t>
            </a:r>
          </a:p>
          <a:p>
            <a:r>
              <a:rPr lang="en-US" altLang="zh-CN" sz="2800" dirty="0" smtClean="0"/>
              <a:t>li[3] = 0x20 + 3*4 = 0x32 = 44</a:t>
            </a:r>
          </a:p>
          <a:p>
            <a:r>
              <a:rPr lang="zh-CN" altLang="en-US" sz="2800" dirty="0" smtClean="0"/>
              <a:t>时间复杂度： </a:t>
            </a:r>
            <a:r>
              <a:rPr lang="en-US" altLang="zh-CN" sz="2800" dirty="0" smtClean="0"/>
              <a:t>O(1)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9954" y="980728"/>
            <a:ext cx="355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连续存储空间 </a:t>
            </a:r>
            <a:r>
              <a:rPr lang="en-US" altLang="zh-CN" sz="2400" dirty="0" smtClean="0"/>
              <a:t>– 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元素外置</a:t>
            </a:r>
            <a:endParaRPr lang="en-US" altLang="zh-CN" sz="2400" b="1" dirty="0" smtClean="0">
              <a:solidFill>
                <a:schemeClr val="accent2"/>
              </a:solidFill>
            </a:endParaRPr>
          </a:p>
          <a:p>
            <a:r>
              <a:rPr lang="en-US" altLang="zh-CN" sz="2400" dirty="0" smtClean="0"/>
              <a:t>Li = [ 11, ‘ABC’, 22]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948264" y="220486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948264" y="3933056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48264" y="2852935"/>
            <a:ext cx="1224136" cy="8492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ABC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56176" y="198884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0x33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56176" y="267930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0x88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56176" y="368741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0x66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355976" y="227687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0x33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55976" y="2708921"/>
            <a:ext cx="1224136" cy="432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0x88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55976" y="3140968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0x66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1880" y="206084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0x01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91880" y="253528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0x05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91880" y="2967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0x09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0" idx="3"/>
            <a:endCxn id="17" idx="1"/>
          </p:cNvCxnSpPr>
          <p:nvPr/>
        </p:nvCxnSpPr>
        <p:spPr>
          <a:xfrm flipV="1">
            <a:off x="5580112" y="2219673"/>
            <a:ext cx="576064" cy="27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18" idx="1"/>
          </p:cNvCxnSpPr>
          <p:nvPr/>
        </p:nvCxnSpPr>
        <p:spPr>
          <a:xfrm flipV="1">
            <a:off x="5580112" y="2910136"/>
            <a:ext cx="576064" cy="14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3"/>
            <a:endCxn id="19" idx="1"/>
          </p:cNvCxnSpPr>
          <p:nvPr/>
        </p:nvCxnSpPr>
        <p:spPr>
          <a:xfrm>
            <a:off x="5580112" y="3356992"/>
            <a:ext cx="576064" cy="561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0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915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816" y="3068960"/>
            <a:ext cx="3415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class Node: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def</a:t>
            </a:r>
            <a:r>
              <a:rPr lang="en-US" altLang="zh-CN" sz="2400" dirty="0" smtClean="0"/>
              <a:t> __</a:t>
            </a:r>
            <a:r>
              <a:rPr lang="en-US" altLang="zh-CN" sz="2400" dirty="0" err="1" smtClean="0"/>
              <a:t>init</a:t>
            </a:r>
            <a:r>
              <a:rPr lang="en-US" altLang="zh-CN" sz="2400" dirty="0" smtClean="0"/>
              <a:t>__(</a:t>
            </a:r>
            <a:r>
              <a:rPr lang="en-US" altLang="zh-CN" sz="2400" dirty="0" err="1" smtClean="0"/>
              <a:t>self,elem</a:t>
            </a:r>
            <a:r>
              <a:rPr lang="en-US" altLang="zh-CN" sz="2400" dirty="0" smtClean="0"/>
              <a:t>):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self.elem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elem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self.next</a:t>
            </a:r>
            <a:r>
              <a:rPr lang="en-US" altLang="zh-CN" sz="2400" dirty="0" smtClean="0"/>
              <a:t> = None</a:t>
            </a:r>
            <a:endParaRPr lang="zh-CN" altLang="en-US" sz="2400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763688" y="20608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获取链表长度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63688" y="20608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4448" y="2708920"/>
            <a:ext cx="951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current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302" y="315861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dirty="0" smtClean="0"/>
              <a:t>urrent = </a:t>
            </a:r>
            <a:r>
              <a:rPr lang="en-US" altLang="zh-CN" sz="2400" dirty="0" err="1" smtClean="0"/>
              <a:t>current.next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85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头部添加元素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1600" y="2996952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800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63688" y="2996952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564904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node</a:t>
            </a:r>
            <a:endParaRPr lang="zh-CN" alt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21331" y="2951946"/>
            <a:ext cx="4386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node.next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self.head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步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self.head</a:t>
            </a:r>
            <a:r>
              <a:rPr lang="en-US" altLang="zh-CN" sz="2800" dirty="0" smtClean="0"/>
              <a:t> = node</a:t>
            </a:r>
            <a:endParaRPr lang="zh-CN" altLang="en-US" sz="2800" dirty="0"/>
          </a:p>
        </p:txBody>
      </p:sp>
      <p:cxnSp>
        <p:nvCxnSpPr>
          <p:cNvPr id="22" name="直接箭头连接符 21"/>
          <p:cNvCxnSpPr>
            <a:stCxn id="19" idx="2"/>
          </p:cNvCxnSpPr>
          <p:nvPr/>
        </p:nvCxnSpPr>
        <p:spPr>
          <a:xfrm flipH="1" flipV="1">
            <a:off x="1749382" y="2060848"/>
            <a:ext cx="1" cy="96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77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尾部添加元素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05707" y="3140968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r>
              <a:rPr lang="en-US" altLang="zh-CN" dirty="0" smtClean="0"/>
              <a:t>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97795" y="3140968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732240" y="2060848"/>
            <a:ext cx="965555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9" idx="2"/>
          </p:cNvCxnSpPr>
          <p:nvPr/>
        </p:nvCxnSpPr>
        <p:spPr>
          <a:xfrm flipV="1">
            <a:off x="7740352" y="1998132"/>
            <a:ext cx="874521" cy="1142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59632" y="3140968"/>
            <a:ext cx="5097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current.next</a:t>
            </a:r>
            <a:r>
              <a:rPr lang="en-US" altLang="zh-CN" sz="3200" dirty="0" smtClean="0"/>
              <a:t> = node</a:t>
            </a:r>
          </a:p>
          <a:p>
            <a:r>
              <a:rPr lang="en-US" altLang="zh-CN" sz="3200" dirty="0" err="1" smtClean="0"/>
              <a:t>node.next</a:t>
            </a:r>
            <a:r>
              <a:rPr lang="en-US" altLang="zh-CN" sz="3200" dirty="0" smtClean="0"/>
              <a:t> = None</a:t>
            </a:r>
            <a:endParaRPr lang="zh-CN" altLang="en-US" sz="32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6689683" y="2060848"/>
            <a:ext cx="1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62500" y="2605231"/>
            <a:ext cx="9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current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7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4495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指定位置添加元素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3164" y="2420888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目标</a:t>
            </a:r>
            <a:r>
              <a:rPr lang="en-US" altLang="zh-CN" sz="2400" dirty="0" smtClean="0"/>
              <a:t>: li[2] = 600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5580112" y="2852936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600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372200" y="2852936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313419" y="2060848"/>
            <a:ext cx="2058781" cy="821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414757" y="2060848"/>
            <a:ext cx="317483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13419" y="1998132"/>
            <a:ext cx="0" cy="65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95936" y="2420888"/>
            <a:ext cx="67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pre</a:t>
            </a:r>
            <a:endParaRPr lang="zh-CN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204213" y="3212976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node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81287" y="3488463"/>
            <a:ext cx="3738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node.next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 smtClean="0"/>
              <a:t>pre.next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pre.next</a:t>
            </a:r>
            <a:r>
              <a:rPr lang="en-US" altLang="zh-CN" sz="2800" dirty="0" smtClean="0"/>
              <a:t> = node</a:t>
            </a:r>
          </a:p>
        </p:txBody>
      </p:sp>
    </p:spTree>
    <p:extLst>
      <p:ext uri="{BB962C8B-B14F-4D97-AF65-F5344CB8AC3E}">
        <p14:creationId xmlns:p14="http://schemas.microsoft.com/office/powerpoint/2010/main" val="281497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单</a:t>
            </a:r>
            <a:r>
              <a:rPr lang="zh-CN" altLang="en-US" sz="2800" b="1" dirty="0" smtClean="0"/>
              <a:t>链表 </a:t>
            </a:r>
            <a:r>
              <a:rPr lang="en-US" altLang="zh-CN" sz="2800" b="1" dirty="0" smtClean="0"/>
              <a:t>– </a:t>
            </a:r>
            <a:r>
              <a:rPr lang="zh-CN" altLang="en-US" sz="2800" b="1" dirty="0" smtClean="0"/>
              <a:t>删除节点</a:t>
            </a:r>
            <a:r>
              <a:rPr lang="en-US" altLang="zh-CN" sz="2800" b="1" dirty="0" smtClean="0"/>
              <a:t>-200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40152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32240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5258" y="16288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None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148064" y="184482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596336" y="184482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313419" y="206084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51920" y="2780928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current</a:t>
            </a:r>
            <a:endParaRPr lang="zh-CN" altLang="en-US" sz="2400" dirty="0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793139" y="213285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9908" y="2708920"/>
            <a:ext cx="60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pre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763688" y="3501008"/>
            <a:ext cx="6741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删除非头节点</a:t>
            </a:r>
            <a:r>
              <a:rPr lang="en-US" altLang="zh-CN" sz="2800" dirty="0" smtClean="0"/>
              <a:t>: </a:t>
            </a:r>
            <a:r>
              <a:rPr lang="en-US" altLang="zh-CN" sz="2800" dirty="0" err="1" smtClean="0"/>
              <a:t>pre.next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current.next</a:t>
            </a:r>
            <a:endParaRPr lang="en-US" altLang="zh-CN" sz="2800" dirty="0" smtClean="0"/>
          </a:p>
          <a:p>
            <a:r>
              <a:rPr lang="zh-CN" altLang="en-US" sz="2800" dirty="0" smtClean="0"/>
              <a:t>删除头节点</a:t>
            </a:r>
            <a:r>
              <a:rPr lang="en-US" altLang="zh-CN" sz="2800" dirty="0" smtClean="0"/>
              <a:t>:     </a:t>
            </a:r>
            <a:r>
              <a:rPr lang="en-US" altLang="zh-CN" sz="2800" dirty="0" err="1" smtClean="0"/>
              <a:t>self.head</a:t>
            </a:r>
            <a:r>
              <a:rPr lang="en-US" altLang="zh-CN" sz="2800" dirty="0" smtClean="0"/>
              <a:t> = </a:t>
            </a:r>
            <a:r>
              <a:rPr lang="en-US" altLang="zh-CN" sz="2800" dirty="0" err="1" smtClean="0"/>
              <a:t>current.next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834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单向循环链表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971600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1331" y="16288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13419" y="16288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11760" y="3429000"/>
            <a:ext cx="83464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03848" y="3429000"/>
            <a:ext cx="83464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5" idx="1"/>
          </p:cNvCxnSpPr>
          <p:nvPr/>
        </p:nvCxnSpPr>
        <p:spPr>
          <a:xfrm>
            <a:off x="2598333" y="1844824"/>
            <a:ext cx="9229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03848" y="2060848"/>
            <a:ext cx="1109572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9592" y="1268760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数据区    链接区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806245" y="2060848"/>
            <a:ext cx="1397603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088" y="335699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1. 300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是尾节点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尾节点的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next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指向的是链表的头结点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5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318</Words>
  <Application>Microsoft Office PowerPoint</Application>
  <PresentationFormat>全屏显示(4:3)</PresentationFormat>
  <Paragraphs>131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Administrator</cp:lastModifiedBy>
  <cp:revision>19</cp:revision>
  <dcterms:created xsi:type="dcterms:W3CDTF">2020-01-21T03:24:54Z</dcterms:created>
  <dcterms:modified xsi:type="dcterms:W3CDTF">2020-03-02T14:34:21Z</dcterms:modified>
</cp:coreProperties>
</file>