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89" y="80664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归并排序 </a:t>
            </a:r>
            <a:r>
              <a:rPr lang="en-US" altLang="zh-CN" sz="3200" b="1" dirty="0" smtClean="0"/>
              <a:t>– </a:t>
            </a:r>
            <a:r>
              <a:rPr lang="zh-CN" altLang="en-US" sz="3200" b="1" dirty="0" smtClean="0"/>
              <a:t>分而治之</a:t>
            </a:r>
            <a:endParaRPr lang="zh-CN" altLang="en-US" sz="3200" b="1" dirty="0"/>
          </a:p>
        </p:txBody>
      </p:sp>
      <p:sp>
        <p:nvSpPr>
          <p:cNvPr id="5" name="圆角矩形 4"/>
          <p:cNvSpPr/>
          <p:nvPr/>
        </p:nvSpPr>
        <p:spPr>
          <a:xfrm>
            <a:off x="2339752" y="105273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87824" y="105273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21819" y="10750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69891" y="10750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26347" y="10703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574419" y="10703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208414" y="10926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856486" y="10927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907704" y="162880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426469" y="162880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930525" y="16511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434581" y="165112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577694" y="170080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097352" y="170080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602933" y="167714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108514" y="167715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187624" y="220486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706389" y="220486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930525" y="220486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419872" y="220486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946749" y="22392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436096" y="22392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818957" y="226159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363406" y="22615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70285" y="292494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841669" y="292494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780965" y="292494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779912" y="292494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660914" y="290261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652120" y="290262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588224" y="292494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596336" y="292494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1187624" y="371703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691680" y="371703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915816" y="371703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419872" y="371703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932040" y="375144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436096" y="375144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876256" y="377376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7363406" y="378903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1490365" y="4149081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146549" y="4149081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162773" y="4183491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7106989" y="4241210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1547664" y="465313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2051720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2555776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059832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5084440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5580112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6084168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588224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1778397" y="5085184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306789" y="5085184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2570485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3074541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3578597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4082653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4586709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5090765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5594821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6098877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1907704" y="16288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24860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62006" y="162889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27691" y="162879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08782" y="16288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14379" y="164643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847611" y="162879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444208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180247" y="2078488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690543" y="2060848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7704" y="2891210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left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72200" y="2852936"/>
            <a:ext cx="68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right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9257" y="3501008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mid = </a:t>
            </a:r>
            <a:r>
              <a:rPr lang="en-US" altLang="zh-CN" sz="2400" b="1" dirty="0"/>
              <a:t>5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4149080"/>
            <a:ext cx="77825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找比基准值大的暂停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找比基准值小的暂停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、交换位置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#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right&lt;left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时，即为基准值的正确位置，最终进行交换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99330" y="162879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0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02820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0147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02395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4293394" y="2924944"/>
            <a:ext cx="28803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添加元素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3510" y="377736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</a:t>
            </a:r>
          </a:p>
        </p:txBody>
      </p:sp>
      <p:sp>
        <p:nvSpPr>
          <p:cNvPr id="20" name="椭圆 19"/>
          <p:cNvSpPr/>
          <p:nvPr/>
        </p:nvSpPr>
        <p:spPr>
          <a:xfrm>
            <a:off x="4860032" y="356329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4644008" y="2924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70582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73967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02820" y="280196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04048" y="399534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02395" y="220582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333775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69018" y="338775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广度遍历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7090" y="665795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 B C D E F</a:t>
            </a:r>
          </a:p>
        </p:txBody>
      </p:sp>
    </p:spTree>
    <p:extLst>
      <p:ext uri="{BB962C8B-B14F-4D97-AF65-F5344CB8AC3E}">
        <p14:creationId xmlns:p14="http://schemas.microsoft.com/office/powerpoint/2010/main" val="79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16845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59632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90652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0242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16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4918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735242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490227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597685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156850" y="2924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78029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</a:t>
            </a:r>
            <a:r>
              <a:rPr lang="zh-CN" altLang="en-US" sz="2800" b="1" dirty="0" smtClean="0"/>
              <a:t>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33975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52779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7504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99592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981026" y="4086795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83113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547664" y="4715421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788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74992" y="148252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1 2 4 8 9 5 10 3 6 7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8 4 9 2 10 5 1 6 3 7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后序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8 9 4 10 5 2 6 7 3 1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46465" y="163381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489252" y="266767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7020272" y="272995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932040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014244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7721500" y="392333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5964862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6719847" y="213381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5855450" y="3265748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7386470" y="331574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307649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196</Words>
  <Application>Microsoft Office PowerPoint</Application>
  <PresentationFormat>全屏显示(4:3)</PresentationFormat>
  <Paragraphs>112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Administrator</cp:lastModifiedBy>
  <cp:revision>45</cp:revision>
  <dcterms:created xsi:type="dcterms:W3CDTF">2019-12-26T02:09:42Z</dcterms:created>
  <dcterms:modified xsi:type="dcterms:W3CDTF">2020-03-31T14:29:35Z</dcterms:modified>
</cp:coreProperties>
</file>