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82" r:id="rId3"/>
    <p:sldId id="293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2020-05-16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2020-05-16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that Affect Students’ Scores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             --- </a:t>
            </a:r>
            <a:r>
              <a:rPr lang="en-US" altLang="zh-CN" dirty="0"/>
              <a:t>Shaoxiong Yuan</a:t>
            </a:r>
          </a:p>
          <a:p>
            <a:r>
              <a:rPr lang="en-US" dirty="0"/>
              <a:t>                                                    2020.5.14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Factors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800" dirty="0"/>
              <a:t>Parental Level of Education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b"/>
          <a:lstStyle/>
          <a:p>
            <a:r>
              <a:rPr lang="en-US" sz="2800" dirty="0"/>
              <a:t>Race &amp; Ethnicity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800" dirty="0"/>
              <a:t>Gender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b"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分析父母教育水平对学习成绩的影响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 descr="Parental Level of Education">
            <a:extLst>
              <a:ext uri="{FF2B5EF4-FFF2-40B4-BE49-F238E27FC236}">
                <a16:creationId xmlns:a16="http://schemas.microsoft.com/office/drawing/2014/main" id="{84A72891-FF71-4838-A8D7-AD29AC60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20" y="1212344"/>
            <a:ext cx="5384234" cy="5051338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315F09A-5121-45A2-A645-A08B14C86FD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78297" y="1374543"/>
            <a:ext cx="4797286" cy="4629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由上图可得,根据父母教育水平从低到高依次为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school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high school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college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associates’s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bachelor's degree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master's degree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父母教育水平越高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学生成绩越好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种族对学生学习成绩的影响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15F09A-5121-45A2-A645-A08B14C86FD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65043" y="2869396"/>
            <a:ext cx="4704522" cy="1613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ea typeface="Helvetica Neue"/>
              </a:rPr>
              <a:t>由上图可得</a:t>
            </a:r>
            <a:r>
              <a:rPr lang="en-US" altLang="zh-CN" sz="2800" dirty="0">
                <a:solidFill>
                  <a:srgbClr val="000000"/>
                </a:solidFill>
                <a:ea typeface="Helvetica Neue"/>
              </a:rPr>
              <a:t>:</a:t>
            </a:r>
            <a:r>
              <a:rPr lang="en-US" altLang="en-US" sz="2800" dirty="0">
                <a:solidFill>
                  <a:srgbClr val="000000"/>
                </a:solidFill>
                <a:ea typeface="Helvetica Neue"/>
              </a:rPr>
              <a:t>group A</a:t>
            </a:r>
            <a:r>
              <a:rPr lang="zh-CN" altLang="en-US" sz="2800" dirty="0">
                <a:solidFill>
                  <a:srgbClr val="000000"/>
                </a:solidFill>
                <a:ea typeface="Helvetica Neue"/>
              </a:rPr>
              <a:t>学生成绩表现普遍较差</a:t>
            </a:r>
            <a:r>
              <a:rPr lang="en-US" altLang="zh-CN" sz="2800" dirty="0">
                <a:solidFill>
                  <a:srgbClr val="000000"/>
                </a:solidFill>
                <a:ea typeface="Helvetica Neue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ea typeface="Helvetica Neue"/>
              </a:rPr>
              <a:t>groupE</a:t>
            </a:r>
            <a:r>
              <a:rPr lang="zh-CN" altLang="en-US" sz="2800" dirty="0">
                <a:solidFill>
                  <a:srgbClr val="000000"/>
                </a:solidFill>
                <a:ea typeface="Helvetica Neue"/>
              </a:rPr>
              <a:t>普遍较好</a:t>
            </a:r>
            <a:r>
              <a:rPr lang="en-US" altLang="zh-CN" sz="2800" dirty="0">
                <a:solidFill>
                  <a:srgbClr val="000000"/>
                </a:solidFill>
                <a:ea typeface="Helvetica Neue"/>
              </a:rPr>
              <a:t>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Race and Ethnicity">
            <a:extLst>
              <a:ext uri="{FF2B5EF4-FFF2-40B4-BE49-F238E27FC236}">
                <a16:creationId xmlns:a16="http://schemas.microsoft.com/office/drawing/2014/main" id="{34475A0E-6F14-4F82-A38A-055B1C81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85" y="1217667"/>
            <a:ext cx="6443315" cy="512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性别对学习成绩的影响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15F09A-5121-45A2-A645-A08B14C86FD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78297" y="2882648"/>
            <a:ext cx="4797286" cy="1613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ea typeface="Helvetica Neue"/>
              </a:rPr>
              <a:t>普遍情况下女生的成绩较好</a:t>
            </a:r>
            <a:r>
              <a:rPr lang="en-US" altLang="zh-CN" sz="2800" dirty="0">
                <a:solidFill>
                  <a:srgbClr val="000000"/>
                </a:solidFill>
                <a:ea typeface="Helvetica Neue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ea typeface="Helvetica Neue"/>
              </a:rPr>
              <a:t>但是数学成绩男生比女生强</a:t>
            </a:r>
            <a:r>
              <a:rPr lang="en-US" altLang="zh-CN" sz="2800" dirty="0">
                <a:solidFill>
                  <a:srgbClr val="000000"/>
                </a:solidFill>
                <a:ea typeface="Helvetica Neue"/>
              </a:rPr>
              <a:t>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Gender">
            <a:extLst>
              <a:ext uri="{FF2B5EF4-FFF2-40B4-BE49-F238E27FC236}">
                <a16:creationId xmlns:a16="http://schemas.microsoft.com/office/drawing/2014/main" id="{F19BC3F4-D7F6-407E-8E9D-4A95E9B415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83" y="1141999"/>
            <a:ext cx="6281530" cy="52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CCE8C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112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Factors that Affect Students’ Scores</vt:lpstr>
      <vt:lpstr>PowerPoint Presentation</vt:lpstr>
      <vt:lpstr>List of Factors</vt:lpstr>
      <vt:lpstr>分析父母教育水平对学习成绩的影响</vt:lpstr>
      <vt:lpstr>种族对学生学习成绩的影响</vt:lpstr>
      <vt:lpstr>性别对学习成绩的影响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2020-05-16T03:50:31Z</dcterms:created>
  <dcterms:modified xsi:type="dcterms:W3CDTF">2020-05-16T04:05:59Z</dcterms:modified>
</cp:coreProperties>
</file>