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Id2_titlePh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Broadway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74</cp:revision>
  <dcterms:created xsi:type="dcterms:W3CDTF">2019-07-13T16:07:20Z</dcterms:created>
  <dcterms:modified xsi:type="dcterms:W3CDTF">2021-05-04T14:20:02Z</dcterms:modified>
</cp:coreProperties>
</file>