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59" r:id="rId4"/>
    <p:sldId id="360" r:id="rId5"/>
  </p:sldIdLst>
  <p:sldSz cx="10691813" cy="7559675"/>
  <p:notesSz cx="7315200" cy="9601200"/>
  <p:custDataLst>
    <p:tags r:id="rId8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17" d="100"/>
          <a:sy n="117" d="100"/>
        </p:scale>
        <p:origin x="126" y="138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Id=4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ea typeface="+mn-ea"/>
                <a:cs typeface="Aharoni" panose="020B0604020202020204" pitchFamily="2" charset="-79"/>
              </a:defRPr>
            </a:pPr>
            <a:r>
              <a:rPr lang="en-US" dirty="0"/>
              <a:t>Series 1_id7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en-US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ru-RU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ru-RU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ru-RU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C-476E-B53D-82B7EE5ED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2C-476E-B53D-82B7EE5ED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2C-476E-B53D-82B7EE5ED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842399"/>
        <c:axId val="653069919"/>
      </c:barChart>
      <c:catAx>
        <c:axId val="8988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69919"/>
        <c:crosses val="autoZero"/>
        <c:auto val="1"/>
        <c:lblAlgn val="ctr"/>
        <c:lblOffset val="100"/>
        <c:noMultiLvlLbl val="0"/>
      </c:catAx>
      <c:valAx>
        <c:axId val="65306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8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 Chart_id13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7-4C39-BD41-7867225AC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27-4C39-BD41-7867225ACE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27-4C39-BD41-7867225AC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805631"/>
        <c:axId val="395797727"/>
      </c:lineChart>
      <c:catAx>
        <c:axId val="39580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97727"/>
        <c:crosses val="autoZero"/>
        <c:auto val="1"/>
        <c:lblAlgn val="ctr"/>
        <c:lblOffset val="100"/>
        <c:noMultiLvlLbl val="0"/>
      </c:catAx>
      <c:valAx>
        <c:axId val="39579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80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8/13/2021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93287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92654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v="urn:schemas-microsoft-com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3895B0-D43B-4684-8ABE-17B76961BDE3}"/>
              </a:ext>
            </a:extLst>
          </p:cNvPr>
          <p:cNvSpPr/>
          <p:nvPr/>
        </p:nvSpPr>
        <p:spPr bwMode="gray">
          <a:xfrm>
            <a:off x="757383" y="417936"/>
            <a:ext cx="2946400" cy="113607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AutoShape</a:t>
            </a:r>
            <a:endParaRPr lang="LID4096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D373F6-7E7A-4201-959C-ECEFA520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4" y="417936"/>
            <a:ext cx="2659424" cy="298481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2D3782-8DE1-434B-9943-C0C12F30C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206286"/>
              </p:ext>
            </p:extLst>
          </p:nvPr>
        </p:nvGraphicFramePr>
        <p:xfrm>
          <a:off x="757383" y="1976582"/>
          <a:ext cx="4451926" cy="367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275C2E6-9FCA-4C00-862E-6EB14C4F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6698"/>
              </p:ext>
            </p:extLst>
          </p:nvPr>
        </p:nvGraphicFramePr>
        <p:xfrm>
          <a:off x="757383" y="5754206"/>
          <a:ext cx="712787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58">
                  <a:extLst>
                    <a:ext uri="{9D8B030D-6E8A-4147-A177-3AD203B41FA5}">
                      <a16:colId xmlns:a16="http://schemas.microsoft.com/office/drawing/2014/main" val="1847140761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114985627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34016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6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0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96A9461-0D90-48F3-92EA-D3DC5F764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321540"/>
              </p:ext>
            </p:extLst>
          </p:nvPr>
        </p:nvGraphicFramePr>
        <p:xfrm>
          <a:off x="543888" y="165798"/>
          <a:ext cx="6132042" cy="375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568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27</Words>
  <Application>Microsoft Office PowerPoint</Application>
  <PresentationFormat>Custom</PresentationFormat>
  <Paragraphs>10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Times New Roman</vt:lpstr>
      <vt:lpstr>Verdana</vt:lpstr>
      <vt:lpstr>Wingdings 2</vt:lpstr>
      <vt:lpstr>2 Slides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2021-08-13T14:09:21Z</dcterms:modified>
</cp:coreProperties>
</file>