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9.xml" ContentType="application/vnd.openxmlformats-officedocument.theme+xml"/>
  <Override PartName="/ppt/slideLayouts/slideLayout67.xml" ContentType="application/vnd.openxmlformats-officedocument.presentationml.slideLayout+xml"/>
  <Override PartName="/ppt/theme/theme10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1.xml" ContentType="application/vnd.openxmlformats-officedocument.theme+xml"/>
  <Override PartName="/ppt/slideLayouts/slideLayout86.xml" ContentType="application/vnd.openxmlformats-officedocument.presentationml.slideLayout+xml"/>
  <Override PartName="/ppt/theme/theme1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793" r:id="rId2"/>
    <p:sldMasterId id="2147483814" r:id="rId3"/>
    <p:sldMasterId id="2147483834" r:id="rId4"/>
    <p:sldMasterId id="2147483838" r:id="rId5"/>
    <p:sldMasterId id="2147483840" r:id="rId6"/>
    <p:sldMasterId id="2147483848" r:id="rId7"/>
    <p:sldMasterId id="2147483867" r:id="rId8"/>
    <p:sldMasterId id="2147483879" r:id="rId9"/>
    <p:sldMasterId id="2147483891" r:id="rId10"/>
    <p:sldMasterId id="2147483894" r:id="rId11"/>
    <p:sldMasterId id="2147483919" r:id="rId12"/>
    <p:sldMasterId id="2147483935" r:id="rId13"/>
  </p:sldMasterIdLst>
  <p:notesMasterIdLst>
    <p:notesMasterId r:id="rId15"/>
  </p:notesMasterIdLst>
  <p:handoutMasterIdLst>
    <p:handoutMasterId r:id="rId16"/>
  </p:handoutMasterIdLst>
  <p:sldIdLst>
    <p:sldId id="1094" r:id="rId14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gina Neal" initials="RN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B7"/>
    <a:srgbClr val="E3FB03"/>
    <a:srgbClr val="E3E31B"/>
    <a:srgbClr val="BBFDFD"/>
    <a:srgbClr val="17A9A9"/>
    <a:srgbClr val="CCFF99"/>
    <a:srgbClr val="99FF66"/>
    <a:srgbClr val="339933"/>
    <a:srgbClr val="FDD0CF"/>
    <a:srgbClr val="376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81285" autoAdjust="0"/>
  </p:normalViewPr>
  <p:slideViewPr>
    <p:cSldViewPr>
      <p:cViewPr varScale="1">
        <p:scale>
          <a:sx n="106" d="100"/>
          <a:sy n="106" d="100"/>
        </p:scale>
        <p:origin x="9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926" y="-90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4017364" cy="479733"/>
          </a:xfrm>
          <a:prstGeom prst="rect">
            <a:avLst/>
          </a:prstGeom>
        </p:spPr>
        <p:txBody>
          <a:bodyPr vert="horz" lIns="94524" tIns="47263" rIns="94524" bIns="47263" rtlCol="0"/>
          <a:lstStyle>
            <a:lvl1pPr algn="l">
              <a:defRPr sz="1200"/>
            </a:lvl1pPr>
          </a:lstStyle>
          <a:p>
            <a:r>
              <a:rPr lang="en-US" b="1" dirty="0"/>
              <a:t>NW WA Care Coordination Training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19837"/>
            <a:ext cx="3169426" cy="479733"/>
          </a:xfrm>
          <a:prstGeom prst="rect">
            <a:avLst/>
          </a:prstGeom>
        </p:spPr>
        <p:txBody>
          <a:bodyPr vert="horz" lIns="94524" tIns="47263" rIns="94524" bIns="47263" rtlCol="0" anchor="b"/>
          <a:lstStyle>
            <a:lvl1pPr algn="l">
              <a:defRPr sz="1200"/>
            </a:lvl1pPr>
          </a:lstStyle>
          <a:p>
            <a:r>
              <a:rPr lang="en-US" b="1" dirty="0"/>
              <a:t>PRESENTER Deck, January 26, 2017 Training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32" y="4"/>
            <a:ext cx="3170421" cy="480496"/>
          </a:xfrm>
          <a:prstGeom prst="rect">
            <a:avLst/>
          </a:prstGeom>
        </p:spPr>
        <p:txBody>
          <a:bodyPr vert="horz" lIns="94846" tIns="47423" rIns="94846" bIns="47423" rtlCol="0"/>
          <a:lstStyle>
            <a:lvl1pPr algn="r">
              <a:defRPr sz="1200"/>
            </a:lvl1pPr>
          </a:lstStyle>
          <a:p>
            <a:r>
              <a:rPr lang="en-US" dirty="0"/>
              <a:t>FINAL DRAFT, </a:t>
            </a:r>
            <a:fld id="{23E030A3-9B13-438E-92EF-0332C42FE627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32" y="9118535"/>
            <a:ext cx="3170421" cy="480496"/>
          </a:xfrm>
          <a:prstGeom prst="rect">
            <a:avLst/>
          </a:prstGeom>
        </p:spPr>
        <p:txBody>
          <a:bodyPr vert="horz" lIns="94846" tIns="47423" rIns="94846" bIns="47423" rtlCol="0" anchor="b"/>
          <a:lstStyle>
            <a:lvl1pPr algn="r">
              <a:defRPr sz="1200"/>
            </a:lvl1pPr>
          </a:lstStyle>
          <a:p>
            <a:fld id="{BDACBB77-952B-4FD9-AB57-D054B975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169919" cy="480060"/>
          </a:xfrm>
          <a:prstGeom prst="rect">
            <a:avLst/>
          </a:prstGeom>
        </p:spPr>
        <p:txBody>
          <a:bodyPr vert="horz" lIns="96650" tIns="48325" rIns="96650" bIns="483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3"/>
            <a:ext cx="3169919" cy="480060"/>
          </a:xfrm>
          <a:prstGeom prst="rect">
            <a:avLst/>
          </a:prstGeom>
        </p:spPr>
        <p:txBody>
          <a:bodyPr vert="horz" lIns="96650" tIns="48325" rIns="96650" bIns="48325" rtlCol="0"/>
          <a:lstStyle>
            <a:lvl1pPr algn="r">
              <a:defRPr sz="1200"/>
            </a:lvl1pPr>
          </a:lstStyle>
          <a:p>
            <a:fld id="{A73FD1D7-2132-4AFB-827B-063F8E02775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5" y="4560574"/>
            <a:ext cx="5852159" cy="4320539"/>
          </a:xfrm>
          <a:prstGeom prst="rect">
            <a:avLst/>
          </a:prstGeom>
        </p:spPr>
        <p:txBody>
          <a:bodyPr vert="horz" lIns="96650" tIns="48325" rIns="96650" bIns="483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8"/>
            <a:ext cx="3169919" cy="480060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8"/>
            <a:ext cx="3169919" cy="480060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200"/>
            </a:lvl1pPr>
          </a:lstStyle>
          <a:p>
            <a:fld id="{6FD4C094-933D-4835-A6E8-A671AF033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4C094-933D-4835-A6E8-A671AF033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1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172200"/>
            <a:ext cx="4800600" cy="3286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/>
          <a:p>
            <a:fld id="{16420C0B-8646-4F73-B2E3-C42214F8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9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83532053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9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  <a:ea typeface="MS PGothic" pitchFamily="34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  <a:latin typeface="Arial"/>
                <a:ea typeface="MS PGothic" pitchFamily="34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2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11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GNYHA</a:t>
            </a:r>
          </a:p>
        </p:txBody>
      </p:sp>
      <p:sp>
        <p:nvSpPr>
          <p:cNvPr id="9" name="Oval 9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457200" y="381000"/>
            <a:ext cx="914400" cy="9144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73B87A-E581-4D42-BB56-5E8031B3F17B}" type="slidenum">
              <a:rPr lang="en-US" smtClean="0"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16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Oval 17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TextBox 1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GNYHA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457200" y="304800"/>
            <a:ext cx="914400" cy="9906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B2E53-9112-4A18-905D-3E5E008F0B6B}" type="slidenum">
              <a:rPr lang="en-US" smtClean="0"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47244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36" y="444508"/>
            <a:ext cx="8229600" cy="5216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36" y="982199"/>
            <a:ext cx="5332506" cy="332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077" y="6420102"/>
            <a:ext cx="626035" cy="366183"/>
          </a:xfrm>
          <a:prstGeom prst="rect">
            <a:avLst/>
          </a:prstGeom>
        </p:spPr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6396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0646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1278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87879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69394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0223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 sz="1600">
              <a:solidFill>
                <a:srgbClr val="4179BD"/>
              </a:solidFill>
              <a:ea typeface="ＭＳ Ｐゴシック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  <a:latin typeface="Times New Roman" pitchFamily="18" charset="0"/>
                <a:ea typeface="ＭＳ Ｐゴシック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Times New Roman" pitchFamily="18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27587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7639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0672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9482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78533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6023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D7A0-B380-4C5C-9C6B-A5CC497D0E91}" type="slidenum">
              <a:rPr lang="en-US" sz="16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sz="16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371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20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695726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26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>
              <a:spcBef>
                <a:spcPts val="500"/>
              </a:spcBef>
              <a:buFont typeface="Arial" pitchFamily="34" charset="0"/>
              <a:buChar char="•"/>
              <a:defRPr/>
            </a:lvl2pPr>
            <a:lvl3pPr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>
              <a:spcBef>
                <a:spcPts val="500"/>
              </a:spcBef>
              <a:buFont typeface="Arial" pitchFamily="34" charset="0"/>
              <a:buChar char="•"/>
              <a:defRPr sz="1600"/>
            </a:lvl4pPr>
            <a:lvl5pPr>
              <a:spcBef>
                <a:spcPts val="500"/>
              </a:spcBef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107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300788"/>
            <a:ext cx="4800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A1C4-A2A6-4A44-B656-C7B7EEEC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0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1600200"/>
            <a:ext cx="3581400" cy="4343400"/>
          </a:xfrm>
          <a:prstGeom prst="rect">
            <a:avLst/>
          </a:prstGeom>
        </p:spPr>
        <p:txBody>
          <a:bodyPr/>
          <a:lstStyle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724400" y="1600200"/>
            <a:ext cx="35052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945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39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>
              <a:spcBef>
                <a:spcPts val="500"/>
              </a:spcBef>
              <a:buFont typeface="Arial" pitchFamily="34" charset="0"/>
              <a:buChar char="•"/>
              <a:defRPr/>
            </a:lvl2pPr>
            <a:lvl3pPr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>
              <a:spcBef>
                <a:spcPts val="500"/>
              </a:spcBef>
              <a:buFont typeface="Arial" pitchFamily="34" charset="0"/>
              <a:buChar char="•"/>
              <a:defRPr sz="1600"/>
            </a:lvl4pPr>
            <a:lvl5pPr>
              <a:spcBef>
                <a:spcPts val="500"/>
              </a:spcBef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>
              <a:spcBef>
                <a:spcPts val="500"/>
              </a:spcBef>
              <a:buFont typeface="Arial" pitchFamily="34" charset="0"/>
              <a:buChar char="•"/>
              <a:defRPr/>
            </a:lvl2pPr>
            <a:lvl3pPr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>
              <a:spcBef>
                <a:spcPts val="500"/>
              </a:spcBef>
              <a:buFont typeface="Arial" pitchFamily="34" charset="0"/>
              <a:buChar char="•"/>
              <a:defRPr sz="1600"/>
            </a:lvl4pPr>
            <a:lvl5pPr>
              <a:spcBef>
                <a:spcPts val="500"/>
              </a:spcBef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08547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5349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6662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25785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1660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0163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11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67957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71330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634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13085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703842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63945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Univers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81567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D7A0-B380-4C5C-9C6B-A5CC497D0E91}" type="slidenum">
              <a:rPr lang="en-US" sz="16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sz="16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84942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0432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81155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718"/>
            <a:ext cx="3931920" cy="639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88920"/>
            <a:ext cx="3931920" cy="329184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57400"/>
            <a:ext cx="3931920" cy="639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88920"/>
            <a:ext cx="3931920" cy="329184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08713"/>
            <a:ext cx="4038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419B-318A-46D8-AF99-39BF16059D5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352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876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686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804086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0602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002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300788"/>
            <a:ext cx="4800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A1C4-A2A6-4A44-B656-C7B7EEEC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32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172200"/>
            <a:ext cx="4800600" cy="3286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/>
          <a:p>
            <a:fld id="{16420C0B-8646-4F73-B2E3-C42214F856C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380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11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rgbClr val="464646">
                    <a:satMod val="155000"/>
                  </a:srgbClr>
                </a:solidFill>
                <a:prstDash val="solid"/>
              </a:ln>
              <a:solidFill>
                <a:srgbClr val="DEF5FA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rgbClr val="DA1F28">
                    <a:lumMod val="75000"/>
                  </a:srgbClr>
                </a:solidFill>
                <a:latin typeface="Arial"/>
              </a:rPr>
              <a:t>GNYHA</a:t>
            </a:r>
          </a:p>
        </p:txBody>
      </p:sp>
      <p:sp>
        <p:nvSpPr>
          <p:cNvPr id="9" name="Oval 9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457200" y="381000"/>
            <a:ext cx="914400" cy="9144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73B87A-E581-4D42-BB56-5E8031B3F17B}" type="slidenum">
              <a:rPr lang="en-US" smtClean="0">
                <a:solidFill>
                  <a:prstClr val="white"/>
                </a:solidFill>
                <a:latin typeface="Arial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56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rgbClr val="464646">
                    <a:satMod val="155000"/>
                  </a:srgbClr>
                </a:solidFill>
                <a:prstDash val="solid"/>
              </a:ln>
              <a:solidFill>
                <a:srgbClr val="DEF5FA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16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0" name="Oval 17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1" name="TextBox 1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rgbClr val="DA1F28">
                    <a:lumMod val="75000"/>
                  </a:srgbClr>
                </a:solidFill>
                <a:latin typeface="Arial"/>
              </a:rPr>
              <a:t>GNYHA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457200" y="304800"/>
            <a:ext cx="914400" cy="9906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B2E53-9112-4A18-905D-3E5E008F0B6B}" type="slidenum">
              <a:rPr lang="en-US" smtClean="0">
                <a:solidFill>
                  <a:prstClr val="white"/>
                </a:solidFill>
                <a:latin typeface="Arial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47244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638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>
              <a:spcBef>
                <a:spcPts val="500"/>
              </a:spcBef>
              <a:buFont typeface="Arial" pitchFamily="34" charset="0"/>
              <a:buChar char="•"/>
              <a:defRPr/>
            </a:lvl2pPr>
            <a:lvl3pPr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>
              <a:spcBef>
                <a:spcPts val="500"/>
              </a:spcBef>
              <a:buFont typeface="Arial" pitchFamily="34" charset="0"/>
              <a:buChar char="•"/>
              <a:defRPr sz="1600"/>
            </a:lvl4pPr>
            <a:lvl5pPr>
              <a:spcBef>
                <a:spcPts val="500"/>
              </a:spcBef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2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911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048781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00202"/>
            <a:ext cx="7772400" cy="2200276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4400" b="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0106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cap="none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89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833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300788"/>
            <a:ext cx="4800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A1C4-A2A6-4A44-B656-C7B7EEEC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43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172200"/>
            <a:ext cx="4800600" cy="3286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/>
          <a:p>
            <a:fld id="{16420C0B-8646-4F73-B2E3-C42214F856C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431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11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rgbClr val="464646">
                    <a:satMod val="155000"/>
                  </a:srgbClr>
                </a:solidFill>
                <a:prstDash val="solid"/>
              </a:ln>
              <a:solidFill>
                <a:srgbClr val="DEF5FA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rgbClr val="DA1F28">
                    <a:lumMod val="75000"/>
                  </a:srgbClr>
                </a:solidFill>
                <a:latin typeface="Arial"/>
              </a:rPr>
              <a:t>GNYHA</a:t>
            </a:r>
          </a:p>
        </p:txBody>
      </p:sp>
      <p:sp>
        <p:nvSpPr>
          <p:cNvPr id="9" name="Oval 9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457200" y="381000"/>
            <a:ext cx="914400" cy="9144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73B87A-E581-4D42-BB56-5E8031B3F17B}" type="slidenum">
              <a:rPr lang="en-US" smtClean="0">
                <a:solidFill>
                  <a:prstClr val="white"/>
                </a:solidFill>
                <a:latin typeface="Arial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56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rgbClr val="464646">
                    <a:satMod val="155000"/>
                  </a:srgbClr>
                </a:solidFill>
                <a:prstDash val="solid"/>
              </a:ln>
              <a:solidFill>
                <a:srgbClr val="DEF5FA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16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0" name="Oval 17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1" name="TextBox 1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rgbClr val="DA1F28">
                    <a:lumMod val="75000"/>
                  </a:srgbClr>
                </a:solidFill>
                <a:latin typeface="Arial"/>
              </a:rPr>
              <a:t>GNYHA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457200" y="304800"/>
            <a:ext cx="914400" cy="9906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B2E53-9112-4A18-905D-3E5E008F0B6B}" type="slidenum">
              <a:rPr lang="en-US" smtClean="0">
                <a:solidFill>
                  <a:prstClr val="white"/>
                </a:solidFill>
                <a:latin typeface="Arial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47244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012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8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970413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88915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076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171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59967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844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145211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59096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35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85362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28869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02303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72376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D7A0-B380-4C5C-9C6B-A5CC497D0E91}" type="slidenum">
              <a:rPr lang="en-US" sz="16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sz="16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8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987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8532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2099982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  <a:ea typeface="ＭＳ Ｐゴシック" pitchFamily="34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4497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  <a:ea typeface="ＭＳ Ｐゴシック" pitchFamily="34" charset="-128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7541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36" y="444508"/>
            <a:ext cx="8229600" cy="5216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36" y="982199"/>
            <a:ext cx="5332506" cy="332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077" y="6420102"/>
            <a:ext cx="626035" cy="366183"/>
          </a:xfrm>
          <a:prstGeom prst="rect">
            <a:avLst/>
          </a:prstGeom>
        </p:spPr>
        <p:txBody>
          <a:bodyPr/>
          <a:lstStyle/>
          <a:p>
            <a:fld id="{A88B48FB-E956-2048-9E74-C69E7CAA26CC}" type="slidenum">
              <a:rPr lang="en-US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2844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6077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188137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896723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2148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8522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300788"/>
            <a:ext cx="4800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A1C4-A2A6-4A44-B656-C7B7EEEC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05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067305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60949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039946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411116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5739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29394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217782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6904537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D7A0-B380-4C5C-9C6B-A5CC497D0E91}" type="slidenum">
              <a:rPr lang="en-US" sz="16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sz="16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4020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2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8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8.xml"/><Relationship Id="rId16" Type="http://schemas.openxmlformats.org/officeDocument/2006/relationships/theme" Target="../theme/theme13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55.xml"/><Relationship Id="rId9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58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809" r:id="rId3"/>
    <p:sldLayoutId id="2147483811" r:id="rId4"/>
    <p:sldLayoutId id="214748381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8EA3EB4A-55FC-4F9F-9D1D-F99AAA47D717}" type="slidenum">
              <a:rPr lang="en-US" sz="90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90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04878" y="6374854"/>
            <a:ext cx="1196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"/>
                <a:ea typeface="ＭＳ Ｐゴシック"/>
              </a:rPr>
              <a:t>© Qualis Health,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5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7157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Q5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6083300"/>
            <a:ext cx="3857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6553200" y="63500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B6C46E19-D2F6-471E-A4B4-FA429E814605}" type="slidenum">
              <a:rPr lang="en-US" sz="800">
                <a:solidFill>
                  <a:srgbClr val="000000"/>
                </a:solidFill>
                <a:latin typeface="Arial"/>
                <a:ea typeface="MS PGothic" pitchFamily="34" charset="-128"/>
              </a:rPr>
              <a:pPr algn="r">
                <a:defRPr/>
              </a:pPr>
              <a:t>‹#›</a:t>
            </a:fld>
            <a:endParaRPr lang="en-US" sz="800">
              <a:solidFill>
                <a:srgbClr val="000000"/>
              </a:solidFill>
              <a:latin typeface="Arial"/>
              <a:ea typeface="MS PGothic" pitchFamily="34" charset="-128"/>
            </a:endParaRPr>
          </a:p>
        </p:txBody>
      </p:sp>
      <p:grpSp>
        <p:nvGrpSpPr>
          <p:cNvPr id="5126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6871" name="Rectangle 5"/>
            <p:cNvSpPr>
              <a:spLocks noChangeArrowheads="1"/>
            </p:cNvSpPr>
            <p:nvPr userDrawn="1"/>
          </p:nvSpPr>
          <p:spPr bwMode="auto">
            <a:xfrm>
              <a:off x="0" y="6754813"/>
              <a:ext cx="9144000" cy="76200"/>
            </a:xfrm>
            <a:prstGeom prst="rect">
              <a:avLst/>
            </a:prstGeom>
            <a:solidFill>
              <a:srgbClr val="F495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2" name="Rectangle 5"/>
            <p:cNvSpPr>
              <a:spLocks noChangeArrowheads="1"/>
            </p:cNvSpPr>
            <p:nvPr userDrawn="1"/>
          </p:nvSpPr>
          <p:spPr bwMode="auto">
            <a:xfrm>
              <a:off x="0" y="6781800"/>
              <a:ext cx="9144000" cy="762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3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4" name="Rectangle 6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9144000" cy="76200"/>
            </a:xfrm>
            <a:prstGeom prst="rect">
              <a:avLst/>
            </a:prstGeom>
            <a:solidFill>
              <a:srgbClr val="C1D8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3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Q5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9" y="6083304"/>
            <a:ext cx="3857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6553200" y="63500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B6C46E19-D2F6-471E-A4B4-FA429E814605}" type="slidenum">
              <a:rPr lang="en-US" sz="800">
                <a:solidFill>
                  <a:srgbClr val="000000"/>
                </a:solidFill>
                <a:latin typeface="Arial"/>
                <a:ea typeface="MS PGothic" pitchFamily="34" charset="-128"/>
              </a:rPr>
              <a:pPr algn="r">
                <a:defRPr/>
              </a:pPr>
              <a:t>‹#›</a:t>
            </a:fld>
            <a:endParaRPr lang="en-US" sz="800">
              <a:solidFill>
                <a:srgbClr val="000000"/>
              </a:solidFill>
              <a:latin typeface="Arial"/>
              <a:ea typeface="MS PGothic" pitchFamily="34" charset="-128"/>
            </a:endParaRPr>
          </a:p>
        </p:txBody>
      </p:sp>
      <p:grpSp>
        <p:nvGrpSpPr>
          <p:cNvPr id="5126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6871" name="Rectangle 5"/>
            <p:cNvSpPr>
              <a:spLocks noChangeArrowheads="1"/>
            </p:cNvSpPr>
            <p:nvPr userDrawn="1"/>
          </p:nvSpPr>
          <p:spPr bwMode="auto">
            <a:xfrm>
              <a:off x="0" y="6754813"/>
              <a:ext cx="9144000" cy="76200"/>
            </a:xfrm>
            <a:prstGeom prst="rect">
              <a:avLst/>
            </a:prstGeom>
            <a:solidFill>
              <a:srgbClr val="F495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2" name="Rectangle 5"/>
            <p:cNvSpPr>
              <a:spLocks noChangeArrowheads="1"/>
            </p:cNvSpPr>
            <p:nvPr userDrawn="1"/>
          </p:nvSpPr>
          <p:spPr bwMode="auto">
            <a:xfrm>
              <a:off x="0" y="6781800"/>
              <a:ext cx="9144000" cy="762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3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4" name="Rectangle 6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9144000" cy="76200"/>
            </a:xfrm>
            <a:prstGeom prst="rect">
              <a:avLst/>
            </a:prstGeom>
            <a:solidFill>
              <a:srgbClr val="C1D8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03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MainBorders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1BB2298-4F10-452C-AB59-6D68A57934C4}" type="slidenum">
              <a:rPr lang="en-US" altLang="en-US" sz="8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pic>
        <p:nvPicPr>
          <p:cNvPr id="2052" name="Picture 5" descr="Q_only_2c_cmyk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6096000"/>
            <a:ext cx="4143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3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8" r:id="rId3"/>
    <p:sldLayoutId id="2147483799" r:id="rId4"/>
    <p:sldLayoutId id="2147483800" r:id="rId5"/>
    <p:sldLayoutId id="2147483683" r:id="rId6"/>
    <p:sldLayoutId id="2147483684" r:id="rId7"/>
    <p:sldLayoutId id="2147483847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Q5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6083300"/>
            <a:ext cx="3857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6553200" y="63500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B6C46E19-D2F6-471E-A4B4-FA429E814605}" type="slidenum">
              <a:rPr lang="en-US" sz="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>
                <a:defRPr/>
              </a:pPr>
              <a:t>‹#›</a:t>
            </a:fld>
            <a:endParaRPr lang="en-US" sz="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5126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6871" name="Rectangle 5"/>
            <p:cNvSpPr>
              <a:spLocks noChangeArrowheads="1"/>
            </p:cNvSpPr>
            <p:nvPr userDrawn="1"/>
          </p:nvSpPr>
          <p:spPr bwMode="auto">
            <a:xfrm>
              <a:off x="0" y="6754813"/>
              <a:ext cx="9144000" cy="76200"/>
            </a:xfrm>
            <a:prstGeom prst="rect">
              <a:avLst/>
            </a:prstGeom>
            <a:solidFill>
              <a:srgbClr val="F495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2" name="Rectangle 5"/>
            <p:cNvSpPr>
              <a:spLocks noChangeArrowheads="1"/>
            </p:cNvSpPr>
            <p:nvPr userDrawn="1"/>
          </p:nvSpPr>
          <p:spPr bwMode="auto">
            <a:xfrm>
              <a:off x="0" y="6781800"/>
              <a:ext cx="9144000" cy="762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3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4" name="Rectangle 6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9144000" cy="76200"/>
            </a:xfrm>
            <a:prstGeom prst="rect">
              <a:avLst/>
            </a:prstGeom>
            <a:solidFill>
              <a:srgbClr val="C1D8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0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7" r:id="rId12"/>
    <p:sldLayoutId id="2147483828" r:id="rId13"/>
    <p:sldLayoutId id="2147483829" r:id="rId14"/>
    <p:sldLayoutId id="2147483832" r:id="rId1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MainBorder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E3D2EA9E-7B1B-41C7-A4AB-A58F6A3959EE}" type="slidenum">
              <a:rPr lang="en-US" altLang="en-US" sz="8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pic>
        <p:nvPicPr>
          <p:cNvPr id="2052" name="Picture 5" descr="Q_only_2c_cmyk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6096000"/>
            <a:ext cx="4143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4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8EA3EB4A-55FC-4F9F-9D1D-F99AAA47D717}" type="slidenum">
              <a:rPr lang="en-US" sz="90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90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04800" y="6374854"/>
            <a:ext cx="1196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"/>
                <a:ea typeface="ＭＳ Ｐゴシック"/>
                <a:cs typeface="ＭＳ Ｐゴシック"/>
              </a:rPr>
              <a:t>© </a:t>
            </a:r>
            <a:r>
              <a:rPr lang="en-US" sz="800" dirty="0" err="1">
                <a:solidFill>
                  <a:prstClr val="black"/>
                </a:solidFill>
                <a:latin typeface="Arial"/>
                <a:ea typeface="ＭＳ Ｐゴシック"/>
                <a:cs typeface="ＭＳ Ｐゴシック"/>
              </a:rPr>
              <a:t>Qualis</a:t>
            </a:r>
            <a:r>
              <a:rPr lang="en-US" sz="800" dirty="0">
                <a:solidFill>
                  <a:prstClr val="black"/>
                </a:solidFill>
                <a:latin typeface="Arial"/>
                <a:ea typeface="ＭＳ Ｐゴシック"/>
                <a:cs typeface="ＭＳ Ｐゴシック"/>
              </a:rPr>
              <a:t> Health,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8EA3EB4A-55FC-4F9F-9D1D-F99AAA47D717}" type="slidenum">
              <a:rPr lang="en-US" sz="90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90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Q5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6083300"/>
            <a:ext cx="3857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6553200" y="63500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B6C46E19-D2F6-471E-A4B4-FA429E814605}" type="slidenum">
              <a:rPr lang="en-US" sz="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>
                <a:defRPr/>
              </a:pPr>
              <a:t>‹#›</a:t>
            </a:fld>
            <a:endParaRPr lang="en-US" sz="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5126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6871" name="Rectangle 5"/>
            <p:cNvSpPr>
              <a:spLocks noChangeArrowheads="1"/>
            </p:cNvSpPr>
            <p:nvPr userDrawn="1"/>
          </p:nvSpPr>
          <p:spPr bwMode="auto">
            <a:xfrm>
              <a:off x="0" y="6754813"/>
              <a:ext cx="9144000" cy="76200"/>
            </a:xfrm>
            <a:prstGeom prst="rect">
              <a:avLst/>
            </a:prstGeom>
            <a:solidFill>
              <a:srgbClr val="F495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2" name="Rectangle 5"/>
            <p:cNvSpPr>
              <a:spLocks noChangeArrowheads="1"/>
            </p:cNvSpPr>
            <p:nvPr userDrawn="1"/>
          </p:nvSpPr>
          <p:spPr bwMode="auto">
            <a:xfrm>
              <a:off x="0" y="6781800"/>
              <a:ext cx="9144000" cy="762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3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4" name="Rectangle 6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9144000" cy="76200"/>
            </a:xfrm>
            <a:prstGeom prst="rect">
              <a:avLst/>
            </a:prstGeom>
            <a:solidFill>
              <a:srgbClr val="C1D8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8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MainBorders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1BB2298-4F10-452C-AB59-6D68A57934C4}" type="slidenum">
              <a:rPr lang="en-US" altLang="en-US" sz="8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pic>
        <p:nvPicPr>
          <p:cNvPr id="2052" name="Picture 5" descr="Q_only_2c_cmyk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6096000"/>
            <a:ext cx="4143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8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6" r:id="rId6"/>
    <p:sldLayoutId id="2147483877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MainBorders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1BB2298-4F10-452C-AB59-6D68A57934C4}" type="slidenum">
              <a:rPr lang="en-US" altLang="en-US" sz="8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pic>
        <p:nvPicPr>
          <p:cNvPr id="2052" name="Picture 5" descr="Q_only_2c_cmyk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6096000"/>
            <a:ext cx="4143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92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3" r:id="rId3"/>
    <p:sldLayoutId id="2147483884" r:id="rId4"/>
    <p:sldLayoutId id="2147483885" r:id="rId5"/>
    <p:sldLayoutId id="2147483886" r:id="rId6"/>
    <p:sldLayoutId id="2147483889" r:id="rId7"/>
    <p:sldLayoutId id="2147483890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88950"/>
            <a:ext cx="73152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The Sheer Magnitude</a:t>
            </a:r>
          </a:p>
        </p:txBody>
      </p:sp>
    </p:spTree>
    <p:extLst>
      <p:ext uri="{BB962C8B-B14F-4D97-AF65-F5344CB8AC3E}">
        <p14:creationId xmlns:p14="http://schemas.microsoft.com/office/powerpoint/2010/main" val="56876372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POWERPOINTVERSION" val="12.0"/>
  <p:tag name="ANSWERNOWSTYLE" val="-1"/>
  <p:tag name="COUNTDOWNSECONDS" val="10"/>
  <p:tag name="BACKUPMAINTENANCE" val="7"/>
  <p:tag name="AUTOUPDATEALIASES" val="True"/>
  <p:tag name="BUBBLESIZEVISIBLE" val="True"/>
  <p:tag name="CUSTOMCELLFORECOLOR" val="-16777216"/>
  <p:tag name="USESCHEMECOLORS" val="True"/>
  <p:tag name="AUTOSIZEGRID" val="True"/>
  <p:tag name="CHARTLABELS" val="0"/>
  <p:tag name="INCLUDEPPT" val="True"/>
  <p:tag name="ZEROBASED" val="False"/>
  <p:tag name="FIBNUMRESULTS" val="5"/>
  <p:tag name="PRRESPONSE3" val="8"/>
  <p:tag name="PRRESPONSE9" val="2"/>
  <p:tag name="USESECONDARYMONITOR" val="True"/>
  <p:tag name="RESPCOUNTERFORMAT" val="0"/>
  <p:tag name="CHARTVALUEFORMAT" val="0%"/>
  <p:tag name="TEAMSINLEADERBOARD" val="5"/>
  <p:tag name="CUSTOMGRIDBACKCOLOR" val="-2830136"/>
  <p:tag name="DISPLAYDEVICENUMBER" val="True"/>
  <p:tag name="GRIDPOSITION" val="1"/>
  <p:tag name="PARTLISTDEFAULT" val="0"/>
  <p:tag name="AUTOADJUSTPARTRANGE" val="True"/>
  <p:tag name="PRRESPONSE1" val="10"/>
  <p:tag name="PRRESPONSE7" val="4"/>
  <p:tag name="BULLETTYPE" val="3"/>
  <p:tag name="NUMRESPONSES" val="1"/>
  <p:tag name="PARTICIPANTSINLEADERBOARD" val="5"/>
  <p:tag name="CUSTOMCELLBACKCOLOR1" val="-657956"/>
  <p:tag name="GRIDOPACITY" val="90"/>
  <p:tag name="MULTIRESPDIVISOR" val="1"/>
  <p:tag name="CHARTSCALE" val="True"/>
  <p:tag name="PRRESPONSE5" val="6"/>
  <p:tag name="SHOWBARVISIBLE" val="True"/>
  <p:tag name="BACKUPSESSIONS" val="True"/>
  <p:tag name="BUBBLEVALUEFORMAT" val="0.0"/>
  <p:tag name="DISPLAYDEVICEID" val="True"/>
  <p:tag name="CORRECTPOINTVALUE" val="100"/>
  <p:tag name="FIBINCLUDEOTHER" val="True"/>
  <p:tag name="TPVERSION" val="2008"/>
  <p:tag name="REVIEWONLY" val="False"/>
  <p:tag name="CUSTOMCELLBACKCOLOR3" val="-268652"/>
  <p:tag name="RESETCHARTS" val="True"/>
  <p:tag name="PRRESPONSE2" val="9"/>
  <p:tag name="RESPCOUNTERSTYLE" val="-1"/>
  <p:tag name="BUBBLEGROUPING" val="3"/>
  <p:tag name="INCORRECTPOINTVALUE" val="0"/>
  <p:tag name="PRRESPONSE10" val="1"/>
  <p:tag name="MAXRESPONDERS" val="5"/>
  <p:tag name="REALTIMEBACKUP" val="False"/>
  <p:tag name="INPUTSOURCE" val="1"/>
  <p:tag name="CHARTCOLORS" val="0"/>
  <p:tag name="ROTATIONINTERVAL" val="2"/>
  <p:tag name="PRRESPONSE6" val="5"/>
  <p:tag name="FIBDISPLAYRESULTS" val="True"/>
  <p:tag name="COUNTDOWNSTYLE" val="-1"/>
  <p:tag name="GRIDSIZE" val="{Width=800, Height=600}"/>
  <p:tag name="CUSTOMCELLBACKCOLOR4" val="-8355712"/>
  <p:tag name="DELIMITERS" val="3.1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Qualis PP_final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70C0"/>
      </a:accent1>
      <a:accent2>
        <a:srgbClr val="92D050"/>
      </a:accent2>
      <a:accent3>
        <a:srgbClr val="FFC000"/>
      </a:accent3>
      <a:accent4>
        <a:srgbClr val="00B0F0"/>
      </a:accent4>
      <a:accent5>
        <a:srgbClr val="C00000"/>
      </a:accent5>
      <a:accent6>
        <a:srgbClr val="7030A0"/>
      </a:accent6>
      <a:hlink>
        <a:srgbClr val="0070C0"/>
      </a:hlink>
      <a:folHlink>
        <a:srgbClr val="C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Default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Default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15239</TotalTime>
  <Words>4</Words>
  <Application>Microsoft Office PowerPoint</Application>
  <PresentationFormat>On-screen Show (4:3)</PresentationFormat>
  <Paragraphs>2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Calibri</vt:lpstr>
      <vt:lpstr>Times New Roman</vt:lpstr>
      <vt:lpstr>Univers</vt:lpstr>
      <vt:lpstr>Wingdings</vt:lpstr>
      <vt:lpstr>1_Custom Design</vt:lpstr>
      <vt:lpstr>2_Default Design</vt:lpstr>
      <vt:lpstr>5_Default Design</vt:lpstr>
      <vt:lpstr>Default Design</vt:lpstr>
      <vt:lpstr>Custom Design</vt:lpstr>
      <vt:lpstr>3_Custom Design</vt:lpstr>
      <vt:lpstr>6_Default Design</vt:lpstr>
      <vt:lpstr>3_Default Design</vt:lpstr>
      <vt:lpstr>7_Default Design</vt:lpstr>
      <vt:lpstr>4_Custom Design</vt:lpstr>
      <vt:lpstr>8_Default Design</vt:lpstr>
      <vt:lpstr>Qualis PP_final</vt:lpstr>
      <vt:lpstr>13_Default Design</vt:lpstr>
      <vt:lpstr>The Sheer Magnitude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best</dc:creator>
  <cp:lastModifiedBy>Adam Shakhabov</cp:lastModifiedBy>
  <cp:revision>923</cp:revision>
  <cp:lastPrinted>2017-01-23T03:41:10Z</cp:lastPrinted>
  <dcterms:created xsi:type="dcterms:W3CDTF">2011-02-07T16:10:35Z</dcterms:created>
  <dcterms:modified xsi:type="dcterms:W3CDTF">2021-04-17T08:44:54Z</dcterms:modified>
</cp:coreProperties>
</file>