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59" r:id="rId4"/>
    <p:sldId id="360" r:id="rId5"/>
  </p:sldIdLst>
  <p:sldSz cx="10691813" cy="7559675"/>
  <p:notesSz cx="7315200" cy="9601200"/>
  <p:custDataLst>
    <p:tags r:id="rId8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18" d="100"/>
          <a:sy n="118" d="100"/>
        </p:scale>
        <p:origin x="810" y="114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Title_id5</a:t>
            </a:r>
            <a:r>
              <a:rPr lang="en-US"/>
              <a:t>_chart3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ea typeface="+mn-ea"/>
                <a:cs typeface="Aharoni" panose="020B0604020202020204" pitchFamily="2" charset="-79"/>
              </a:defRPr>
            </a:pPr>
            <a:r>
              <a:rPr lang="en-US" dirty="0"/>
              <a:t>Series 1_id7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ru-RU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ru-RU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ru-RU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C-476E-B53D-82B7EE5ED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C-476E-B53D-82B7EE5ED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2C-476E-B53D-82B7EE5E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42399"/>
        <c:axId val="653069919"/>
      </c:barChart>
      <c:catAx>
        <c:axId val="8988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69919"/>
        <c:crosses val="autoZero"/>
        <c:auto val="1"/>
        <c:lblAlgn val="ctr"/>
        <c:lblOffset val="100"/>
        <c:noMultiLvlLbl val="0"/>
      </c:catAx>
      <c:valAx>
        <c:axId val="65306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8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 Chart_id13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7-4C39-BD41-7867225AC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27-4C39-BD41-7867225ACE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27-4C39-BD41-7867225AC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805631"/>
        <c:axId val="395797727"/>
      </c:lineChart>
      <c:catAx>
        <c:axId val="39580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97727"/>
        <c:crosses val="autoZero"/>
        <c:auto val="1"/>
        <c:lblAlgn val="ctr"/>
        <c:lblOffset val="100"/>
        <c:noMultiLvlLbl val="0"/>
      </c:catAx>
      <c:valAx>
        <c:axId val="39579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80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8/15/2021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93287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788011"/>
              </p:ext>
            </p:extLst>
          </p:nvPr>
        </p:nvGraphicFramePr>
        <p:xfrm>
          <a:off x="6920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92654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757383" y="417936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373F6-7E7A-4201-959C-ECEFA520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4" y="417936"/>
            <a:ext cx="2659424" cy="29848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2D3782-8DE1-434B-9943-C0C12F30C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06286"/>
              </p:ext>
            </p:extLst>
          </p:nvPr>
        </p:nvGraphicFramePr>
        <p:xfrm>
          <a:off x="757383" y="1976582"/>
          <a:ext cx="4451926" cy="367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75C2E6-9FCA-4C00-862E-6EB14C4F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6698"/>
              </p:ext>
            </p:extLst>
          </p:nvPr>
        </p:nvGraphicFramePr>
        <p:xfrm>
          <a:off x="757383" y="5754206"/>
          <a:ext cx="712787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58">
                  <a:extLst>
                    <a:ext uri="{9D8B030D-6E8A-4147-A177-3AD203B41FA5}">
                      <a16:colId xmlns:a16="http://schemas.microsoft.com/office/drawing/2014/main" val="1847140761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114985627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34016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6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6A9461-0D90-48F3-92EA-D3DC5F764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321540"/>
              </p:ext>
            </p:extLst>
          </p:nvPr>
        </p:nvGraphicFramePr>
        <p:xfrm>
          <a:off x="543888" y="165798"/>
          <a:ext cx="6132042" cy="375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568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31</Words>
  <Application>Microsoft Office PowerPoint</Application>
  <PresentationFormat>Custom</PresentationFormat>
  <Paragraphs>10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2021-08-15T16:56:14Z</dcterms:modified>
</cp:coreProperties>
</file>