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5-4E62-8796-CD6DBDF47B2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A5-4E62-8796-CD6DBDF47B2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A5-4E62-8796-CD6DBDF47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4854064"/>
        <c:axId val="564852752"/>
      </c:barChart>
      <c:catAx>
        <c:axId val="56485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4852752"/>
        <c:crosses val="autoZero"/>
        <c:auto val="1"/>
        <c:lblAlgn val="ctr"/>
        <c:lblOffset val="100"/>
        <c:noMultiLvlLbl val="0"/>
      </c:catAx>
      <c:valAx>
        <c:axId val="56485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485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7AA7E-7A48-47DE-B2DE-09A82E794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F45695-B841-432A-88D0-9D66BF93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63C8C-2A36-4FA6-AE9D-98653A9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18338-3969-4A24-A4FA-B4C5BE9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292-EAAE-43A3-BCFA-5CAC38D2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25123-1B45-4FD2-B639-7043BC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8BA445-08FE-4F03-B1AC-6471E167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11F0D-F1D3-4B47-9DE0-EB6341C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EC9CA-496C-4B00-A802-A0C1B8C7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80157-F2FF-42A6-8674-CF1A9ACE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4242EE-5C23-428A-8F3D-6F2D3C10C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4EC2E-FCCE-42C0-9964-ECFDD2FA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93F70-6E6F-4FEE-83F1-3FB005B7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4E839-C738-496A-ABF9-2451255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461E1-3E35-475D-B4AF-101CF539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95C6-A988-4B32-B542-89B6B6E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18B46-134D-403F-97BB-17E9A53E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4BD3-0D38-4F3C-8C40-89A597F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378D6-A8AE-460C-8268-936E8C4E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CCC82-9642-4C8F-B936-28B7C7ED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54563-B54C-471C-85CE-6B77C555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3E8BFD-79BC-4DC2-9980-3742FD4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B165F-73FC-4863-9D2C-C19AE5E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25C4D-D42C-4D19-B5A9-81B05A1B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988E-1C2F-4962-AF75-C3790BF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B86E-309C-4406-A40D-0FB3D71B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6AFFB-4B12-4FA1-81BF-EEF81658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75D21-ACEF-49A4-8E76-C0EF66B8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0E175-772A-4510-AEF3-FF3AF40F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11A20-FE05-4189-AADA-8E3F7F3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3171F2-A474-41B0-94C7-E151B844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14AF1-3139-4FC9-A70D-12F6F7F6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F16611-1B4F-49DB-B863-C8E4AE7D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2CEBA7-366F-4E25-B4BE-9F6C97AC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F37A9-D061-49E0-A781-8B0CD295B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5AD2ED-2A15-47D9-9B3E-03303C44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964782-646D-4A7B-8B54-9886D3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4A9D9C-2E30-47D4-9DB5-8C778458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E000F0-2A93-4327-88AB-8ED61E7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6D4A8-86FC-4664-B538-9E4925F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E7EC-C526-43E1-A6AC-EB63F24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F5DCDC-00E8-49EA-B2C3-00A82493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AE876-4A96-4B81-AEBE-617C454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F9A9A7-257B-4D4F-9DC6-3E760693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B48500-6FC6-4D2C-8FEA-992838DA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A92159-9153-4BD1-BC7B-B7EE800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AE57F-7628-4A1B-AAA6-88464FC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FE7E4-0C4A-426E-AC39-AE98945D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D7B18-1C71-4AD0-8625-423DE1E0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C9AF27-F12D-41D0-A973-1B9760D4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D085EE-C352-4033-AA76-CAC34C7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BDE8B3-1E5A-48E2-A2FF-358F81A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160DD-3FA5-4387-A4F8-713EB7C4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1EAD0F-0048-42E3-B12F-466798837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569A3-DFB2-43B4-B2AC-E55D72143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27424-3152-411E-B9DC-15B96DDD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B41B3-1577-4443-A521-4FF26E2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957E7-525C-4796-8D4E-18A2E4F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9241A-2402-462E-A171-5262379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EAA77-3722-4C06-BCF6-52AB1E04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BB680-B95C-4403-9F37-B93BC31C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D5B7-BBBA-41E9-86B3-6CD54B4B4C5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C6FB2-455E-4918-9F0F-9965DD55C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B8D41-B6AA-431B-B643-D9925BC1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0789-158F-4E5A-A37C-F6AF19C6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D55F019-4D7E-4354-BC8E-FFBAFBFCB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863663"/>
              </p:ext>
            </p:extLst>
          </p:nvPr>
        </p:nvGraphicFramePr>
        <p:xfrm>
          <a:off x="2032000" y="719667"/>
          <a:ext cx="3639127" cy="201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59BAB-5D55-4C51-A44F-3E87C72B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5" y="3616097"/>
            <a:ext cx="1551709" cy="1551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45DD58-AA78-4379-B3B5-12E812C04B16}"/>
              </a:ext>
            </a:extLst>
          </p:cNvPr>
          <p:cNvSpPr txBox="1"/>
          <p:nvPr/>
        </p:nvSpPr>
        <p:spPr>
          <a:xfrm>
            <a:off x="6647581" y="3616097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shape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04CAA9-1658-468F-A0E5-9F4EA839A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70375"/>
              </p:ext>
            </p:extLst>
          </p:nvPr>
        </p:nvGraphicFramePr>
        <p:xfrm>
          <a:off x="6647581" y="4552757"/>
          <a:ext cx="3870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18">
                  <a:extLst>
                    <a:ext uri="{9D8B030D-6E8A-4147-A177-3AD203B41FA5}">
                      <a16:colId xmlns:a16="http://schemas.microsoft.com/office/drawing/2014/main" val="1006964768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212735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8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with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64876"/>
                  </a:ext>
                </a:extLst>
              </a:tr>
            </a:tbl>
          </a:graphicData>
        </a:graphic>
      </p:graphicFrame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3E571E-8FDE-4E8A-AC06-5F1D6BD3D0E8}"/>
              </a:ext>
            </a:extLst>
          </p:cNvPr>
          <p:cNvGrpSpPr/>
          <p:nvPr/>
        </p:nvGrpSpPr>
        <p:grpSpPr>
          <a:xfrm>
            <a:off x="2032000" y="3616097"/>
            <a:ext cx="655692" cy="1015877"/>
            <a:chOff x="2669309" y="3620655"/>
            <a:chExt cx="655692" cy="10158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D34C0E-D262-41BC-8A37-2E33053C11D8}"/>
                </a:ext>
              </a:extLst>
            </p:cNvPr>
            <p:cNvSpPr txBox="1"/>
            <p:nvPr/>
          </p:nvSpPr>
          <p:spPr>
            <a:xfrm>
              <a:off x="2669309" y="3620655"/>
              <a:ext cx="6556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test1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E405BC-8F6D-4589-9218-A2F68DD0F47D}"/>
                </a:ext>
              </a:extLst>
            </p:cNvPr>
            <p:cNvSpPr txBox="1"/>
            <p:nvPr/>
          </p:nvSpPr>
          <p:spPr>
            <a:xfrm>
              <a:off x="2669309" y="4267200"/>
              <a:ext cx="6556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test2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94E01-4490-88AB-E54B-7DC479F2827F}"/>
              </a:ext>
            </a:extLst>
          </p:cNvPr>
          <p:cNvGrpSpPr/>
          <p:nvPr/>
        </p:nvGrpSpPr>
        <p:grpSpPr>
          <a:xfrm>
            <a:off x="6862617" y="302150"/>
            <a:ext cx="3029528" cy="1933049"/>
            <a:chOff x="6862617" y="302150"/>
            <a:chExt cx="3029528" cy="19330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C48FBF-6EB5-D67D-4E9A-AE89E408C060}"/>
                </a:ext>
              </a:extLst>
            </p:cNvPr>
            <p:cNvSpPr/>
            <p:nvPr/>
          </p:nvSpPr>
          <p:spPr>
            <a:xfrm>
              <a:off x="6862617" y="302150"/>
              <a:ext cx="3029528" cy="1933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1 level</a:t>
              </a:r>
              <a:endParaRPr lang="en-DE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766CF6-14D2-3E3F-F799-AF0B44BEC961}"/>
                </a:ext>
              </a:extLst>
            </p:cNvPr>
            <p:cNvGrpSpPr/>
            <p:nvPr/>
          </p:nvGrpSpPr>
          <p:grpSpPr>
            <a:xfrm>
              <a:off x="7231714" y="719666"/>
              <a:ext cx="2327921" cy="1266151"/>
              <a:chOff x="7231714" y="719666"/>
              <a:chExt cx="2327921" cy="12661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A2FB60-09EC-952F-A6F2-06386B92AB86}"/>
                  </a:ext>
                </a:extLst>
              </p:cNvPr>
              <p:cNvSpPr/>
              <p:nvPr/>
            </p:nvSpPr>
            <p:spPr>
              <a:xfrm>
                <a:off x="7231714" y="719666"/>
                <a:ext cx="2327921" cy="12661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2 levels</a:t>
                </a:r>
                <a:endParaRPr lang="en-DE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BABAB4A-FCDE-529C-12EF-83421328BFE8}"/>
                  </a:ext>
                </a:extLst>
              </p:cNvPr>
              <p:cNvSpPr/>
              <p:nvPr/>
            </p:nvSpPr>
            <p:spPr>
              <a:xfrm>
                <a:off x="7938474" y="1153391"/>
                <a:ext cx="1196290" cy="656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 levels</a:t>
                </a:r>
                <a:endParaRPr lang="en-DE" dirty="0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2346D-D1DC-F124-25DE-CE7803FCFCA0}"/>
              </a:ext>
            </a:extLst>
          </p:cNvPr>
          <p:cNvSpPr/>
          <p:nvPr/>
        </p:nvSpPr>
        <p:spPr>
          <a:xfrm>
            <a:off x="2487183" y="5671127"/>
            <a:ext cx="1909326" cy="5911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with Text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37063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Shakhabov</dc:creator>
  <cp:lastModifiedBy>Felix Mora</cp:lastModifiedBy>
  <cp:revision>10</cp:revision>
  <dcterms:created xsi:type="dcterms:W3CDTF">2019-07-14T07:28:35Z</dcterms:created>
  <dcterms:modified xsi:type="dcterms:W3CDTF">2022-09-23T13:24:45Z</dcterms:modified>
</cp:coreProperties>
</file>