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2C7-9DD1-434E-AA12-D47DFEBC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2632-BF3A-4A82-AE40-F51F1361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6C2-7F75-43A7-9EC9-6E5D37A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918C-D00F-4F54-BEAC-F43BE12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5EB-30AE-4ADE-BCA3-FA2007C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075-A5C3-4C36-B3BC-0832802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78B8-B788-4DCB-9BA3-C7634D4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F1E-688B-485D-A515-211F5E2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93EC-FD23-442E-8531-49B401B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B9B-59E4-40C6-B197-32B5C62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5D6-315B-4685-A0C3-7E37C3B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CCA9-4616-47FD-84BC-ADE234C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868-A2F6-4159-9DB2-C643C67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5A39-F16B-46DB-8333-A0C3ED2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9FCB-7F13-4F2E-A64A-93EDD1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7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38E-49A5-4D26-B189-DC6294F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5EE-0FF1-4954-A0E4-BC4D241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5135-AB63-442D-9D97-FEB05C21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C545-190D-4C03-AD03-A72A204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80D0-7D90-4922-B332-690B40D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9328-1B0D-41A4-9478-86E4F37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F9-E642-4DE5-8E94-4247F3B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4CA4-03E2-485A-A148-AA73E96F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A531-45FA-43F7-B6BC-34144819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F208-50D3-4409-839D-3E0BB5D1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002-E787-481B-8499-387082814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3F34-EB66-40DF-95BE-DE4190A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6356-56F1-4728-9E08-516E6B4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AD86-1874-4D7A-9FF4-706100A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10DB-1EF8-4063-9D6D-541CD2F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4AA4-FFF2-4F7A-94D9-4CB53AB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6265-A9FB-4B1B-B7A9-4DC5CF7E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EC47-638D-41C5-A2BF-537A8C4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4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BEC2-644A-4152-88D4-30A2D4B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325D8-9357-4B0B-9BC2-932F479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05D4-6141-4569-A902-4C0D5B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B12-8AD6-45FB-BE21-7F0095E9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C00-89C8-4336-90CC-FE42EA68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DAEC-C1AE-473C-8543-BCF92ED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1A71-B978-4368-8B7D-573C793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33E-B658-4833-B4C7-5C4DA21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E35-BB80-49AD-9F5D-49F7925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B1F-3D35-4034-9111-41C32B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5B84-D92A-47B3-BB68-AD16F2A9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EA8B-0D80-4DB7-9B94-31A5523D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D360-050E-458B-BA2E-02C8C7E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114-D16C-45C6-B60B-E77347B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7B13-D65B-49B2-A2B9-39B15ED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51-F838-421B-B355-05BACA7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E54A-D29D-4FF8-9283-B6C4AC9D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5A5C-8F28-4ACC-A9A4-2D809F9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B3B-6F80-4AB7-8C86-8E34DC7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A5A0-0371-40BA-AC69-65F168B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0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5EDF-0BD2-4C25-9513-804C578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2B23-989B-4F81-B89A-F6603B1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62BE-FD4E-432C-8148-B55D26B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9294-E248-4E91-B25F-AD56879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8FC-17FF-450F-9CF7-02879F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DC2D-F0C2-457F-9C57-EE8A30F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526C-310A-4C91-88DE-FA8B2F52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1387-45CD-4559-9295-6443C5C8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C9EE-394A-4997-9AB6-FF4DF45241D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A664-63CB-4E5E-9B8A-40B0490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7C1-6C01-440B-B61F-3C7C8C40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Тема Office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23</cp:revision>
  <dcterms:created xsi:type="dcterms:W3CDTF">2019-07-13T16:07:20Z</dcterms:created>
  <dcterms:modified xsi:type="dcterms:W3CDTF">2021-01-16T09:11:09Z</dcterms:modified>
</cp:coreProperties>
</file>