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13" imgW="0" imgH="360" progId="FoxitReader.Document">
                  <p:embed/>
                </p:oleObj>
              </mc:Choice>
              <mc:Fallback>
                <p:oleObj name="PDF" r:id="rId1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701430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/>
                        <a:t>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1576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21499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2268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Broadway</vt:lpstr>
      <vt:lpstr>Calibri Light</vt:lpstr>
      <vt:lpstr>Times New Roman</vt:lpstr>
      <vt:lpstr>Тема Office</vt:lpstr>
      <vt:lpstr>PDF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63</cp:revision>
  <dcterms:created xsi:type="dcterms:W3CDTF">2019-07-13T16:07:20Z</dcterms:created>
  <dcterms:modified xsi:type="dcterms:W3CDTF">2021-02-14T07:34:00Z</dcterms:modified>
</cp:coreProperties>
</file>