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танислав Николаев" initials="СН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4A7EBB"/>
              </a:solidFill>
              <a:prstDash val="solid"/>
              <a:round/>
            </a:ln>
          </a:left>
          <a:right>
            <a:ln w="9525" cap="flat">
              <a:solidFill>
                <a:srgbClr val="4A7EBB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4A7EBB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6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37095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ямоугольник 5"/>
          <p:cNvSpPr/>
          <p:nvPr/>
        </p:nvSpPr>
        <p:spPr>
          <a:xfrm>
            <a:off x="467545" y="1366166"/>
            <a:ext cx="8064897" cy="484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Формирование единого научного сообщества студентов университета 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Повышение уровня подготовки специалистов, сохранение и умножение интеллектуального потенциала  МосГУ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Использование творческого потенциала студентов для развития научной работы в университете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Поддержка научно-творческих инициатив студентов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Совершенствование механизма, обеспечивающего эффективное функционирование системы НИРС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Популяризация деятельности СНО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Формирование  мотивации  к  исследовательской   работе у студентов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Выявление наиболее одаренных студентов, имеющих выраженную мотивацию к научной деятельности 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Развитие научного и творческого сотрудничества СНО с другими вузами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Обобщение и распространение опыта работы СНО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Ушакова</dc:creator>
  <cp:lastModifiedBy>Adam Shakhabov</cp:lastModifiedBy>
  <cp:revision>2</cp:revision>
  <dcterms:modified xsi:type="dcterms:W3CDTF">2021-03-24T18:06:57Z</dcterms:modified>
</cp:coreProperties>
</file>