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25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B117C-2F8D-4B7F-A46E-5FAFB63DBF6C}" type="datetimeFigureOut">
              <a:rPr lang="ru-RU" smtClean="0"/>
              <a:pPr/>
              <a:t>01.01.2022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B45-54F5-4083-8555-972FE560E4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66BB-AE63-4C72-B422-B0B9BD0DFC25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2B05-BE5E-4BA3-BD05-DF042E54FF88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A07F-DA42-4E58-B1F1-1FBCA3A3EDE5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D67-1347-474E-A12E-E8B2AB07FD62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D054-CB37-4D20-9952-96826A8D557C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A8BA-E65E-45A1-A199-54463ECCE8A5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6047-4F06-49F6-9E7D-05E374D29F43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867C-689E-4E82-895B-D8B32AF1345F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3BE3-6604-4868-91A3-0EA765E0838F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E36C-9F04-445F-A3D3-7EB0FCEF50D8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E7DB-962B-4B4B-B30F-3F53BD2C8D5E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3DDE-6E73-4F7E-967E-302E9A50C532}" type="datetime1">
              <a:rPr lang="ru-RU" smtClean="0"/>
              <a:pPr/>
              <a:t>01.01.2022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E84E-F60B-4AD1-BBB3-96F1A0B10F2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3"/>
          <p:cNvSpPr>
            <a:spLocks noGrp="1"/>
          </p:cNvSpPr>
          <p:nvPr>
            <p:ph type="title" idx="4294967295"/>
          </p:nvPr>
        </p:nvSpPr>
        <p:spPr/>
        <p:txBody>
          <a:bodyPr anchorCtr="0">
            <a:normAutofit fontScale="90000"/>
          </a:bodyPr>
          <a:lstStyle/>
          <a:p>
            <a:pPr eaLnBrk="1" hangingPunct="1">
              <a:defRPr/>
            </a:pPr>
            <a:br>
              <a:rPr lang="ru-RU" sz="1600"/>
            </a:br>
            <a:br>
              <a:rPr lang="ru-RU" sz="1600"/>
            </a:br>
            <a:br>
              <a:rPr lang="ru-RU" sz="1600"/>
            </a:br>
            <a:r>
              <a:rPr lang="ru-RU" sz="2000" b="1"/>
              <a:t>Транспрофессиональные компетенции (Гартнер, 2005)</a:t>
            </a:r>
            <a:br>
              <a:rPr lang="ru-RU" sz="2000"/>
            </a:br>
            <a:r>
              <a:rPr lang="en-US" sz="2000" b="1"/>
              <a:t> </a:t>
            </a:r>
            <a:r>
              <a:rPr lang="en-US" sz="2000"/>
              <a:t>Howard Gardner (</a:t>
            </a:r>
            <a:r>
              <a:rPr lang="ru-RU" sz="2000"/>
              <a:t>американский психолог,род.11.07.1943</a:t>
            </a:r>
            <a:r>
              <a:rPr lang="en-US" sz="2000"/>
              <a:t>)</a:t>
            </a:r>
            <a:br>
              <a:rPr lang="en-US" sz="2000"/>
            </a:br>
            <a:br>
              <a:rPr lang="en-US" sz="4000"/>
            </a:br>
            <a:endParaRPr lang="ru-RU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24</Words>
  <Application>Microsoft Office PowerPoint</Application>
  <PresentationFormat>On-screen Show (4:3)</PresentationFormat>
  <Paragraphs>1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   Транспрофессиональные компетенции (Гартнер, 2005)  Howard Gardner (американский психолог,род.11.07.1943)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Механизмы многофокусного управления циклами обращения с РАО. П.В.Малиновский, независимый консультант</dc:title>
  <dc:creator>User</dc:creator>
  <cp:lastModifiedBy>Adam Shakhabov</cp:lastModifiedBy>
  <cp:revision>774</cp:revision>
  <dcterms:created xsi:type="dcterms:W3CDTF">2013-11-04T08:36:59Z</dcterms:created>
  <dcterms:modified xsi:type="dcterms:W3CDTF">2022-01-01T12:20:25Z</dcterms:modified>
</cp:coreProperties>
</file>