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7772400" cy="100584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4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D:\GitRepositories\PptxXML\test\PptxXML.Tests\Resource\charts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42-49A1-9B04-33448DDC1099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42-49A1-9B04-33448DDC1099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C42-49A1-9B04-33448DDC10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47800784"/>
        <c:axId val="947864576"/>
      </c:barChart>
      <c:catAx>
        <c:axId val="947800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7864576"/>
        <c:crosses val="autoZero"/>
        <c:auto val="1"/>
        <c:lblAlgn val="ctr"/>
        <c:lblOffset val="100"/>
        <c:noMultiLvlLbl val="0"/>
      </c:catAx>
      <c:valAx>
        <c:axId val="947864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7800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C0C-46C8-917D-9EE6D96EDB0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C0C-46C8-917D-9EE6D96EDB0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C0C-46C8-917D-9EE6D96EDB0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C0C-46C8-917D-9EE6D96EDB0A}"/>
              </c:ext>
            </c:extLst>
          </c:dPt>
          <c:cat>
            <c:strRef>
              <c:f>Лист1!$A$2:$A$5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00-4F50-A49E-899AD81466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strRef>
          <c:f>Лист1!$D$8</c:f>
          <c:strCache>
            <c:ptCount val="1"/>
            <c:pt idx="0">
              <c:v>Sales2</c:v>
            </c:pt>
          </c:strCache>
        </c:strRef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CAA-4502-A492-4799438E3F8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CAA-4502-A492-4799438E3F8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CAA-4502-A492-4799438E3F8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CAA-4502-A492-4799438E3F8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CAA-4502-A492-4799438E3F87}"/>
              </c:ext>
            </c:extLst>
          </c:dPt>
          <c:cat>
            <c:strRef>
              <c:f>Лист1!$A$2:$A$6</c:f>
              <c:strCache>
                <c:ptCount val="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CAA-4502-A492-4799438E3F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Sales3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FC3-4EA3-88A3-3E8138EDEC2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FC3-4EA3-88A3-3E8138EDEC2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FC3-4EA3-88A3-3E8138EDEC2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FC3-4EA3-88A3-3E8138EDEC2D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21-437B-89AF-81414CD5A1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[Книга1]Лист1!$B$1</c:f>
              <c:strCache>
                <c:ptCount val="1"/>
                <c:pt idx="0">
                  <c:v>Sales4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FD6-4089-A86F-0E0D5A86DAE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FD6-4089-A86F-0E0D5A86DAE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FD6-4089-A86F-0E0D5A86DAE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FD6-4089-A86F-0E0D5A86DAE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FD6-4089-A86F-0E0D5A86DAE9}"/>
              </c:ext>
            </c:extLst>
          </c:dPt>
          <c:cat>
            <c:strRef>
              <c:f>[Книга1]Лист1!$A$2:$A$6</c:f>
              <c:strCache>
                <c:ptCount val="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</c:strCache>
            </c:strRef>
          </c:cat>
          <c:val>
            <c:numRef>
              <c:f>[Книга1]Лист1!$B$2:$B$6</c:f>
              <c:numCache>
                <c:formatCode>General</c:formatCode>
                <c:ptCount val="5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FD6-4089-A86F-0E0D5A86DA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Sales5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081534179446122"/>
          <c:y val="0.32837064553905021"/>
          <c:w val="0.8824495180166142"/>
          <c:h val="0.507091749848792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86-484D-A1D6-8A15A7636388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86-484D-A1D6-8A15A7636388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286-484D-A1D6-8A15A76363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15101935"/>
        <c:axId val="1556641295"/>
      </c:barChart>
      <c:catAx>
        <c:axId val="141510193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56641295"/>
        <c:crosses val="autoZero"/>
        <c:auto val="1"/>
        <c:lblAlgn val="ctr"/>
        <c:lblOffset val="100"/>
        <c:noMultiLvlLbl val="0"/>
      </c:catAx>
      <c:valAx>
        <c:axId val="1556641295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4151019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 dirty="0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5E23441C-F195-439B-BD3E-5F0163DA4992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457200" y="1563687"/>
            <a:ext cx="3749040" cy="20821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Layout table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3291840" y="274320"/>
            <a:ext cx="1143000" cy="114300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7" name="Рисунок 36"/>
          <p:cNvPicPr/>
          <p:nvPr/>
        </p:nvPicPr>
        <p:blipFill>
          <a:blip r:embed="rId3"/>
          <a:stretch/>
        </p:blipFill>
        <p:spPr>
          <a:xfrm>
            <a:off x="4663440" y="1005840"/>
            <a:ext cx="2315880" cy="2315880"/>
          </a:xfrm>
          <a:prstGeom prst="rect">
            <a:avLst/>
          </a:prstGeom>
          <a:ln>
            <a:noFill/>
          </a:ln>
        </p:spPr>
      </p:pic>
      <p:graphicFrame>
        <p:nvGraphicFramePr>
          <p:cNvPr id="38" name="Table 2"/>
          <p:cNvGraphicFramePr/>
          <p:nvPr/>
        </p:nvGraphicFramePr>
        <p:xfrm>
          <a:off x="453240" y="3417120"/>
          <a:ext cx="5075640" cy="1439640"/>
        </p:xfrm>
        <a:graphic>
          <a:graphicData uri="http://schemas.openxmlformats.org/drawingml/2006/table">
            <a:tbl>
              <a:tblPr/>
              <a:tblGrid>
                <a:gridCol w="1014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4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4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19640"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CA3C2303-D945-451C-B2C7-A63650CE37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0121864"/>
              </p:ext>
            </p:extLst>
          </p:nvPr>
        </p:nvGraphicFramePr>
        <p:xfrm>
          <a:off x="453241" y="752401"/>
          <a:ext cx="2672732" cy="1819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CD45E317-78A2-4AB4-9EDC-2D16B6B4508D}"/>
              </a:ext>
            </a:extLst>
          </p:cNvPr>
          <p:cNvGrpSpPr/>
          <p:nvPr/>
        </p:nvGrpSpPr>
        <p:grpSpPr>
          <a:xfrm>
            <a:off x="7547759" y="2372475"/>
            <a:ext cx="1143000" cy="1044645"/>
            <a:chOff x="7438537" y="1400843"/>
            <a:chExt cx="1143000" cy="1044645"/>
          </a:xfrm>
        </p:grpSpPr>
        <p:sp>
          <p:nvSpPr>
            <p:cNvPr id="6" name="CustomShape 1">
              <a:extLst>
                <a:ext uri="{FF2B5EF4-FFF2-40B4-BE49-F238E27FC236}">
                  <a16:creationId xmlns:a16="http://schemas.microsoft.com/office/drawing/2014/main" id="{9F329BBA-4FA5-4077-BDDA-4C5D858B2A36}"/>
                </a:ext>
              </a:extLst>
            </p:cNvPr>
            <p:cNvSpPr/>
            <p:nvPr/>
          </p:nvSpPr>
          <p:spPr>
            <a:xfrm>
              <a:off x="7640664" y="1400843"/>
              <a:ext cx="766901" cy="3985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dirty="0"/>
                <a:t>ch1</a:t>
              </a:r>
            </a:p>
          </p:txBody>
        </p:sp>
        <p:sp>
          <p:nvSpPr>
            <p:cNvPr id="7" name="CustomShape 1">
              <a:extLst>
                <a:ext uri="{FF2B5EF4-FFF2-40B4-BE49-F238E27FC236}">
                  <a16:creationId xmlns:a16="http://schemas.microsoft.com/office/drawing/2014/main" id="{1CA9C584-646C-44F5-82C3-77CCAAF9F2A7}"/>
                </a:ext>
              </a:extLst>
            </p:cNvPr>
            <p:cNvSpPr/>
            <p:nvPr/>
          </p:nvSpPr>
          <p:spPr>
            <a:xfrm>
              <a:off x="7438537" y="1996794"/>
              <a:ext cx="1143000" cy="448694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dirty="0"/>
                <a:t>ch2</a:t>
              </a:r>
            </a:p>
          </p:txBody>
        </p:sp>
      </p:grpSp>
      <p:sp>
        <p:nvSpPr>
          <p:cNvPr id="9" name="CustomShape 1">
            <a:extLst>
              <a:ext uri="{FF2B5EF4-FFF2-40B4-BE49-F238E27FC236}">
                <a16:creationId xmlns:a16="http://schemas.microsoft.com/office/drawing/2014/main" id="{1CDE8C05-03DB-4124-A941-B42B57A4E260}"/>
              </a:ext>
            </a:extLst>
          </p:cNvPr>
          <p:cNvSpPr/>
          <p:nvPr/>
        </p:nvSpPr>
        <p:spPr>
          <a:xfrm>
            <a:off x="7749886" y="1810950"/>
            <a:ext cx="766901" cy="3985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test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92097A3-9F6C-4062-8D54-7D9E77452DA3}"/>
              </a:ext>
            </a:extLst>
          </p:cNvPr>
          <p:cNvGrpSpPr/>
          <p:nvPr/>
        </p:nvGrpSpPr>
        <p:grpSpPr>
          <a:xfrm>
            <a:off x="507259" y="1214749"/>
            <a:ext cx="2255965" cy="1477140"/>
            <a:chOff x="1868847" y="1421658"/>
            <a:chExt cx="2255965" cy="147714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D08A26D5-2766-499F-B702-9BE796F6A225}"/>
                </a:ext>
              </a:extLst>
            </p:cNvPr>
            <p:cNvSpPr/>
            <p:nvPr/>
          </p:nvSpPr>
          <p:spPr>
            <a:xfrm>
              <a:off x="1868847" y="1421658"/>
              <a:ext cx="2255965" cy="65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el2</a:t>
              </a:r>
              <a:endParaRPr lang="ru-UA" dirty="0"/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A91C6241-D598-4D23-9BCD-2BB2F7A0D906}"/>
                </a:ext>
              </a:extLst>
            </p:cNvPr>
            <p:cNvSpPr/>
            <p:nvPr/>
          </p:nvSpPr>
          <p:spPr>
            <a:xfrm>
              <a:off x="2943434" y="2244702"/>
              <a:ext cx="1181377" cy="65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el3</a:t>
              </a:r>
              <a:endParaRPr lang="ru-UA" dirty="0"/>
            </a:p>
          </p:txBody>
        </p:sp>
      </p:grp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AB12DF8-C062-4EF4-8784-8D60D8C0B10C}"/>
              </a:ext>
            </a:extLst>
          </p:cNvPr>
          <p:cNvSpPr/>
          <p:nvPr/>
        </p:nvSpPr>
        <p:spPr>
          <a:xfrm>
            <a:off x="1581846" y="300348"/>
            <a:ext cx="1181377" cy="6540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el1</a:t>
            </a:r>
            <a:endParaRPr lang="ru-UA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13A7655-AB5F-486A-8FDC-CED46BE93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410" y="178900"/>
            <a:ext cx="2071697" cy="2071697"/>
          </a:xfrm>
          <a:prstGeom prst="rect">
            <a:avLst/>
          </a:prstGeom>
        </p:spPr>
      </p:pic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489DF85C-829D-4D30-980E-2BABEAB680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864875"/>
              </p:ext>
            </p:extLst>
          </p:nvPr>
        </p:nvGraphicFramePr>
        <p:xfrm>
          <a:off x="784248" y="4209355"/>
          <a:ext cx="594042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940848" imgH="323743" progId="Word.Document.12">
                  <p:embed/>
                </p:oleObj>
              </mc:Choice>
              <mc:Fallback>
                <p:oleObj name="Document" r:id="rId3" imgW="5940848" imgH="323743" progId="Word.Document.12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48" y="4209355"/>
                        <a:ext cx="5940425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>
            <a:extLst>
              <a:ext uri="{FF2B5EF4-FFF2-40B4-BE49-F238E27FC236}">
                <a16:creationId xmlns:a16="http://schemas.microsoft.com/office/drawing/2014/main" id="{09350A99-A357-406E-8F0C-80DC44DB5A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386340"/>
              </p:ext>
            </p:extLst>
          </p:nvPr>
        </p:nvGraphicFramePr>
        <p:xfrm>
          <a:off x="699323" y="3463288"/>
          <a:ext cx="48577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5" imgW="485640" imgH="372960" progId="Package">
                  <p:embed/>
                </p:oleObj>
              </mc:Choice>
              <mc:Fallback>
                <p:oleObj name="Packager Shell Object" showAsIcon="1" r:id="rId5" imgW="485640" imgH="372960" progId="Packag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142D850-C403-4EDF-93CE-7999EE09D7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9323" y="3463288"/>
                        <a:ext cx="485775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91A7877-3F54-4F61-9524-20CD83E1FABD}"/>
              </a:ext>
            </a:extLst>
          </p:cNvPr>
          <p:cNvSpPr/>
          <p:nvPr/>
        </p:nvSpPr>
        <p:spPr>
          <a:xfrm>
            <a:off x="6007894" y="2871788"/>
            <a:ext cx="1064419" cy="7858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81094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0A062B7-AE2E-4414-88A5-F984EDC2405D}"/>
              </a:ext>
            </a:extLst>
          </p:cNvPr>
          <p:cNvSpPr/>
          <p:nvPr/>
        </p:nvSpPr>
        <p:spPr>
          <a:xfrm>
            <a:off x="620724" y="440514"/>
            <a:ext cx="2436176" cy="102119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F32E4CA-9360-404D-A59E-EC22F588779B}"/>
              </a:ext>
            </a:extLst>
          </p:cNvPr>
          <p:cNvSpPr/>
          <p:nvPr/>
        </p:nvSpPr>
        <p:spPr>
          <a:xfrm>
            <a:off x="727515" y="1882196"/>
            <a:ext cx="2282663" cy="5673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Ph1pn1 </a:t>
            </a:r>
            <a:r>
              <a:rPr lang="en-US" sz="2000" dirty="0" err="1"/>
              <a:t>ph1pn1</a:t>
            </a:r>
            <a:endParaRPr lang="ru-UA" sz="2000" dirty="0"/>
          </a:p>
        </p:txBody>
      </p:sp>
      <p:graphicFrame>
        <p:nvGraphicFramePr>
          <p:cNvPr id="3" name="Таблица 4">
            <a:extLst>
              <a:ext uri="{FF2B5EF4-FFF2-40B4-BE49-F238E27FC236}">
                <a16:creationId xmlns:a16="http://schemas.microsoft.com/office/drawing/2014/main" id="{2C6A51E3-796B-4DCF-964E-847622555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558607"/>
              </p:ext>
            </p:extLst>
          </p:nvPr>
        </p:nvGraphicFramePr>
        <p:xfrm>
          <a:off x="3159241" y="394849"/>
          <a:ext cx="559764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5880">
                  <a:extLst>
                    <a:ext uri="{9D8B030D-6E8A-4147-A177-3AD203B41FA5}">
                      <a16:colId xmlns:a16="http://schemas.microsoft.com/office/drawing/2014/main" val="4027382071"/>
                    </a:ext>
                  </a:extLst>
                </a:gridCol>
                <a:gridCol w="1865880">
                  <a:extLst>
                    <a:ext uri="{9D8B030D-6E8A-4147-A177-3AD203B41FA5}">
                      <a16:colId xmlns:a16="http://schemas.microsoft.com/office/drawing/2014/main" val="2583379656"/>
                    </a:ext>
                  </a:extLst>
                </a:gridCol>
                <a:gridCol w="1865880">
                  <a:extLst>
                    <a:ext uri="{9D8B030D-6E8A-4147-A177-3AD203B41FA5}">
                      <a16:colId xmlns:a16="http://schemas.microsoft.com/office/drawing/2014/main" val="527433963"/>
                    </a:ext>
                  </a:extLst>
                </a:gridCol>
              </a:tblGrid>
              <a:tr h="35561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0:0_p1_lvl1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0:0_p2_lvl2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185649"/>
                  </a:ext>
                </a:extLst>
              </a:tr>
              <a:tr h="355619">
                <a:tc>
                  <a:txBody>
                    <a:bodyPr/>
                    <a:lstStyle/>
                    <a:p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064255"/>
                  </a:ext>
                </a:extLst>
              </a:tr>
              <a:tr h="355619">
                <a:tc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331029"/>
                  </a:ext>
                </a:extLst>
              </a:tr>
            </a:tbl>
          </a:graphicData>
        </a:graphic>
      </p:graphicFrame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09C32724-049A-4B90-8B66-EE029E5874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5532727"/>
              </p:ext>
            </p:extLst>
          </p:nvPr>
        </p:nvGraphicFramePr>
        <p:xfrm>
          <a:off x="703042" y="2693977"/>
          <a:ext cx="3188164" cy="2083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2E5B81C2-7C67-4CA9-9A10-F0D4E02FBF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6034354"/>
              </p:ext>
            </p:extLst>
          </p:nvPr>
        </p:nvGraphicFramePr>
        <p:xfrm>
          <a:off x="3861173" y="2449523"/>
          <a:ext cx="2839977" cy="2152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79714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D6FC7B-CB86-44D7-B3A4-0F0338657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29801"/>
            <a:ext cx="8229240" cy="609398"/>
          </a:xfrm>
        </p:spPr>
        <p:txBody>
          <a:bodyPr/>
          <a:lstStyle/>
          <a:p>
            <a:r>
              <a:rPr lang="en-US" dirty="0"/>
              <a:t>Title text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4891BC-8568-4A6B-AB4A-15B07ACF748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2501061"/>
            <a:ext cx="8229240" cy="387798"/>
          </a:xfrm>
        </p:spPr>
        <p:txBody>
          <a:bodyPr/>
          <a:lstStyle/>
          <a:p>
            <a:r>
              <a:rPr lang="en-US" dirty="0"/>
              <a:t>Subtitle text</a:t>
            </a:r>
            <a:endParaRPr lang="ru-UA" dirty="0"/>
          </a:p>
        </p:txBody>
      </p:sp>
      <p:pic>
        <p:nvPicPr>
          <p:cNvPr id="5" name="Picture 4" descr="A green and white sign&#10;&#10;Description automatically generated with low confidence">
            <a:extLst>
              <a:ext uri="{FF2B5EF4-FFF2-40B4-BE49-F238E27FC236}">
                <a16:creationId xmlns:a16="http://schemas.microsoft.com/office/drawing/2014/main" id="{263A8C7A-EA90-4009-BD1D-8220FD774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358" y="223529"/>
            <a:ext cx="1720007" cy="1720007"/>
          </a:xfrm>
          <a:prstGeom prst="rect">
            <a:avLst/>
          </a:prstGeom>
        </p:spPr>
      </p:pic>
      <p:pic>
        <p:nvPicPr>
          <p:cNvPr id="6" name="Picture 5" descr="A green and white sign&#10;&#10;Description automatically generated with low confidence">
            <a:extLst>
              <a:ext uri="{FF2B5EF4-FFF2-40B4-BE49-F238E27FC236}">
                <a16:creationId xmlns:a16="http://schemas.microsoft.com/office/drawing/2014/main" id="{FEAEF015-E325-4518-B2DD-46500E705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895" y="223529"/>
            <a:ext cx="1720007" cy="172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446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FA644C73-D8F6-4345-9F3F-30C10648C1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3508515"/>
              </p:ext>
            </p:extLst>
          </p:nvPr>
        </p:nvGraphicFramePr>
        <p:xfrm>
          <a:off x="429390" y="274858"/>
          <a:ext cx="2307136" cy="1807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Диаграмма 2">
            <a:extLst>
              <a:ext uri="{FF2B5EF4-FFF2-40B4-BE49-F238E27FC236}">
                <a16:creationId xmlns:a16="http://schemas.microsoft.com/office/drawing/2014/main" id="{2D13D0AF-F624-4B95-80F4-676994DD9F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2718276"/>
              </p:ext>
            </p:extLst>
          </p:nvPr>
        </p:nvGraphicFramePr>
        <p:xfrm>
          <a:off x="3005729" y="274858"/>
          <a:ext cx="2307136" cy="1807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4123254E-88F9-4B83-A0DA-677F73B8C6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7226391"/>
              </p:ext>
            </p:extLst>
          </p:nvPr>
        </p:nvGraphicFramePr>
        <p:xfrm>
          <a:off x="429390" y="2571750"/>
          <a:ext cx="4883475" cy="2149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98040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Стандартная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30</Words>
  <Application>Microsoft Office PowerPoint</Application>
  <PresentationFormat>On-screen Show (16:9)</PresentationFormat>
  <Paragraphs>16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Office Theme</vt:lpstr>
      <vt:lpstr>Document</vt:lpstr>
      <vt:lpstr>Packager Shell Object</vt:lpstr>
      <vt:lpstr>PowerPoint Presentation</vt:lpstr>
      <vt:lpstr>PowerPoint Presentation</vt:lpstr>
      <vt:lpstr>PowerPoint Presentation</vt:lpstr>
      <vt:lpstr>Title text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dc:description/>
  <cp:lastModifiedBy>Adam Shakhabov</cp:lastModifiedBy>
  <cp:revision>51</cp:revision>
  <dcterms:modified xsi:type="dcterms:W3CDTF">2021-06-19T10:04:09Z</dcterms:modified>
  <dc:language>en-US</dc:language>
</cp:coreProperties>
</file>