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50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10.04.2021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10.04.2021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Id3_nonPlaceholder</a:t>
            </a:r>
            <a:endParaRPr lang="ru-RU" b="1" i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Id2_nonPh</a:t>
            </a:r>
            <a:endParaRPr lang="ru-RU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68B3ABC-F7C8-40B0-B4DC-629355FA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260648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algn="ctr" defTabSz="4572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b="1">
                <a:solidFill>
                  <a:prstClr val="white"/>
                </a:solidFill>
                <a:latin typeface="Arial" charset="0"/>
                <a:ea typeface="ＭＳ Ｐゴシック" pitchFamily="34" charset="-128"/>
                <a:cs typeface="+mn-cs"/>
              </a:rPr>
              <a:t>IPTC Workflow</a:t>
            </a:r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/>
              <a:t>Id7_Placeholder_IsBoldFlase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8C90E-F21B-4AFF-8B13-469521CAD3AB}"/>
              </a:ext>
            </a:extLst>
          </p:cNvPr>
          <p:cNvSpPr txBox="1"/>
          <p:nvPr/>
        </p:nvSpPr>
        <p:spPr>
          <a:xfrm>
            <a:off x="1151620" y="342900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>
                <a:solidFill>
                  <a:srgbClr val="FFFF00"/>
                </a:solidFill>
              </a:rPr>
              <a:t>Id8_nonPh</a:t>
            </a:r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2021-04-10T08:31:35Z</dcterms:modified>
</cp:coreProperties>
</file>