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77" r:id="rId2"/>
    <p:sldId id="678" r:id="rId3"/>
    <p:sldId id="679" r:id="rId4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96">
          <p15:clr>
            <a:srgbClr val="A4A3A4"/>
          </p15:clr>
        </p15:guide>
        <p15:guide id="7" pos="2880">
          <p15:clr>
            <a:srgbClr val="A4A3A4"/>
          </p15:clr>
        </p15:guide>
        <p15:guide id="8" pos="5647">
          <p15:clr>
            <a:srgbClr val="A4A3A4"/>
          </p15:clr>
        </p15:guide>
        <p15:guide id="9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3"/>
    <a:srgbClr val="28475E"/>
    <a:srgbClr val="28355E"/>
    <a:srgbClr val="254461"/>
    <a:srgbClr val="284B6A"/>
    <a:srgbClr val="2A4068"/>
    <a:srgbClr val="45697F"/>
    <a:srgbClr val="86CBFA"/>
    <a:srgbClr val="93FFA0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89605" autoAdjust="0"/>
  </p:normalViewPr>
  <p:slideViewPr>
    <p:cSldViewPr showGuides="1">
      <p:cViewPr varScale="1">
        <p:scale>
          <a:sx n="130" d="100"/>
          <a:sy n="130" d="100"/>
        </p:scale>
        <p:origin x="1308" y="126"/>
      </p:cViewPr>
      <p:guideLst>
        <p:guide orient="horz" pos="210"/>
        <p:guide orient="horz" pos="4201"/>
        <p:guide orient="horz" pos="709"/>
        <p:guide orient="horz" pos="799"/>
        <p:guide orient="horz" pos="2500"/>
        <p:guide orient="horz" pos="96"/>
        <p:guide pos="2880"/>
        <p:guide pos="5647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-3396" y="-96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941754-5356-4962-B475-6273C8DC819C}" type="datetimeFigureOut">
              <a:rPr lang="ru-RU"/>
              <a:pPr>
                <a:defRPr/>
              </a:pPr>
              <a:t>16.03.2021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EBE8DD-B7FB-43C1-AFD8-46916F534D4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3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EAB2B9-F432-44BA-9FE2-A366289A84A5}" type="datetimeFigureOut">
              <a:rPr lang="ru-RU"/>
              <a:pPr>
                <a:defRPr/>
              </a:pPr>
              <a:t>16.03.2021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D68197-46B6-4E24-82BD-8B0B1058B5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4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344400" y="2080800"/>
            <a:ext cx="4374000" cy="1184400"/>
          </a:xfrm>
        </p:spPr>
        <p:txBody>
          <a:bodyPr anchor="ctr" anchorCtr="0">
            <a:normAutofit/>
          </a:bodyPr>
          <a:lstStyle>
            <a:lvl1pPr>
              <a:defRPr sz="165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 презентации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724000" y="1483200"/>
            <a:ext cx="3168000" cy="3708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 anchorCtr="0"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34000" y="864000"/>
            <a:ext cx="4158000" cy="435600"/>
          </a:xfrm>
        </p:spPr>
        <p:txBody>
          <a:bodyPr lIns="90000" rIns="0" anchor="t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9D043-A37F-4782-8097-9421E20D7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9475" y="4545013"/>
            <a:ext cx="2700338" cy="701675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098F23-4701-49E0-93EE-0459FCFFF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0" y="2081213"/>
            <a:ext cx="2124075" cy="1184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1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Users\dshayahmetov\Desktop\Плашк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24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179388" y="549275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AB2FC-066D-4BF4-A7B0-041D7340BC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20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▫"/>
        <a:defRPr sz="1400" kern="1200">
          <a:solidFill>
            <a:srgbClr val="D1D7B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03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75C0A-072F-4052-9447-640547426FD0}"/>
              </a:ext>
            </a:extLst>
          </p:cNvPr>
          <p:cNvSpPr txBox="1"/>
          <p:nvPr/>
        </p:nvSpPr>
        <p:spPr>
          <a:xfrm>
            <a:off x="4391980" y="1952836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67117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B35A-841B-4F99-8C73-20345A870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9364-D4C0-48D2-8CD1-67DE4DBF0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9ECB-54A4-4F0E-9F40-B5588C5193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2C541-D530-436A-8CDA-C36F41425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88CC4-E30E-4393-8F24-2CDD262FD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id6_placeholder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2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BF70-0EA3-4741-8F92-AB7E6C5A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5C33-B5CE-42A8-9421-97EDE62BA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0FBC-B607-4400-9277-1C2E0D15D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16641-5EF2-476B-946B-E9FA6B202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51A36-F086-4946-918A-08EE5AE9B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3DE72C-206E-460C-90D2-D4ACA8B9E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Id7_Placeholder_IsBoldFlase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93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Минобрнауки">
      <a:dk1>
        <a:srgbClr val="000000"/>
      </a:dk1>
      <a:lt1>
        <a:srgbClr val="FFFFFF"/>
      </a:lt1>
      <a:dk2>
        <a:srgbClr val="DAD2BF"/>
      </a:dk2>
      <a:lt2>
        <a:srgbClr val="FFFFFF"/>
      </a:lt2>
      <a:accent1>
        <a:srgbClr val="B5CAD7"/>
      </a:accent1>
      <a:accent2>
        <a:srgbClr val="B5CAD7"/>
      </a:accent2>
      <a:accent3>
        <a:srgbClr val="D1D7B5"/>
      </a:accent3>
      <a:accent4>
        <a:srgbClr val="C1BA96"/>
      </a:accent4>
      <a:accent5>
        <a:srgbClr val="6F5F4F"/>
      </a:accent5>
      <a:accent6>
        <a:srgbClr val="F8B69E"/>
      </a:accent6>
      <a:hlink>
        <a:srgbClr val="004573"/>
      </a:hlink>
      <a:folHlink>
        <a:srgbClr val="32587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</vt:lpstr>
      <vt:lpstr>Georgia</vt:lpstr>
      <vt:lpstr>Wingdings 2</vt:lpstr>
      <vt:lpstr>Городская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2020-02-22T17:24:02Z</dcterms:created>
  <dcterms:modified xsi:type="dcterms:W3CDTF">2021-03-16T18:35:35Z</dcterms:modified>
</cp:coreProperties>
</file>