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8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6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C2650-9FB9-4452-8699-566060A3DC2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FA905-87A8-4883-AD80-A7F9F853E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85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Initially the “A” team but now the 3</a:t>
            </a:r>
            <a:r>
              <a:rPr lang="en-US" baseline="0" dirty="0"/>
              <a:t> Amigos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8AD82-D3F0-4A50-A25D-8F1F77464D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43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9895-88F0-4438-80A6-E12C38296CE0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8CE7-88E8-47D9-ADB4-81325208D4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9895-88F0-4438-80A6-E12C38296CE0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8CE7-88E8-47D9-ADB4-81325208D43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9895-88F0-4438-80A6-E12C38296CE0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8CE7-88E8-47D9-ADB4-81325208D43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9895-88F0-4438-80A6-E12C38296CE0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8CE7-88E8-47D9-ADB4-81325208D43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9895-88F0-4438-80A6-E12C38296CE0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8CE7-88E8-47D9-ADB4-81325208D4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9895-88F0-4438-80A6-E12C38296CE0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8CE7-88E8-47D9-ADB4-81325208D43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9895-88F0-4438-80A6-E12C38296CE0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8CE7-88E8-47D9-ADB4-81325208D43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9895-88F0-4438-80A6-E12C38296CE0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8CE7-88E8-47D9-ADB4-81325208D43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9895-88F0-4438-80A6-E12C38296CE0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8CE7-88E8-47D9-ADB4-81325208D4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9895-88F0-4438-80A6-E12C38296CE0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8CE7-88E8-47D9-ADB4-81325208D43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9895-88F0-4438-80A6-E12C38296CE0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8CE7-88E8-47D9-ADB4-81325208D4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/>
              <a:t>Click icon to add picture</a:t>
            </a:r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5699895-88F0-4438-80A6-E12C38296CE0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76F8CE7-88E8-47D9-ADB4-81325208D4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Ambulatory CDI</a:t>
            </a:r>
            <a:br>
              <a:rPr lang="en-US" dirty="0"/>
            </a:br>
            <a:r>
              <a:rPr lang="en-US" dirty="0"/>
              <a:t>Eastern Maine medical center</a:t>
            </a:r>
          </a:p>
        </p:txBody>
      </p:sp>
    </p:spTree>
    <p:extLst>
      <p:ext uri="{BB962C8B-B14F-4D97-AF65-F5344CB8AC3E}">
        <p14:creationId xmlns:p14="http://schemas.microsoft.com/office/powerpoint/2010/main" val="1986196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208</TotalTime>
  <Words>19</Words>
  <Application>Microsoft Office PowerPoint</Application>
  <PresentationFormat>On-screen Show (4:3)</PresentationFormat>
  <Paragraphs>3</Paragraphs>
  <Slides>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Ambulatory CDI Eastern Maine medical center</vt:lpstr>
    </vt:vector>
  </TitlesOfParts>
  <Company>Eastern Maine Healthcare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Ambulatory CDI - EMMC</dc:title>
  <dc:creator>Reid, Mandy</dc:creator>
  <cp:lastModifiedBy>Adam Shakhabov</cp:lastModifiedBy>
  <cp:revision>41</cp:revision>
  <dcterms:created xsi:type="dcterms:W3CDTF">2016-12-08T12:52:28Z</dcterms:created>
  <dcterms:modified xsi:type="dcterms:W3CDTF">2021-12-30T07:14:12Z</dcterms:modified>
</cp:coreProperties>
</file>