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7CCEF"/>
    <a:srgbClr val="B6ECBC"/>
    <a:srgbClr val="0000FF"/>
    <a:srgbClr val="D60093"/>
    <a:srgbClr val="00FF00"/>
    <a:srgbClr val="BFE3DF"/>
    <a:srgbClr val="B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0" autoAdjust="0"/>
  </p:normalViewPr>
  <p:slideViewPr>
    <p:cSldViewPr>
      <p:cViewPr varScale="1">
        <p:scale>
          <a:sx n="122" d="100"/>
          <a:sy n="122" d="100"/>
        </p:scale>
        <p:origin x="6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F2F4-3F17-4786-8247-88DDEF1764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225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5F806-FAA4-4CC1-A0F1-A0D4E81662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361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474B2-7A5D-4B53-8F65-A8FC456007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69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446BE-40C0-4C60-BDBF-2ECC4509BFB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62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608DA-DE3E-45A5-BE19-C6E66CC500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37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63B0F-1190-40AF-A817-09878F899D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817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16AD-12CA-4977-B5B9-1C96A202B23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39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653D2-BD77-412C-B5D5-B71E06D7983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258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204B-A4E1-409D-AF0F-383E0C9D26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2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37DE7-52BC-4C7D-A2F2-32D021B169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4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22F6-0086-4A09-925B-FDDBE8DB7D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144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0D5A79-D605-4B94-852A-9F4DF29176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/>
              <a:t>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</Words>
  <Application>Microsoft Office PowerPoint</Application>
  <PresentationFormat>On-screen Show (4:3)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Оформление по умолчанию</vt:lpstr>
      <vt:lpstr>PowerPoint Presentation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Ярмарка кружков  2018-2019</dc:title>
  <dc:creator>ЛЕРА</dc:creator>
  <cp:lastModifiedBy>Adam Shakhabov</cp:lastModifiedBy>
  <cp:revision>81</cp:revision>
  <dcterms:created xsi:type="dcterms:W3CDTF">2018-05-29T20:25:18Z</dcterms:created>
  <dcterms:modified xsi:type="dcterms:W3CDTF">2021-04-05T16:54:12Z</dcterms:modified>
</cp:coreProperties>
</file>