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00" d="100"/>
          <a:sy n="100" d="100"/>
        </p:scale>
        <p:origin x="114" y="582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E7163B-4B10-8147-89F2-25F7765602E1}"/>
              </a:ext>
            </a:extLst>
          </p:cNvPr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2138130"/>
            <a:ext cx="1024382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200"/>
              </a:spcAft>
              <a:buNone/>
              <a:defRPr>
                <a:solidFill>
                  <a:srgbClr val="FFCF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715168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4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9400"/>
            <a:ext cx="10159493" cy="131762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517E5-A337-462B-9A0C-3205979FBF05}"/>
              </a:ext>
            </a:extLst>
          </p:cNvPr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484B33-BD78-4D93-96DE-5C87CC801F59}"/>
                </a:ext>
              </a:extLst>
            </p:cNvPr>
            <p:cNvSpPr/>
            <p:nvPr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8BC0C-6321-4BF3-938A-F751F5C96908}"/>
                </a:ext>
              </a:extLst>
            </p:cNvPr>
            <p:cNvSpPr txBox="1"/>
            <p:nvPr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2019 ASPEN | American Society for Parenteral and Enteral Nutrition.</a:t>
              </a:r>
              <a:r>
                <a:rPr lang="en-US" sz="800" b="0" baseline="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CA9BE6-8AD9-43DF-941B-75A7E2C7EF77}"/>
                </a:ext>
              </a:extLst>
            </p:cNvPr>
            <p:cNvSpPr/>
            <p:nvPr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1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600201"/>
            <a:ext cx="10172700" cy="42214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spen_logo_CMYK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201150" y="5928795"/>
            <a:ext cx="2659038" cy="73152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52500" y="279400"/>
            <a:ext cx="101727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6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88A4-AF14-8F47-939C-83616CDF80C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52500" y="1597024"/>
            <a:ext cx="10159492" cy="42243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Reference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#3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#4</a:t>
            </a:r>
          </a:p>
        </p:txBody>
      </p:sp>
    </p:spTree>
    <p:extLst>
      <p:ext uri="{BB962C8B-B14F-4D97-AF65-F5344CB8AC3E}">
        <p14:creationId xmlns:p14="http://schemas.microsoft.com/office/powerpoint/2010/main" val="9479594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16</Words>
  <Application>Microsoft Office PowerPoint</Application>
  <PresentationFormat>Widescreen</PresentationFormat>
  <Paragraphs>6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2_Office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58</cp:revision>
  <dcterms:created xsi:type="dcterms:W3CDTF">2018-09-11T21:53:21Z</dcterms:created>
  <dcterms:modified xsi:type="dcterms:W3CDTF">2021-04-05T17:34:37Z</dcterms:modified>
</cp:coreProperties>
</file>