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701430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/>
                        <a:t>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Broadway</vt:lpstr>
      <vt:lpstr>Calibri Light</vt:lpstr>
      <vt:lpstr>Times New Roman</vt:lpstr>
      <vt:lpstr>Тема Office</vt:lpstr>
      <vt:lpstr>PDF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72</cp:revision>
  <dcterms:created xsi:type="dcterms:W3CDTF">2019-07-13T16:07:20Z</dcterms:created>
  <dcterms:modified xsi:type="dcterms:W3CDTF">2021-02-25T16:50:33Z</dcterms:modified>
</cp:coreProperties>
</file>