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677" r:id="rId2"/>
    <p:sldId id="678" r:id="rId3"/>
    <p:sldId id="679" r:id="rId4"/>
  </p:sldIdLst>
  <p:sldSz cx="9144000" cy="6858000" type="screen4x3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2500">
          <p15:clr>
            <a:srgbClr val="A4A3A4"/>
          </p15:clr>
        </p15:guide>
        <p15:guide id="6" orient="horz" pos="96">
          <p15:clr>
            <a:srgbClr val="A4A3A4"/>
          </p15:clr>
        </p15:guide>
        <p15:guide id="7" pos="2880">
          <p15:clr>
            <a:srgbClr val="A4A3A4"/>
          </p15:clr>
        </p15:guide>
        <p15:guide id="8" pos="5647">
          <p15:clr>
            <a:srgbClr val="A4A3A4"/>
          </p15:clr>
        </p15:guide>
        <p15:guide id="9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73"/>
    <a:srgbClr val="28475E"/>
    <a:srgbClr val="28355E"/>
    <a:srgbClr val="254461"/>
    <a:srgbClr val="284B6A"/>
    <a:srgbClr val="2A4068"/>
    <a:srgbClr val="45697F"/>
    <a:srgbClr val="86CBFA"/>
    <a:srgbClr val="93FFA0"/>
    <a:srgbClr val="FF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8" autoAdjust="0"/>
    <p:restoredTop sz="89605" autoAdjust="0"/>
  </p:normalViewPr>
  <p:slideViewPr>
    <p:cSldViewPr showGuides="1">
      <p:cViewPr varScale="1">
        <p:scale>
          <a:sx n="130" d="100"/>
          <a:sy n="130" d="100"/>
        </p:scale>
        <p:origin x="1308" y="126"/>
      </p:cViewPr>
      <p:guideLst>
        <p:guide orient="horz" pos="210"/>
        <p:guide orient="horz" pos="4201"/>
        <p:guide orient="horz" pos="709"/>
        <p:guide orient="horz" pos="799"/>
        <p:guide orient="horz" pos="2500"/>
        <p:guide orient="horz" pos="96"/>
        <p:guide pos="2880"/>
        <p:guide pos="5647"/>
        <p:guide pos="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-3396" y="-96"/>
      </p:cViewPr>
      <p:guideLst>
        <p:guide orient="horz" pos="3128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6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3941754-5356-4962-B475-6273C8DC819C}" type="datetimeFigureOut">
              <a:rPr lang="ru-RU"/>
              <a:pPr>
                <a:defRPr/>
              </a:pPr>
              <a:t>01.04.2021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3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6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9EBE8DD-B7FB-43C1-AFD8-46916F534D4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531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7EAB2B9-F432-44BA-9FE2-A366289A84A5}" type="datetimeFigureOut">
              <a:rPr lang="ru-RU"/>
              <a:pPr>
                <a:defRPr/>
              </a:pPr>
              <a:t>01.04.2021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1" tIns="45501" rIns="91001" bIns="45501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001" tIns="45501" rIns="91001" bIns="45501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6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D68197-46B6-4E24-82BD-8B0B1058B55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40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344400" y="2080800"/>
            <a:ext cx="4374000" cy="1184400"/>
          </a:xfrm>
        </p:spPr>
        <p:txBody>
          <a:bodyPr anchor="ctr" anchorCtr="0">
            <a:normAutofit/>
          </a:bodyPr>
          <a:lstStyle>
            <a:lvl1pPr>
              <a:defRPr sz="165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344400" y="3340800"/>
            <a:ext cx="4374000" cy="70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 презентации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724000" y="1483200"/>
            <a:ext cx="3168000" cy="3708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737600" y="403200"/>
            <a:ext cx="4154400" cy="385200"/>
          </a:xfrm>
        </p:spPr>
        <p:txBody>
          <a:bodyPr lIns="90000" rIns="0" anchor="ctr" anchorCtr="0">
            <a:no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 hasCustomPrompt="1"/>
          </p:nvPr>
        </p:nvSpPr>
        <p:spPr>
          <a:xfrm>
            <a:off x="4734000" y="864000"/>
            <a:ext cx="4158000" cy="435600"/>
          </a:xfrm>
        </p:spPr>
        <p:txBody>
          <a:bodyPr lIns="90000" rIns="0" anchor="t">
            <a:noAutofit/>
          </a:bodyPr>
          <a:lstStyle>
            <a:lvl1pPr marL="0" indent="0" algn="r">
              <a:buNone/>
              <a:defRPr sz="10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9D043-A37F-4782-8097-9421E20D7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19475" y="4545013"/>
            <a:ext cx="2700338" cy="701675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098F23-4701-49E0-93EE-0459FCFFF8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0" y="2081213"/>
            <a:ext cx="2124075" cy="1184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14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C:\Users\dshayahmetov\Desktop\Плашк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241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3" name="Скругленный прямоугольник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179388" y="549275"/>
            <a:ext cx="87852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179388" y="1268413"/>
            <a:ext cx="87852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0AB2FC-066D-4BF4-A7B0-041D7340BCC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rtl="0" fontAlgn="base">
        <a:spcBef>
          <a:spcPct val="0"/>
        </a:spcBef>
        <a:spcAft>
          <a:spcPct val="0"/>
        </a:spcAft>
        <a:defRPr lang="en-US" sz="20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D1D7B5"/>
        </a:buClr>
        <a:buFont typeface="Georgia" pitchFamily="18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D1D7B5"/>
        </a:buClr>
        <a:buFont typeface="Georgia" pitchFamily="18" charset="0"/>
        <a:buChar char="▫"/>
        <a:defRPr sz="1400" kern="1200">
          <a:solidFill>
            <a:srgbClr val="D1D7B5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303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Id3_nonPlaceholder</a:t>
            </a:r>
            <a:endParaRPr lang="ru-RU" b="1" i="1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75C0A-072F-4052-9447-640547426FD0}"/>
              </a:ext>
            </a:extLst>
          </p:cNvPr>
          <p:cNvSpPr txBox="1"/>
          <p:nvPr/>
        </p:nvSpPr>
        <p:spPr>
          <a:xfrm>
            <a:off x="4391980" y="1952836"/>
            <a:ext cx="12961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Id2_nonPh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671174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B35A-841B-4F99-8C73-20345A870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A9364-D4C0-48D2-8CD1-67DE4DBF0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C9ECB-54A4-4F0E-9F40-B5588C5193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2C541-D530-436A-8CDA-C36F41425A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088CC4-E30E-4393-8F24-2CDD262FD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id6_placeholder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23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BF70-0EA3-4741-8F92-AB7E6C5A0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B5C33-B5CE-42A8-9421-97EDE62BA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E0FBC-B607-4400-9277-1C2E0D15DD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16641-5EF2-476B-946B-E9FA6B202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51A36-F086-4946-918A-08EE5AE9B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3DE72C-206E-460C-90D2-D4ACA8B9E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i="1" dirty="0"/>
              <a:t>Id7_Placeholder_IsBoldFlase</a:t>
            </a:r>
            <a:endParaRPr lang="ru-RU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8C90E-F21B-4AFF-8B13-469521CAD3AB}"/>
              </a:ext>
            </a:extLst>
          </p:cNvPr>
          <p:cNvSpPr txBox="1"/>
          <p:nvPr/>
        </p:nvSpPr>
        <p:spPr>
          <a:xfrm>
            <a:off x="1151620" y="3429000"/>
            <a:ext cx="154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dirty="0">
                <a:solidFill>
                  <a:srgbClr val="FFFF00"/>
                </a:solidFill>
              </a:rPr>
              <a:t>Id8_nonPh</a:t>
            </a:r>
          </a:p>
        </p:txBody>
      </p:sp>
    </p:spTree>
    <p:extLst>
      <p:ext uri="{BB962C8B-B14F-4D97-AF65-F5344CB8AC3E}">
        <p14:creationId xmlns:p14="http://schemas.microsoft.com/office/powerpoint/2010/main" val="2391936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Минобрнауки">
      <a:dk1>
        <a:srgbClr val="000000"/>
      </a:dk1>
      <a:lt1>
        <a:srgbClr val="FFFFFF"/>
      </a:lt1>
      <a:dk2>
        <a:srgbClr val="DAD2BF"/>
      </a:dk2>
      <a:lt2>
        <a:srgbClr val="FFFFFF"/>
      </a:lt2>
      <a:accent1>
        <a:srgbClr val="B5CAD7"/>
      </a:accent1>
      <a:accent2>
        <a:srgbClr val="B5CAD7"/>
      </a:accent2>
      <a:accent3>
        <a:srgbClr val="D1D7B5"/>
      </a:accent3>
      <a:accent4>
        <a:srgbClr val="C1BA96"/>
      </a:accent4>
      <a:accent5>
        <a:srgbClr val="6F5F4F"/>
      </a:accent5>
      <a:accent6>
        <a:srgbClr val="F8B69E"/>
      </a:accent6>
      <a:hlink>
        <a:srgbClr val="004573"/>
      </a:hlink>
      <a:folHlink>
        <a:srgbClr val="325871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Cambria</vt:lpstr>
      <vt:lpstr>Georgia</vt:lpstr>
      <vt:lpstr>Wingdings 2</vt:lpstr>
      <vt:lpstr>Городская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2020-02-22T17:24:02Z</dcterms:created>
  <dcterms:modified xsi:type="dcterms:W3CDTF">2021-04-01T05:29:31Z</dcterms:modified>
</cp:coreProperties>
</file>