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DF" r:id="rId14" imgW="0" imgH="360" progId="FoxitReader.Document">
                  <p:embed/>
                </p:oleObj>
              </mc:Choice>
              <mc:Fallback>
                <p:oleObj name="PDF" r:id="rId1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Id2_titlePh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83</cp:revision>
  <dcterms:created xsi:type="dcterms:W3CDTF">2019-07-13T16:07:20Z</dcterms:created>
  <dcterms:modified xsi:type="dcterms:W3CDTF">2022-02-06T09:07:32Z</dcterms:modified>
</cp:coreProperties>
</file>