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13" imgW="0" imgH="360" progId="FoxitReader.Document">
                  <p:embed/>
                </p:oleObj>
              </mc:Choice>
              <mc:Fallback>
                <p:oleObj name="PDF" r:id="rId1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id4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651782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/>
                        <a:t>Id4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64C2-B69F-4FC8-BF7A-56BFB1AC4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09587-94D1-431A-979E-6BE1098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Broadway</vt:lpstr>
      <vt:lpstr>Calibri Light</vt:lpstr>
      <vt:lpstr>Times New Roman</vt:lpstr>
      <vt:lpstr>Тема Office</vt:lpstr>
      <vt:lpstr>PDF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22</cp:revision>
  <dcterms:created xsi:type="dcterms:W3CDTF">2019-07-13T16:07:20Z</dcterms:created>
  <dcterms:modified xsi:type="dcterms:W3CDTF">2021-01-22T20:41:10Z</dcterms:modified>
</cp:coreProperties>
</file>