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183CDF-36D3-4766-AC41-099C9C7B32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438775"/>
            <a:ext cx="4114800" cy="5603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Placeholder #2</a:t>
            </a:r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13" imgW="0" imgH="360" progId="FoxitReader.Document">
                  <p:embed/>
                </p:oleObj>
              </mc:Choice>
              <mc:Fallback>
                <p:oleObj name="PDF" r:id="rId1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Id2_titlePh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85644-2580-4CE9-802F-319D43E85477}"/>
              </a:ext>
            </a:extLst>
          </p:cNvPr>
          <p:cNvSpPr txBox="1"/>
          <p:nvPr/>
        </p:nvSpPr>
        <p:spPr>
          <a:xfrm>
            <a:off x="3157415" y="4947138"/>
            <a:ext cx="1281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id7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701430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/>
                        <a:t>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C29E34-ED86-4D7F-8B9E-B2BA2016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41576"/>
              </p:ext>
            </p:extLst>
          </p:nvPr>
        </p:nvGraphicFramePr>
        <p:xfrm>
          <a:off x="838200" y="357883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19268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3178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4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F38E0-9347-4F30-8F26-2C43934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85564"/>
              </p:ext>
            </p:extLst>
          </p:nvPr>
        </p:nvGraphicFramePr>
        <p:xfrm>
          <a:off x="838201" y="46039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20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364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808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Id5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F9B981-6F0D-4E1F-9DF8-41B3642E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48170"/>
              </p:ext>
            </p:extLst>
          </p:nvPr>
        </p:nvGraphicFramePr>
        <p:xfrm>
          <a:off x="1523999" y="3165882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8711A-C9FC-4FEC-86C9-9F741F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69086"/>
              </p:ext>
            </p:extLst>
          </p:nvPr>
        </p:nvGraphicFramePr>
        <p:xfrm>
          <a:off x="1523998" y="41349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3AA409-B30A-4207-89F2-69E3AD02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1179"/>
              </p:ext>
            </p:extLst>
          </p:nvPr>
        </p:nvGraphicFramePr>
        <p:xfrm>
          <a:off x="1523997" y="21967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101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Text1_0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394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531C3B-2B22-45F3-8370-FA28B2E0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102"/>
              </p:ext>
            </p:extLst>
          </p:nvPr>
        </p:nvGraphicFramePr>
        <p:xfrm>
          <a:off x="1523997" y="518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FC019-285F-4F25-9F95-A152FF1E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9127"/>
              </p:ext>
            </p:extLst>
          </p:nvPr>
        </p:nvGraphicFramePr>
        <p:xfrm>
          <a:off x="179754" y="10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0871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29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0899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/>
                        <a:t>id4</a:t>
                      </a:r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136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51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C00E7-7CCF-4BD3-A481-F3BF78E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96969"/>
              </p:ext>
            </p:extLst>
          </p:nvPr>
        </p:nvGraphicFramePr>
        <p:xfrm>
          <a:off x="179754" y="1587174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1085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824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7590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36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508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BCA89C-0ED4-43BD-888F-AB1EC088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51403"/>
              </p:ext>
            </p:extLst>
          </p:nvPr>
        </p:nvGraphicFramePr>
        <p:xfrm>
          <a:off x="273538" y="30720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701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1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596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59D70F-E104-4B2F-A539-6ABE5956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4869"/>
              </p:ext>
            </p:extLst>
          </p:nvPr>
        </p:nvGraphicFramePr>
        <p:xfrm>
          <a:off x="273539" y="3892712"/>
          <a:ext cx="8127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8523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0150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51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BDD2-B835-4E25-919D-66702BAD8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681A-7145-4B7B-A82D-14B2BDDB2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F5A7-1BEA-4377-B8C5-DA4BAE53A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E6AB-ECE0-4353-9D6B-E628F218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Id5_</a:t>
            </a:r>
            <a:r>
              <a:rPr lang="en-US" dirty="0" err="1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3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Broadway</vt:lpstr>
      <vt:lpstr>Calibri Light</vt:lpstr>
      <vt:lpstr>Times New Roman</vt:lpstr>
      <vt:lpstr>Тема Office</vt:lpstr>
      <vt:lpstr>PDF</vt:lpstr>
      <vt:lpstr>Id2_titlePh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73</cp:revision>
  <dcterms:created xsi:type="dcterms:W3CDTF">2019-07-13T16:07:20Z</dcterms:created>
  <dcterms:modified xsi:type="dcterms:W3CDTF">2021-04-26T06:21:25Z</dcterms:modified>
</cp:coreProperties>
</file>