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2" r:id="rId1"/>
  </p:sldMasterIdLst>
  <p:sldIdLst>
    <p:sldId id="27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0" autoAdjust="0"/>
    <p:restoredTop sz="94713" autoAdjust="0"/>
  </p:normalViewPr>
  <p:slideViewPr>
    <p:cSldViewPr>
      <p:cViewPr varScale="1">
        <p:scale>
          <a:sx n="123" d="100"/>
          <a:sy n="123" d="100"/>
        </p:scale>
        <p:origin x="7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  <p:sldLayoutId id="2147484411" r:id="rId9"/>
    <p:sldLayoutId id="2147484412" r:id="rId10"/>
    <p:sldLayoutId id="2147484413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3744416"/>
          </a:xfrm>
        </p:spPr>
        <p:txBody>
          <a:bodyPr/>
          <a:lstStyle/>
          <a:p>
            <a:pPr marL="182880" indent="0" algn="ctr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системы </a:t>
            </a:r>
            <a:b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«Карта российской науки» </a:t>
            </a:r>
            <a:b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анализе публикационной активности профессорско-преподавательского состава вуза</a:t>
            </a:r>
            <a:b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694</TotalTime>
  <Words>18</Words>
  <Application>Microsoft Office PowerPoint</Application>
  <PresentationFormat>On-screen Show (4:3)</PresentationFormat>
  <Paragraphs>1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Georgia</vt:lpstr>
      <vt:lpstr>Times New Roman</vt:lpstr>
      <vt:lpstr>Trebuchet MS</vt:lpstr>
      <vt:lpstr>Slipstream</vt:lpstr>
      <vt:lpstr>Использование системы  «Карта российской науки»  в анализе публикационной активности профессорско-преподавательского состава вуза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информационно-аналитической системы «Карта российской науки» в анализе публикационной активности профессорско-преподавательского состава вуза на примере Московского государственного университета культуры и искусств</dc:title>
  <dc:creator>User</dc:creator>
  <cp:lastModifiedBy>Adam Shakhabov</cp:lastModifiedBy>
  <cp:revision>56</cp:revision>
  <dcterms:created xsi:type="dcterms:W3CDTF">2014-11-07T08:49:58Z</dcterms:created>
  <dcterms:modified xsi:type="dcterms:W3CDTF">2021-04-17T09:48:22Z</dcterms:modified>
</cp:coreProperties>
</file>