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6301-C795-4E70-B468-514DB1C1B14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9BA4-601E-457E-9F74-80601803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E9BA4-601E-457E-9F74-806018038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Id2_titlePh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05879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46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Times New Roman</vt:lpstr>
      <vt:lpstr>Тема Office</vt:lpstr>
      <vt:lpstr>PDF</vt:lpstr>
      <vt:lpstr>Id2_titlePh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75</cp:revision>
  <dcterms:created xsi:type="dcterms:W3CDTF">2019-07-13T16:07:20Z</dcterms:created>
  <dcterms:modified xsi:type="dcterms:W3CDTF">2021-09-11T12:02:01Z</dcterms:modified>
</cp:coreProperties>
</file>