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2ACD1-A4A6-4B80-B4FE-51F8801B873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5C4A9-9925-45F5-9A77-C8F83800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C4A9-9925-45F5-9A77-C8F8380032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92C7-9DD1-434E-AA12-D47DFEBC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32632-BF3A-4A82-AE40-F51F13614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C6C2-7F75-43A7-9EC9-6E5D37A0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918C-D00F-4F54-BEAC-F43BE12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C5EB-30AE-4ADE-BCA3-FA2007C4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7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075-A5C3-4C36-B3BC-0832802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78B8-B788-4DCB-9BA3-C7634D4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FF1E-688B-485D-A515-211F5E27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93EC-FD23-442E-8531-49B401BF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AB9B-59E4-40C6-B197-32B5C629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0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B5D6-315B-4685-A0C3-7E37C3B3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8CCA9-4616-47FD-84BC-ADE234C1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4868-A2F6-4159-9DB2-C643C67F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5A39-F16B-46DB-8333-A0C3ED2D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9FCB-7F13-4F2E-A64A-93EDD1E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7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038E-49A5-4D26-B189-DC6294F8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D5EE-0FF1-4954-A0E4-BC4D2410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95135-AB63-442D-9D97-FEB05C21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C545-190D-4C03-AD03-A72A2041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80D0-7D90-4922-B332-690B40D1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9328-1B0D-41A4-9478-86E4F375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1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1FF9-E642-4DE5-8E94-4247F3B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4CA4-03E2-485A-A148-AA73E96FA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CA531-45FA-43F7-B6BC-34144819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5F208-50D3-4409-839D-3E0BB5D1C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68002-E787-481B-8499-387082814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53F34-EB66-40DF-95BE-DE4190A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56356-56F1-4728-9E08-516E6B44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3AD86-1874-4D7A-9FF4-706100AA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10DB-1EF8-4063-9D6D-541CD2F4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4AA4-FFF2-4F7A-94D9-4CB53ABD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16265-A9FB-4B1B-B7A9-4DC5CF7E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3EC47-638D-41C5-A2BF-537A8C4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4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EBEC2-644A-4152-88D4-30A2D4B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325D8-9357-4B0B-9BC2-932F479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605D4-6141-4569-A902-4C0D5B7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4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B12-8AD6-45FB-BE21-7F0095E9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8C00-89C8-4336-90CC-FE42EA68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8DAEC-C1AE-473C-8543-BCF92EDA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1A71-B978-4368-8B7D-573C793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433E-B658-4833-B4C7-5C4DA211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0E35-BB80-49AD-9F5D-49F7925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FB1F-3D35-4034-9111-41C32BBE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5B84-D92A-47B3-BB68-AD16F2A9B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8EA8B-0D80-4DB7-9B94-31A5523D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D360-050E-458B-BA2E-02C8C7E2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8114-D16C-45C6-B60B-E77347B8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7B13-D65B-49B2-A2B9-39B15ED5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5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4651-F838-421B-B355-05BACA7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7E54A-D29D-4FF8-9283-B6C4AC9D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5A5C-8F28-4ACC-A9A4-2D809F9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8B3B-6F80-4AB7-8C86-8E34DC70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8A5A0-0371-40BA-AC69-65F168BC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08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05EDF-0BD2-4C25-9513-804C57801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2B23-989B-4F81-B89A-F6603B1F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62BE-FD4E-432C-8148-B55D26B4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9294-E248-4E91-B25F-AD56879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A8FC-17FF-450F-9CF7-02879FC1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5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6DC2D-F0C2-457F-9C57-EE8A30F1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1526C-310A-4C91-88DE-FA8B2F52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1387-45CD-4559-9295-6443C5C82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C9EE-394A-4997-9AB6-FF4DF45241DD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A664-63CB-4E5E-9B8A-40B0490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A7C1-6C01-440B-B61F-3C7C8C405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2631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Таблица 3">
            <a:extLst>
              <a:ext uri="{FF2B5EF4-FFF2-40B4-BE49-F238E27FC236}">
                <a16:creationId xmlns:a16="http://schemas.microsoft.com/office/drawing/2014/main" id="{F50B391D-954B-472D-BCAC-F4CC1A74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2233"/>
              </p:ext>
            </p:extLst>
          </p:nvPr>
        </p:nvGraphicFramePr>
        <p:xfrm>
          <a:off x="1666459" y="3736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51612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</a:t>
            </a:r>
            <a:r>
              <a:rPr lang="en-US" dirty="0"/>
              <a:t>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id4-Test-p2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Test</a:t>
            </a:r>
            <a:r>
              <a:rPr lang="en-US" dirty="0"/>
              <a:t>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800429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latin typeface="Palatino Linotype" panose="02040502050505030304" pitchFamily="18" charset="0"/>
                <a:cs typeface="Arial" charset="0"/>
              </a:rPr>
              <a:t>Third point_id3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5786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id5</a:t>
            </a:r>
            <a:r>
              <a:rPr lang="en-US" dirty="0"/>
              <a:t>-Test-p6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169B42-C1F6-4B65-BACE-4ADC977D7E4A}"/>
              </a:ext>
            </a:extLst>
          </p:cNvPr>
          <p:cNvSpPr txBox="1"/>
          <p:nvPr/>
        </p:nvSpPr>
        <p:spPr>
          <a:xfrm>
            <a:off x="1203568" y="1094154"/>
            <a:ext cx="4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Office PowerPoint</Application>
  <PresentationFormat>Widescreen</PresentationFormat>
  <Paragraphs>12</Paragraphs>
  <Slides>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Тема Office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28</cp:revision>
  <dcterms:created xsi:type="dcterms:W3CDTF">2019-07-13T16:07:20Z</dcterms:created>
  <dcterms:modified xsi:type="dcterms:W3CDTF">2021-09-11T14:16:34Z</dcterms:modified>
</cp:coreProperties>
</file>