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651782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/>
                        <a:t>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64C2-B69F-4FC8-BF7A-56BFB1AC4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9587-94D1-431A-979E-6BE1098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Broadway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18</cp:revision>
  <dcterms:created xsi:type="dcterms:W3CDTF">2019-07-13T16:07:20Z</dcterms:created>
  <dcterms:modified xsi:type="dcterms:W3CDTF">2021-01-20T17:37:17Z</dcterms:modified>
</cp:coreProperties>
</file>