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4E322-57A1-4938-9063-DC16452F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64C2-B69F-4FC8-BF7A-56BFB1AC4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9587-94D1-431A-979E-6BE1098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Broadway</vt:lpstr>
      <vt:lpstr>Calibri Light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14</cp:revision>
  <dcterms:created xsi:type="dcterms:W3CDTF">2019-07-13T16:07:20Z</dcterms:created>
  <dcterms:modified xsi:type="dcterms:W3CDTF">2021-01-12T06:45:33Z</dcterms:modified>
</cp:coreProperties>
</file>