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6301-C795-4E70-B468-514DB1C1B14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E9BA4-601E-457E-9F74-80601803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E9BA4-601E-457E-9F74-806018038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DF" r:id="rId14" imgW="0" imgH="360" progId="FoxitReader.Document">
                  <p:embed/>
                </p:oleObj>
              </mc:Choice>
              <mc:Fallback>
                <p:oleObj name="PDF" r:id="rId1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Id2_titlePh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54280-29CF-42B0-82D1-A23065EF97D6}"/>
              </a:ext>
            </a:extLst>
          </p:cNvPr>
          <p:cNvSpPr txBox="1"/>
          <p:nvPr/>
        </p:nvSpPr>
        <p:spPr>
          <a:xfrm>
            <a:off x="4876801" y="4947138"/>
            <a:ext cx="121919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rmAutofit fontScale="77500" lnSpcReduction="20000"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Id9_Test Shrinks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05879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41576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8170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117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Text1_0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DD2-B835-4E25-919D-66702BAD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681A-7145-4B7B-A82D-14B2BDDB2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F5A7-1BEA-4377-B8C5-DA4BAE53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6AB-ECE0-4353-9D6B-E628F218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Id5_</a:t>
            </a:r>
            <a:r>
              <a:rPr lang="en-US" dirty="0" err="1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3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50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Times New Roman</vt:lpstr>
      <vt:lpstr>Тема Office</vt:lpstr>
      <vt:lpstr>PDF</vt:lpstr>
      <vt:lpstr>Id2_titlePh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80</cp:revision>
  <dcterms:created xsi:type="dcterms:W3CDTF">2019-07-13T16:07:20Z</dcterms:created>
  <dcterms:modified xsi:type="dcterms:W3CDTF">2021-12-17T12:29:38Z</dcterms:modified>
</cp:coreProperties>
</file>