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2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C8-48F1-840A-4DE2C014BBE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C8-48F1-840A-4DE2C014BBE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C8-48F1-840A-4DE2C014BB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0567240"/>
        <c:axId val="710568552"/>
      </c:barChart>
      <c:catAx>
        <c:axId val="710567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10568552"/>
        <c:crosses val="autoZero"/>
        <c:auto val="1"/>
        <c:lblAlgn val="ctr"/>
        <c:lblOffset val="100"/>
        <c:noMultiLvlLbl val="0"/>
      </c:catAx>
      <c:valAx>
        <c:axId val="710568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10567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9863A-DC02-4756-9087-77640F4EC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1DECB1-4489-4103-BEDA-6EE4EAF38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E3F223-40C2-4517-B5CA-703E90AB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60833-A2B1-49B7-BCA1-D534CCEE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DDA4E-03A9-4943-A5D4-844459C0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9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92CF3-A9E8-4DC5-ADA8-25D8B295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506377-DC8B-406C-AAD9-5B4CC8D73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5DE32-39E7-4C7D-90EC-03F2DC6B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45220-B124-414A-A99E-FA68D28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E9CFB-29EF-4272-A229-B55B8981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1EAEC4-7735-4976-BBC6-6D9D07FB0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320E12-7BEE-44A2-AA4E-306B7E1B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9D198-D0B5-4A8B-9157-26512648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9CB15-E603-4743-94E9-41163E17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4DAFA-DF3F-4378-AB94-11D3EA80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36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92C7-9DD1-434E-AA12-D47DFEBC2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32632-BF3A-4A82-AE40-F51F13614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DC6C2-7F75-43A7-9EC9-6E5D37A0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D918C-D00F-4F54-BEAC-F43BE12B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C5EB-30AE-4ADE-BCA3-FA2007C4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675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7075-A5C3-4C36-B3BC-0832802A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578B8-B788-4DCB-9BA3-C7634D4CB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7FF1E-688B-485D-A515-211F5E27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593EC-FD23-442E-8531-49B401BF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EAB9B-59E4-40C6-B197-32B5C629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709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B5D6-315B-4685-A0C3-7E37C3B3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8CCA9-4616-47FD-84BC-ADE234C11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94868-A2F6-4159-9DB2-C643C67F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05A39-F16B-46DB-8333-A0C3ED2D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59FCB-7F13-4F2E-A64A-93EDD1ED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370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038E-49A5-4D26-B189-DC6294F8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0D5EE-0FF1-4954-A0E4-BC4D24107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95135-AB63-442D-9D97-FEB05C210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1C545-190D-4C03-AD03-A72A2041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480D0-7D90-4922-B332-690B40D15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39328-1B0D-41A4-9478-86E4F375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710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1FF9-E642-4DE5-8E94-4247F3B6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B4CA4-03E2-485A-A148-AA73E96FA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CA531-45FA-43F7-B6BC-341448191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A5F208-50D3-4409-839D-3E0BB5D1C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68002-E787-481B-8499-387082814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753F34-EB66-40DF-95BE-DE4190A9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56356-56F1-4728-9E08-516E6B44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3AD86-1874-4D7A-9FF4-706100AA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612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10DB-1EF8-4063-9D6D-541CD2F4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804AA4-FFF2-4F7A-94D9-4CB53ABD0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16265-A9FB-4B1B-B7A9-4DC5CF7E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3EC47-638D-41C5-A2BF-537A8C4A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948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EBEC2-644A-4152-88D4-30A2D4BB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325D8-9357-4B0B-9BC2-932F479F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605D4-6141-4569-A902-4C0D5B77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224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2DB12-8AD6-45FB-BE21-7F0095E9F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C8C00-89C8-4336-90CC-FE42EA68B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8DAEC-C1AE-473C-8543-BCF92EDAB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C1A71-B978-4368-8B7D-573C793F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3433E-B658-4833-B4C7-5C4DA211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90E35-BB80-49AD-9F5D-49F79257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36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69707-4AA6-41DF-B507-3F97E336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919FF-6853-46E2-9530-E28523E9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4D253-36AC-4380-82F0-086F6099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14D783-AA7C-4433-B600-9FDAE235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1BB0E-5E5A-4840-94DC-D8EDADE0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16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FB1F-3D35-4034-9111-41C32BBE7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35B84-D92A-47B3-BB68-AD16F2A9B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8EA8B-0D80-4DB7-9B94-31A5523D3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CD360-050E-458B-BA2E-02C8C7E2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28114-D16C-45C6-B60B-E77347B8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27B13-D65B-49B2-A2B9-39B15ED5C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155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4651-F838-421B-B355-05BACA71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7E54A-D29D-4FF8-9283-B6C4AC9D4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95A5C-8F28-4ACC-A9A4-2D809F9A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D8B3B-6F80-4AB7-8C86-8E34DC70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8A5A0-0371-40BA-AC69-65F168BC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408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105EDF-0BD2-4C25-9513-804C57801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72B23-989B-4F81-B89A-F6603B1F3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162BE-FD4E-432C-8148-B55D26B4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C9EE-394A-4997-9AB6-FF4DF45241DD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A9294-E248-4E91-B25F-AD5687936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8A8FC-17FF-450F-9CF7-02879FC1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52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A76D8-49F2-4FBA-912C-D0C494B8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DFDD18-3722-4314-81B5-7477A601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00ADB-FE22-43DE-9BF1-2D31C132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DA197-A9EB-4E67-8441-30EF89B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583EB5-A009-41E7-8F91-238E733A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D1F90-9902-4030-8F6B-883D272E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C5EDB-46E9-4234-98C9-0AFAE51C0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A3820-80CB-4373-85B3-D3FB2404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F6CEE-3E41-4709-AC3B-4A918BA4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4F2379-1699-4367-BA58-2FCA66D3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7728C4-5AC6-4BB2-A1C6-A3854439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0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0A638-EF84-425C-B730-1CD9A7C4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BDAEA9-77CF-409D-87BE-AEBEF4BA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FD44C3-DC43-4BAF-826F-8E87EA8DD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D22D31-A0F2-418B-B7D3-B3D0C5ED0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FA0BD7-431F-4D03-866D-E1007E2C0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54B9A3-87C9-499E-B337-875BDB01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BE66F1-7F05-4A07-8BE5-D808AA41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A66BA5-554F-44B1-BE6D-7104C3A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AAE39-424B-45AA-8CF7-D7A55B78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3619AC-ED6F-4630-953A-1D1A0EE6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7665C0-F1ED-4149-80B9-F2F8BB30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CAAEB6-A5DF-45DA-899A-8C29D24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5FA50A-CB01-4975-98FB-9A5C1082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73986C-8040-431D-81D9-50FE9181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400851-23B4-44ED-A4AF-AED1552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73F14-F7EF-4A0B-9019-5C5C1043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4F75E-21AB-4683-BB76-553B6366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C011E9-8922-4E44-A931-7AC627F6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37F7D4-9343-4137-9ADF-E18A4C47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E6D88F-1919-4E84-B35F-60F8AB9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71264D-D6EA-414A-9B34-26158BE6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B7A27-838D-4274-9FA6-D5F594BC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02DCE5-D181-4A48-9357-4ABC98833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E2A80E-9255-4EB0-964F-62F3371A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E06E9E-8FA1-4BD3-8F32-755B2A75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F3D082-A0BC-4B03-AAF7-A6644FF1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A63E0-9430-46D4-80F7-0B435262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8A5C0-1CEE-4AF9-B578-88E28260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C3A342-BB3B-4365-B487-CCB66ECE6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C3916-C864-4394-B75D-B2A0E742A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D1428-0459-4F75-829F-043936AE8C9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07710C-46EC-4D0D-9199-8828FEBF8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503F3-0075-4E2A-ABDC-A08EE32D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6DC2D-F0C2-457F-9C57-EE8A30F1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1526C-310A-4C91-88DE-FA8B2F528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F1387-45CD-4559-9295-6443C5C82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9C9EE-394A-4997-9AB6-FF4DF45241DD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7A664-63CB-4E5E-9B8A-40B049079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BA7C1-6C01-440B-B61F-3C7C8C405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AA9C3-46E6-45F3-8D85-E86FB747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9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9F43A24-A93A-48C4-83B4-3C847AA83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732631"/>
              </p:ext>
            </p:extLst>
          </p:nvPr>
        </p:nvGraphicFramePr>
        <p:xfrm>
          <a:off x="1666459" y="167104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853177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221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1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202708"/>
                  </a:ext>
                </a:extLst>
              </a:tr>
            </a:tbl>
          </a:graphicData>
        </a:graphic>
      </p:graphicFrame>
      <p:pic>
        <p:nvPicPr>
          <p:cNvPr id="6" name="Рисунок 5" descr="Изображение выглядит как человек, мужчина, стена, галстук&#10;&#10;Автоматически созданное описание">
            <a:extLst>
              <a:ext uri="{FF2B5EF4-FFF2-40B4-BE49-F238E27FC236}">
                <a16:creationId xmlns:a16="http://schemas.microsoft.com/office/drawing/2014/main" id="{866772B6-7CC8-470E-8E46-DF8BC8459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59" y="3076161"/>
            <a:ext cx="1810578" cy="1810578"/>
          </a:xfrm>
          <a:prstGeom prst="rect">
            <a:avLst/>
          </a:prstGeom>
        </p:spPr>
      </p:pic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FED8C2D6-A336-48F1-8E82-B1F73F4940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3739331"/>
              </p:ext>
            </p:extLst>
          </p:nvPr>
        </p:nvGraphicFramePr>
        <p:xfrm>
          <a:off x="3747051" y="3076161"/>
          <a:ext cx="3866323" cy="189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Таблица 3">
            <a:extLst>
              <a:ext uri="{FF2B5EF4-FFF2-40B4-BE49-F238E27FC236}">
                <a16:creationId xmlns:a16="http://schemas.microsoft.com/office/drawing/2014/main" id="{F50B391D-954B-472D-BCAC-F4CC1A742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842233"/>
              </p:ext>
            </p:extLst>
          </p:nvPr>
        </p:nvGraphicFramePr>
        <p:xfrm>
          <a:off x="1666459" y="37369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853177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2213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id5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1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202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39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29846-FC54-481F-8B2F-C423A1101E08}"/>
              </a:ext>
            </a:extLst>
          </p:cNvPr>
          <p:cNvSpPr txBox="1"/>
          <p:nvPr/>
        </p:nvSpPr>
        <p:spPr>
          <a:xfrm>
            <a:off x="1914769" y="1555262"/>
            <a:ext cx="1516121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</a:t>
            </a:r>
            <a:r>
              <a:rPr lang="en-US" dirty="0"/>
              <a:t>-p1</a:t>
            </a:r>
          </a:p>
          <a:p>
            <a:pPr marL="285750" indent="-285750">
              <a:buClr>
                <a:srgbClr val="C00000"/>
              </a:buClr>
              <a:buSzPct val="120000"/>
              <a:buFont typeface="Calibri" panose="020F0502020204030204" pitchFamily="34" charset="0"/>
              <a:buChar char="'"/>
            </a:pPr>
            <a:r>
              <a:rPr lang="en-US" dirty="0"/>
              <a:t>id4-Test-p2</a:t>
            </a:r>
          </a:p>
          <a:p>
            <a:pPr>
              <a:buClr>
                <a:srgbClr val="C00000"/>
              </a:buClr>
            </a:pPr>
            <a:r>
              <a:rPr lang="en-US" b="1" dirty="0"/>
              <a:t>Test</a:t>
            </a:r>
            <a:r>
              <a:rPr lang="en-US" dirty="0"/>
              <a:t>-p3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DDA8F-40C5-49FE-A00D-D83E5F8A6E63}"/>
              </a:ext>
            </a:extLst>
          </p:cNvPr>
          <p:cNvSpPr txBox="1"/>
          <p:nvPr/>
        </p:nvSpPr>
        <p:spPr>
          <a:xfrm>
            <a:off x="3524738" y="1555262"/>
            <a:ext cx="115384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Test-p4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AE7B20-D60C-468B-89F2-FA80EB191730}"/>
              </a:ext>
            </a:extLst>
          </p:cNvPr>
          <p:cNvSpPr/>
          <p:nvPr/>
        </p:nvSpPr>
        <p:spPr>
          <a:xfrm>
            <a:off x="4800429" y="1555262"/>
            <a:ext cx="1559151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lvl="0" indent="-111125" defTabSz="966788" eaLnBrk="0" hangingPunct="0">
              <a:lnSpc>
                <a:spcPct val="90000"/>
              </a:lnSpc>
              <a:spcBef>
                <a:spcPts val="900"/>
              </a:spcBef>
              <a:buClr>
                <a:schemeClr val="bg2"/>
              </a:buClr>
              <a:buFontTx/>
              <a:buChar char="•"/>
            </a:pPr>
            <a:r>
              <a:rPr lang="en-US" sz="1400" dirty="0">
                <a:latin typeface="Palatino Linotype" panose="02040502050505030304" pitchFamily="18" charset="0"/>
                <a:cs typeface="Arial" charset="0"/>
              </a:rPr>
              <a:t>Third point_id3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0505B-E9F3-4667-B1AA-89F809E9592A}"/>
              </a:ext>
            </a:extLst>
          </p:cNvPr>
          <p:cNvSpPr txBox="1"/>
          <p:nvPr/>
        </p:nvSpPr>
        <p:spPr>
          <a:xfrm>
            <a:off x="6359580" y="1555262"/>
            <a:ext cx="157863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id5</a:t>
            </a:r>
            <a:r>
              <a:rPr lang="en-US" dirty="0"/>
              <a:t>-Test-p6</a:t>
            </a:r>
          </a:p>
          <a:p>
            <a:pPr marL="342900" indent="-342900">
              <a:buBlip>
                <a:blip r:embed="rId2"/>
              </a:buBlip>
            </a:pPr>
            <a:r>
              <a:rPr lang="en-US" dirty="0"/>
              <a:t>Test-p7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398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169B42-C1F6-4B65-BACE-4ADC977D7E4A}"/>
              </a:ext>
            </a:extLst>
          </p:cNvPr>
          <p:cNvSpPr txBox="1"/>
          <p:nvPr/>
        </p:nvSpPr>
        <p:spPr>
          <a:xfrm>
            <a:off x="1203568" y="1094154"/>
            <a:ext cx="431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02828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</Words>
  <Application>Microsoft Office PowerPoint</Application>
  <PresentationFormat>Widescreen</PresentationFormat>
  <Paragraphs>10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Palatino Linotype</vt:lpstr>
      <vt:lpstr>Тема Office</vt:lpstr>
      <vt:lpstr>Custom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 Schachabov</dc:creator>
  <cp:lastModifiedBy>Adam Shakhabov</cp:lastModifiedBy>
  <cp:revision>25</cp:revision>
  <dcterms:created xsi:type="dcterms:W3CDTF">2019-07-13T16:07:20Z</dcterms:created>
  <dcterms:modified xsi:type="dcterms:W3CDTF">2021-02-02T06:47:21Z</dcterms:modified>
</cp:coreProperties>
</file>