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43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45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

</file>

<file path=ppt/customXML/item.xml>sld-customData
</file>

<file path=ppt/customXML/item10.xml>sld-customData
</file>

<file path=ppt/customXML/item11.xml>sld-customData
</file>

<file path=ppt/customXML/item12.xml>sld-customData
</file>

<file path=ppt/customXML/item13.xml>sld-customData
</file>

<file path=ppt/customXML/item14.xml>sld-customData
</file>

<file path=ppt/customXML/item15.xml>sld-customData
</file>

<file path=ppt/customXML/item16.xml>sld-customData
</file>

<file path=ppt/customXML/item17.xml>sld-customData
</file>

<file path=ppt/customXML/item18.xml>sld-customData
</file>

<file path=ppt/customXML/item19.xml>sld-customData
</file>

<file path=ppt/customXML/item2.xml>sld-customData
</file>

<file path=ppt/customXML/item20.xml>sld-customData
</file>

<file path=ppt/customXML/item21.xml>sld-customData
</file>

<file path=ppt/customXML/item22.xml>sld-customData
</file>

<file path=ppt/customXML/item23.xml>sld-customData
</file>

<file path=ppt/customXML/item24.xml>sld-customData
</file>

<file path=ppt/customXML/item25.xml>sld-customData
</file>

<file path=ppt/customXML/item26.xml>sld-customData
</file>

<file path=ppt/customXML/item27.xml>sld-customData
</file>

<file path=ppt/customXML/item28.xml>sld-customData
</file>

<file path=ppt/customXML/item29.xml>sld-customData
</file>

<file path=ppt/customXML/item3.xml>sld-customData
</file>

<file path=ppt/customXML/item30.xml>sld-customData
</file>

<file path=ppt/customXML/item31.xml>sld-customData
</file>

<file path=ppt/customXML/item32.xml>sld-customData
</file>

<file path=ppt/customXML/item33.xml>sld-customData
</file>

<file path=ppt/customXML/item34.xml>sld-customData
</file>

<file path=ppt/customXML/item35.xml>sld-customData
</file>

<file path=ppt/customXML/item36.xml>sld-customData
</file>

<file path=ppt/customXML/item37.xml>sld-customData
</file>

<file path=ppt/customXML/item38.xml>sld-customData
</file>

<file path=ppt/customXML/item39.xml>sld-customData
</file>

<file path=ppt/customXML/item4.xml>sld-customData
</file>

<file path=ppt/customXML/item40.xml>sld-customData
</file>

<file path=ppt/customXML/item41.xml>sld-customData
</file>

<file path=ppt/customXML/item42.xml>sld-customData
</file>

<file path=ppt/customXML/item43.xml>sld-customData
</file>

<file path=ppt/customXML/item44.xml>sld-customData
</file>

<file path=ppt/customXML/item45.xml>sld-customData
</file>

<file path=ppt/customXML/item46.xml>ctdcustomData
</file>

<file path=ppt/customXML/item47.xml>ctdcustomData
</file>

<file path=ppt/customXML/item48.xml>ctdcustomData
</file>

<file path=ppt/customXML/item49.xml>ctdcustomData
</file>

<file path=ppt/customXML/item5.xml>sld-customData
</file>

<file path=ppt/customXML/item50.xml>ctdcustomData
</file>

<file path=ppt/customXML/item51.xml>ctdcustomData
</file>

<file path=ppt/customXML/item52.xml>ctdcustomData
</file>

<file path=ppt/customXML/item53.xml>ctdcustomData
</file>

<file path=ppt/customXML/item54.xml>ctdcustomData
</file>

<file path=ppt/customXML/item55.xml>ctdcustomData
</file>

<file path=ppt/customXML/item56.xml>ctdcustomData
</file>

<file path=ppt/customXML/item57.xml>ctdcustomData
</file>

<file path=ppt/customXML/item58.xml>ctdcustomData
</file>

<file path=ppt/customXML/item59.xml>ctdcustomData
</file>

<file path=ppt/customXML/item6.xml>sld-customData
</file>

<file path=ppt/customXML/item60.xml>ctdcustomData
</file>

<file path=ppt/customXML/item61.xml>ctdcustomData
</file>

<file path=ppt/customXML/item62.xml>ctdcustomData
</file>

<file path=ppt/customXML/item63.xml>ctdcustomData
</file>

<file path=ppt/customXML/item64.xml>ctdcustomData
</file>

<file path=ppt/customXML/item65.xml>ctdcustomData
</file>

<file path=ppt/customXML/item66.xml>ctdcustomData
</file>

<file path=ppt/customXML/item67.xml>ctdcustomData
</file>

<file path=ppt/customXML/item68.xml>ctdcustomData
</file>

<file path=ppt/customXML/item69.xml>ctdcustomData
</file>

<file path=ppt/customXML/item7.xml>sld-customData
</file>

<file path=ppt/customXML/item70.xml>ctdcustomData
</file>

<file path=ppt/customXML/item71.xml>ctdcustomData
</file>

<file path=ppt/customXML/item72.xml>ctdcustomData
</file>

<file path=ppt/customXML/item73.xml>ctdcustomData
</file>

<file path=ppt/customXML/item74.xml>ctdcustomData
</file>

<file path=ppt/customXML/item75.xml>ctdcustomData
</file>

<file path=ppt/customXML/item76.xml>ctdcustomData
</file>

<file path=ppt/customXML/item77.xml>ctdcustomData
</file>

<file path=ppt/customXML/item78.xml>ctdcustomData
</file>

<file path=ppt/customXML/item79.xml>ctdcustomData
</file>

<file path=ppt/customXML/item8.xml>sld-customData
</file>

<file path=ppt/customXML/item80.xml>ctdcustomData
</file>

<file path=ppt/customXML/item81.xml>ctdcustomData
</file>

<file path=ppt/customXML/item82.xml>ctdcustomData
</file>

<file path=ppt/customXML/item83.xml>ctdcustomData
</file>

<file path=ppt/customXML/item84.xml>ctdcustomData
</file>

<file path=ppt/customXML/item85.xml>ctdcustomData
</file>

<file path=ppt/customXML/item86.xml>ctdcustomData
</file>

<file path=ppt/customXML/item87.xml>ctdcustomData
</file>

<file path=ppt/customXML/item88.xml>ctdcustomData
</file>

<file path=ppt/customXML/item89.xml>ctdcustomData
</file>

<file path=ppt/customXML/item9.xml>sld-customData
</file>

<file path=ppt/customXML/item90.xml>ctdcustomData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/Relationships>
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/Relationships>
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/Relationships>
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/Relationships>
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/Relationships>
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
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/Relationships>
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/Relationships>
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/Relationships>
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/Relationships>
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/Relationships>
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/Relationships>
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/Relationships>
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/Relationships>
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5.xml"/></Relationships>
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6.xml"/></Relationships>
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7.xml"/></Relationships>
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8.xml"/></Relationships>
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9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/Relationships>
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1.xml"/></Relationships>
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2.xml"/></Relationships>
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
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4.xml"/></Relationships>
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5.xml"/></Relationships>
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6.xml"/></Relationships>
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7.xml"/></Relationships>
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8.xml"/></Relationships>
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9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0.xml"/></Relationships>
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1.xml"/></Relationships>
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2.xml"/></Relationships>
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3.xml"/></Relationships>
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4.xml"/></Relationships>
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5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
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93444" y="1226906"/>
            <a:ext cx="3482975" cy="4630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7828" y="1226906"/>
            <a:ext cx="3710304" cy="435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28216" y="0"/>
            <a:ext cx="5760720" cy="6839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159251" y="13716"/>
            <a:ext cx="0" cy="6844665"/>
          </a:xfrm>
          <a:custGeom>
            <a:avLst/>
            <a:gdLst/>
            <a:ahLst/>
            <a:cxnLst/>
            <a:rect l="l" t="t" r="r" b="b"/>
            <a:pathLst>
              <a:path w="0" h="6844665">
                <a:moveTo>
                  <a:pt x="0" y="6844283"/>
                </a:moveTo>
                <a:lnTo>
                  <a:pt x="0" y="0"/>
                </a:lnTo>
              </a:path>
            </a:pathLst>
          </a:custGeom>
          <a:ln w="13716">
            <a:solidFill>
              <a:srgbClr val="74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424928" y="5006340"/>
            <a:ext cx="0" cy="923925"/>
          </a:xfrm>
          <a:custGeom>
            <a:avLst/>
            <a:gdLst/>
            <a:ahLst/>
            <a:cxnLst/>
            <a:rect l="l" t="t" r="r" b="b"/>
            <a:pathLst>
              <a:path w="0" h="923925">
                <a:moveTo>
                  <a:pt x="0" y="923544"/>
                </a:moveTo>
                <a:lnTo>
                  <a:pt x="0" y="0"/>
                </a:lnTo>
              </a:path>
            </a:pathLst>
          </a:custGeom>
          <a:ln w="9144">
            <a:solidFill>
              <a:srgbClr val="3434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751076" y="5381244"/>
            <a:ext cx="2578735" cy="0"/>
          </a:xfrm>
          <a:custGeom>
            <a:avLst/>
            <a:gdLst/>
            <a:ahLst/>
            <a:cxnLst/>
            <a:rect l="l" t="t" r="r" b="b"/>
            <a:pathLst>
              <a:path w="2578735" h="0">
                <a:moveTo>
                  <a:pt x="0" y="0"/>
                </a:moveTo>
                <a:lnTo>
                  <a:pt x="2578608" y="0"/>
                </a:lnTo>
              </a:path>
            </a:pathLst>
          </a:custGeom>
          <a:ln w="9144">
            <a:solidFill>
              <a:srgbClr val="3434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751076" y="5564123"/>
            <a:ext cx="2578735" cy="0"/>
          </a:xfrm>
          <a:custGeom>
            <a:avLst/>
            <a:gdLst/>
            <a:ahLst/>
            <a:cxnLst/>
            <a:rect l="l" t="t" r="r" b="b"/>
            <a:pathLst>
              <a:path w="2578735" h="0">
                <a:moveTo>
                  <a:pt x="0" y="0"/>
                </a:moveTo>
                <a:lnTo>
                  <a:pt x="2578608" y="0"/>
                </a:lnTo>
              </a:path>
            </a:pathLst>
          </a:custGeom>
          <a:ln w="9144">
            <a:solidFill>
              <a:srgbClr val="3B3B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751076" y="6505956"/>
            <a:ext cx="1243965" cy="0"/>
          </a:xfrm>
          <a:custGeom>
            <a:avLst/>
            <a:gdLst/>
            <a:ahLst/>
            <a:cxnLst/>
            <a:rect l="l" t="t" r="r" b="b"/>
            <a:pathLst>
              <a:path w="1243964" h="0">
                <a:moveTo>
                  <a:pt x="0" y="0"/>
                </a:moveTo>
                <a:lnTo>
                  <a:pt x="1243584" y="0"/>
                </a:lnTo>
              </a:path>
            </a:pathLst>
          </a:custGeom>
          <a:ln w="9144">
            <a:solidFill>
              <a:srgbClr val="3434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751076" y="6592823"/>
            <a:ext cx="1243965" cy="0"/>
          </a:xfrm>
          <a:custGeom>
            <a:avLst/>
            <a:gdLst/>
            <a:ahLst/>
            <a:cxnLst/>
            <a:rect l="l" t="t" r="r" b="b"/>
            <a:pathLst>
              <a:path w="1243964" h="0">
                <a:moveTo>
                  <a:pt x="0" y="0"/>
                </a:moveTo>
                <a:lnTo>
                  <a:pt x="1243584" y="0"/>
                </a:lnTo>
              </a:path>
            </a:pathLst>
          </a:custGeom>
          <a:ln w="9144">
            <a:solidFill>
              <a:srgbClr val="2F2F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751076" y="6679692"/>
            <a:ext cx="1243965" cy="0"/>
          </a:xfrm>
          <a:custGeom>
            <a:avLst/>
            <a:gdLst/>
            <a:ahLst/>
            <a:cxnLst/>
            <a:rect l="l" t="t" r="r" b="b"/>
            <a:pathLst>
              <a:path w="1243964" h="0">
                <a:moveTo>
                  <a:pt x="0" y="0"/>
                </a:moveTo>
                <a:lnTo>
                  <a:pt x="1243584" y="0"/>
                </a:lnTo>
              </a:path>
            </a:pathLst>
          </a:custGeom>
          <a:ln w="9144">
            <a:solidFill>
              <a:srgbClr val="2F2F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751076" y="6766559"/>
            <a:ext cx="4178935" cy="0"/>
          </a:xfrm>
          <a:custGeom>
            <a:avLst/>
            <a:gdLst/>
            <a:ahLst/>
            <a:cxnLst/>
            <a:rect l="l" t="t" r="r" b="b"/>
            <a:pathLst>
              <a:path w="4178935" h="0">
                <a:moveTo>
                  <a:pt x="0" y="0"/>
                </a:moveTo>
                <a:lnTo>
                  <a:pt x="4178808" y="0"/>
                </a:lnTo>
              </a:path>
            </a:pathLst>
          </a:custGeom>
          <a:ln w="9144">
            <a:solidFill>
              <a:srgbClr val="3B3B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Relationship Id="rId29" Type="http://schemas.openxmlformats.org/officeDocument/2006/relationships/image" Target="../media/image23.png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png"/><Relationship Id="rId33" Type="http://schemas.openxmlformats.org/officeDocument/2006/relationships/image" Target="../media/image27.png"/><Relationship Id="rId34" Type="http://schemas.openxmlformats.org/officeDocument/2006/relationships/image" Target="../media/image28.png"/><Relationship Id="rId35" Type="http://schemas.openxmlformats.org/officeDocument/2006/relationships/image" Target="../media/image29.png"/><Relationship Id="rId36" Type="http://schemas.openxmlformats.org/officeDocument/2006/relationships/image" Target="../media/image30.png"/><Relationship Id="rId37" Type="http://schemas.openxmlformats.org/officeDocument/2006/relationships/image" Target="../media/image31.png"/><Relationship Id="rId38" Type="http://schemas.openxmlformats.org/officeDocument/2006/relationships/image" Target="../media/image32.png"/><Relationship Id="rId39" Type="http://schemas.openxmlformats.org/officeDocument/2006/relationships/image" Target="../media/image33.png"/><Relationship Id="rId40" Type="http://schemas.openxmlformats.org/officeDocument/2006/relationships/image" Target="../media/image34.png"/><Relationship Id="rId41" Type="http://schemas.openxmlformats.org/officeDocument/2006/relationships/image" Target="../media/image3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715125" y="2167001"/>
            <a:ext cx="312737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824726" y="1881310"/>
            <a:ext cx="74345" cy="740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793355" y="2440432"/>
            <a:ext cx="948690" cy="31566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732776" y="5568950"/>
            <a:ext cx="104775" cy="152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668257" y="2437257"/>
            <a:ext cx="94234" cy="3170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8767571" y="2438526"/>
            <a:ext cx="376427" cy="13506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942078" y="2969260"/>
            <a:ext cx="1060069" cy="30546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841241" y="2976879"/>
            <a:ext cx="1080516" cy="3191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706111" y="2972435"/>
            <a:ext cx="233425" cy="30181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6361176" y="4795773"/>
            <a:ext cx="988949" cy="2476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7559675" y="5700712"/>
            <a:ext cx="1581150" cy="2000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7597775" y="5786437"/>
            <a:ext cx="1543050" cy="3889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7626350" y="5700712"/>
            <a:ext cx="1514475" cy="1428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856226" y="2446273"/>
            <a:ext cx="161925" cy="2461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856226" y="2682875"/>
            <a:ext cx="142875" cy="1524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56226" y="2806700"/>
            <a:ext cx="142875" cy="17145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8683625" y="1913001"/>
            <a:ext cx="161925" cy="24765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8693150" y="2141473"/>
            <a:ext cx="133350" cy="1524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8683625" y="2274823"/>
            <a:ext cx="142875" cy="17145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8616950" y="5595937"/>
            <a:ext cx="104775" cy="1524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789551" y="1789176"/>
            <a:ext cx="4132199" cy="70485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657725" y="5989637"/>
            <a:ext cx="133350" cy="15081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999226" y="6146800"/>
            <a:ext cx="142875" cy="17145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3810000" y="6146800"/>
            <a:ext cx="114300" cy="1428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3879850" y="6092825"/>
            <a:ext cx="2190750" cy="61753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3800475" y="6086475"/>
            <a:ext cx="2384425" cy="4572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3875151" y="6127750"/>
            <a:ext cx="2262124" cy="34925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942076" y="6013450"/>
            <a:ext cx="142875" cy="1524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8607425" y="5719762"/>
            <a:ext cx="114300" cy="17145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6727825" y="2814699"/>
            <a:ext cx="274637" cy="403059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6807200" y="2452751"/>
            <a:ext cx="120650" cy="3810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699250" y="2767076"/>
            <a:ext cx="325500" cy="8255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6835775" y="2427223"/>
            <a:ext cx="400050" cy="25019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6618351" y="2255773"/>
            <a:ext cx="503174" cy="21907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649" y="347265"/>
            <a:ext cx="8756700" cy="58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169" y="1315806"/>
            <a:ext cx="8201660" cy="4561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7.xml" Id="rId1" /><Relationship Type="http://schemas.openxmlformats.org/officeDocument/2006/relationships/image" Target="../media/image37.png" Id="rId2" /><Relationship Type="http://schemas.openxmlformats.org/officeDocument/2006/relationships/image" Target="../media/image38.png" Id="rId3" /><Relationship Type="http://schemas.openxmlformats.org/officeDocument/2006/relationships/image" Target="../media/image39.png" Id="rId4" /><Relationship Type="http://schemas.openxmlformats.org/officeDocument/2006/relationships/image" Target="../media/image40.png" Id="rId5" /><Relationship Type="http://schemas.openxmlformats.org/officeDocument/2006/relationships/image" Target="../media/image41.png" Id="rId6" /><Relationship Type="http://schemas.openxmlformats.org/officeDocument/2006/relationships/image" Target="../media/image42.png" Id="rId7" /><Relationship Type="http://schemas.openxmlformats.org/officeDocument/2006/relationships/image" Target="../media/image43.png" Id="rId8" /><Relationship Type="http://schemas.openxmlformats.org/officeDocument/2006/relationships/image" Target="../media/image44.png" Id="rId9" /><Relationship Type="http://schemas.openxmlformats.org/officeDocument/2006/relationships/image" Target="../media/image45.png" Id="rId10" /><Relationship Type="http://schemas.openxmlformats.org/officeDocument/2006/relationships/image" Target="../media/image46.png" Id="rId11" /><Relationship Type="http://schemas.openxmlformats.org/officeDocument/2006/relationships/image" Target="../media/image47.png" Id="rId12" /><Relationship Type="http://schemas.openxmlformats.org/officeDocument/2006/relationships/image" Target="../media/image48.png" Id="rId13" /><Relationship Type="http://schemas.openxmlformats.org/officeDocument/2006/relationships/image" Target="../media/image49.png" Id="rId14" /><Relationship Type="http://schemas.openxmlformats.org/officeDocument/2006/relationships/image" Target="../media/image50.png" Id="rId15" /><Relationship Type="http://schemas.openxmlformats.org/officeDocument/2006/relationships/image" Target="../media/image51.png" Id="rId16" /><Relationship Type="http://schemas.openxmlformats.org/officeDocument/2006/relationships/image" Target="../media/image52.png" Id="rId17" /><Relationship Type="http://schemas.openxmlformats.org/officeDocument/2006/relationships/image" Target="../media/image53.png" Id="rId18" /><Relationship Type="http://schemas.openxmlformats.org/officeDocument/2006/relationships/image" Target="../media/image54.png" Id="rId19" /><Relationship Type="http://schemas.openxmlformats.org/officeDocument/2006/relationships/image" Target="../media/image55.png" Id="rId20" /><Relationship Type="http://schemas.openxmlformats.org/officeDocument/2006/relationships/image" Target="../media/image56.png" Id="rId21" /><Relationship Type="http://schemas.openxmlformats.org/officeDocument/2006/relationships/image" Target="../media/image57.png" Id="rId22" /><Relationship Type="http://schemas.openxmlformats.org/officeDocument/2006/relationships/image" Target="../media/image58.png" Id="rId23" /><Relationship Type="http://schemas.openxmlformats.org/officeDocument/2006/relationships/image" Target="../media/image59.png" Id="rId24" /><Relationship Type="http://schemas.openxmlformats.org/officeDocument/2006/relationships/image" Target="../media/image60.png" Id="rId25" /><Relationship Type="http://schemas.openxmlformats.org/officeDocument/2006/relationships/image" Target="../media/image61.png" Id="rId26" /><Relationship Type="http://schemas.openxmlformats.org/officeDocument/2006/relationships/image" Target="../media/image62.png" Id="rId27" /><Relationship Type="http://schemas.openxmlformats.org/officeDocument/2006/relationships/image" Target="../media/image63.png" Id="rId28" /><Relationship Type="http://schemas.openxmlformats.org/officeDocument/2006/relationships/image" Target="../media/image64.png" Id="rId29" /><Relationship Type="http://schemas.openxmlformats.org/officeDocument/2006/relationships/image" Target="../media/image65.png" Id="rId30" /><Relationship Type="http://schemas.openxmlformats.org/officeDocument/2006/relationships/image" Target="../media/image66.png" Id="rId31" /><Relationship Type="http://schemas.openxmlformats.org/officeDocument/2006/relationships/image" Target="../media/image67.png" Id="rId32" /><Relationship Type="http://schemas.openxmlformats.org/officeDocument/2006/relationships/image" Target="../media/image68.png" Id="rId33" /><Relationship Type="http://schemas.openxmlformats.org/officeDocument/2006/relationships/image" Target="../media/image69.png" Id="rId34" /><Relationship Type="http://schemas.openxmlformats.org/officeDocument/2006/relationships/image" Target="../media/image70.png" Id="rId35" /><Relationship Type="http://schemas.openxmlformats.org/officeDocument/2006/relationships/image" Target="../media/image71.png" Id="rId36" /><Relationship Type="http://schemas.openxmlformats.org/officeDocument/2006/relationships/image" Target="../media/image72.png" Id="rId37" /><Relationship Type="http://schemas.openxmlformats.org/officeDocument/2006/relationships/image" Target="../media/image73.png" Id="rId38" /><Relationship Type="http://schemas.openxmlformats.org/officeDocument/2006/relationships/image" Target="../media/image74.png" Id="rId39" /><Relationship Type="http://schemas.openxmlformats.org/officeDocument/2006/relationships/image" Target="../media/image75.png" Id="rId40" /><Relationship Type="http://schemas.openxmlformats.org/officeDocument/2006/relationships/image" Target="../media/image76.png" Id="rId41" /><Relationship Type="http://schemas.openxmlformats.org/officeDocument/2006/relationships/image" Target="../media/image77.png" Id="rId42" /><Relationship Type="http://schemas.openxmlformats.org/officeDocument/2006/relationships/image" Target="../media/image78.png" Id="rId43" /><Relationship Type="http://schemas.openxmlformats.org/officeDocument/2006/relationships/image" Target="../media/image79.jpg" Id="rId44" /><Relationship Type="http://schemas.openxmlformats.org/officeDocument/2006/relationships/image" Target="../media/image80.jpg" Id="rId45" /><Relationship Type="http://schemas.openxmlformats.org/officeDocument/2006/relationships/notesSlide" Target="../notesSlides/notesSlide1.xml" Id="rId46" /><Relationship Type="http://schemas.openxmlformats.org/officeDocument/2006/relationships/slide" Target="slide1.xml" Id="rId47" /><Relationship Type="http://schemas.openxmlformats.org/officeDocument/2006/relationships/customXml" Target="/ppt/customXML/item.xml" Id="R7ce69a67c11a45de" /><Relationship Type="http://schemas.openxmlformats.org/officeDocument/2006/relationships/customXml" Target="/ppt/customXML/item46.xml" Id="Re7642ada16324aa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../media/image104.jpg" Id="rId2" /><Relationship Type="http://schemas.openxmlformats.org/officeDocument/2006/relationships/image" Target="../media/image105.jpg" Id="rId3" /><Relationship Type="http://schemas.openxmlformats.org/officeDocument/2006/relationships/image" Target="../media/image106.png" Id="rId4" /><Relationship Type="http://schemas.openxmlformats.org/officeDocument/2006/relationships/image" Target="../media/image107.jpg" Id="rId5" /><Relationship Type="http://schemas.openxmlformats.org/officeDocument/2006/relationships/image" Target="../media/image108.jpg" Id="rId6" /><Relationship Type="http://schemas.openxmlformats.org/officeDocument/2006/relationships/notesSlide" Target="../notesSlides/notesSlide10.xml" Id="rId7" /><Relationship Type="http://schemas.openxmlformats.org/officeDocument/2006/relationships/slide" Target="slide10.xml" Id="rId8" /><Relationship Type="http://schemas.openxmlformats.org/officeDocument/2006/relationships/customXml" Target="/ppt/customXML/item10.xml" Id="R288a0eec25d84500" /><Relationship Type="http://schemas.openxmlformats.org/officeDocument/2006/relationships/customXml" Target="/ppt/customXML/item55.xml" Id="Rf8c7843639e44fa5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notesSlide" Target="../notesSlides/notesSlide11.xml" Id="rId2" /><Relationship Type="http://schemas.openxmlformats.org/officeDocument/2006/relationships/slide" Target="slide11.xml" Id="rId3" /><Relationship Type="http://schemas.openxmlformats.org/officeDocument/2006/relationships/customXml" Target="/ppt/customXML/item11.xml" Id="Rb36b7a41e96d44e5" /><Relationship Type="http://schemas.openxmlformats.org/officeDocument/2006/relationships/customXml" Target="/ppt/customXML/item56.xml" Id="R146d7efa93254557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notesSlide" Target="../notesSlides/notesSlide12.xml" Id="rId2" /><Relationship Type="http://schemas.openxmlformats.org/officeDocument/2006/relationships/slide" Target="slide12.xml" Id="rId3" /><Relationship Type="http://schemas.openxmlformats.org/officeDocument/2006/relationships/customXml" Target="/ppt/customXML/item12.xml" Id="R4ba590d32b564355" /><Relationship Type="http://schemas.openxmlformats.org/officeDocument/2006/relationships/customXml" Target="/ppt/customXML/item57.xml" Id="Rfb0c1a172c7d436c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notesSlide" Target="../notesSlides/notesSlide13.xml" Id="rId2" /><Relationship Type="http://schemas.openxmlformats.org/officeDocument/2006/relationships/slide" Target="slide13.xml" Id="rId3" /><Relationship Type="http://schemas.openxmlformats.org/officeDocument/2006/relationships/customXml" Target="/ppt/customXML/item13.xml" Id="R5f5a894db1b3463a" /><Relationship Type="http://schemas.openxmlformats.org/officeDocument/2006/relationships/customXml" Target="/ppt/customXML/item58.xml" Id="Rb8b8d537e3b24b9a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notesSlide" Target="../notesSlides/notesSlide14.xml" Id="rId2" /><Relationship Type="http://schemas.openxmlformats.org/officeDocument/2006/relationships/slide" Target="slide14.xml" Id="rId3" /><Relationship Type="http://schemas.openxmlformats.org/officeDocument/2006/relationships/customXml" Target="/ppt/customXML/item14.xml" Id="Rd3db5ef3597d4a78" /><Relationship Type="http://schemas.openxmlformats.org/officeDocument/2006/relationships/customXml" Target="/ppt/customXML/item59.xml" Id="R6d91810f91e84639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notesSlide" Target="../notesSlides/notesSlide15.xml" Id="rId2" /><Relationship Type="http://schemas.openxmlformats.org/officeDocument/2006/relationships/slide" Target="slide15.xml" Id="rId3" /><Relationship Type="http://schemas.openxmlformats.org/officeDocument/2006/relationships/customXml" Target="/ppt/customXML/item15.xml" Id="R71e6ae411e524855" /><Relationship Type="http://schemas.openxmlformats.org/officeDocument/2006/relationships/customXml" Target="/ppt/customXML/item60.xml" Id="R6858915629c54dfb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../slideLayouts/slideLayout7.xml" Id="rId1" /><Relationship Type="http://schemas.openxmlformats.org/officeDocument/2006/relationships/notesSlide" Target="../notesSlides/notesSlide16.xml" Id="rId2" /><Relationship Type="http://schemas.openxmlformats.org/officeDocument/2006/relationships/slide" Target="slide16.xml" Id="rId3" /><Relationship Type="http://schemas.openxmlformats.org/officeDocument/2006/relationships/customXml" Target="/ppt/customXML/item16.xml" Id="R6ba066cd724d4a54" /><Relationship Type="http://schemas.openxmlformats.org/officeDocument/2006/relationships/customXml" Target="/ppt/customXML/item61.xml" Id="R89c769dbcab348b6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notesSlide" Target="../notesSlides/notesSlide17.xml" Id="rId2" /><Relationship Type="http://schemas.openxmlformats.org/officeDocument/2006/relationships/slide" Target="slide17.xml" Id="rId3" /><Relationship Type="http://schemas.openxmlformats.org/officeDocument/2006/relationships/customXml" Target="/ppt/customXML/item17.xml" Id="Rfec74b09d4d14a06" /><Relationship Type="http://schemas.openxmlformats.org/officeDocument/2006/relationships/customXml" Target="/ppt/customXML/item62.xml" Id="R1ccb5953f08d4eac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notesSlide" Target="../notesSlides/notesSlide18.xml" Id="rId2" /><Relationship Type="http://schemas.openxmlformats.org/officeDocument/2006/relationships/slide" Target="slide18.xml" Id="rId3" /><Relationship Type="http://schemas.openxmlformats.org/officeDocument/2006/relationships/customXml" Target="/ppt/customXML/item18.xml" Id="Rf159ac655af443e1" /><Relationship Type="http://schemas.openxmlformats.org/officeDocument/2006/relationships/customXml" Target="/ppt/customXML/item63.xml" Id="R9f0b85a0244c4bef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notesSlide" Target="../notesSlides/notesSlide19.xml" Id="rId2" /><Relationship Type="http://schemas.openxmlformats.org/officeDocument/2006/relationships/slide" Target="slide19.xml" Id="rId3" /><Relationship Type="http://schemas.openxmlformats.org/officeDocument/2006/relationships/customXml" Target="/ppt/customXML/item19.xml" Id="Rbeea608e8992490c" /><Relationship Type="http://schemas.openxmlformats.org/officeDocument/2006/relationships/customXml" Target="/ppt/customXML/item64.xml" Id="R901ea6526c50443c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81.png" Id="rId2" /><Relationship Type="http://schemas.openxmlformats.org/officeDocument/2006/relationships/image" Target="../media/image82.png" Id="rId3" /><Relationship Type="http://schemas.openxmlformats.org/officeDocument/2006/relationships/image" Target="../media/image83.jpg" Id="rId4" /><Relationship Type="http://schemas.openxmlformats.org/officeDocument/2006/relationships/image" Target="../media/image84.jpg" Id="rId5" /><Relationship Type="http://schemas.openxmlformats.org/officeDocument/2006/relationships/image" Target="../media/image85.jpg" Id="rId6" /><Relationship Type="http://schemas.openxmlformats.org/officeDocument/2006/relationships/notesSlide" Target="../notesSlides/notesSlide2.xml" Id="rId7" /><Relationship Type="http://schemas.openxmlformats.org/officeDocument/2006/relationships/slide" Target="slide2.xml" Id="rId8" /><Relationship Type="http://schemas.openxmlformats.org/officeDocument/2006/relationships/customXml" Target="/ppt/customXML/item2.xml" Id="Rf69909d42e654608" /><Relationship Type="http://schemas.openxmlformats.org/officeDocument/2006/relationships/customXml" Target="/ppt/customXML/item47.xml" Id="R4df54416f9504aa9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notesSlide" Target="../notesSlides/notesSlide20.xml" Id="rId2" /><Relationship Type="http://schemas.openxmlformats.org/officeDocument/2006/relationships/slide" Target="slide20.xml" Id="rId3" /><Relationship Type="http://schemas.openxmlformats.org/officeDocument/2006/relationships/customXml" Target="/ppt/customXML/item20.xml" Id="R14ee59d67cca4052" /><Relationship Type="http://schemas.openxmlformats.org/officeDocument/2006/relationships/customXml" Target="/ppt/customXML/item65.xml" Id="R7e8dc40a2ec64c1b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notesSlide" Target="../notesSlides/notesSlide21.xml" Id="rId2" /><Relationship Type="http://schemas.openxmlformats.org/officeDocument/2006/relationships/slide" Target="slide21.xml" Id="rId3" /><Relationship Type="http://schemas.openxmlformats.org/officeDocument/2006/relationships/customXml" Target="/ppt/customXML/item21.xml" Id="Re2314c97e7644812" /><Relationship Type="http://schemas.openxmlformats.org/officeDocument/2006/relationships/customXml" Target="/ppt/customXML/item66.xml" Id="R0e8d7e2919e84b68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notesSlide" Target="../notesSlides/notesSlide22.xml" Id="rId2" /><Relationship Type="http://schemas.openxmlformats.org/officeDocument/2006/relationships/slide" Target="slide22.xml" Id="rId3" /><Relationship Type="http://schemas.openxmlformats.org/officeDocument/2006/relationships/customXml" Target="/ppt/customXML/item22.xml" Id="R696975deea634e5e" /><Relationship Type="http://schemas.openxmlformats.org/officeDocument/2006/relationships/customXml" Target="/ppt/customXML/item67.xml" Id="R05c9490743854ae3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109.png" Id="rId2" /><Relationship Type="http://schemas.openxmlformats.org/officeDocument/2006/relationships/image" Target="../media/image110.png" Id="rId3" /><Relationship Type="http://schemas.openxmlformats.org/officeDocument/2006/relationships/notesSlide" Target="../notesSlides/notesSlide23.xml" Id="rId4" /><Relationship Type="http://schemas.openxmlformats.org/officeDocument/2006/relationships/slide" Target="slide23.xml" Id="rId5" /><Relationship Type="http://schemas.openxmlformats.org/officeDocument/2006/relationships/customXml" Target="/ppt/customXML/item23.xml" Id="R71f9110e34a84245" /><Relationship Type="http://schemas.openxmlformats.org/officeDocument/2006/relationships/customXml" Target="/ppt/customXML/item68.xml" Id="Raac468ae3bb8488d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../media/image111.jpg" Id="rId2" /><Relationship Type="http://schemas.openxmlformats.org/officeDocument/2006/relationships/notesSlide" Target="../notesSlides/notesSlide24.xml" Id="rId3" /><Relationship Type="http://schemas.openxmlformats.org/officeDocument/2006/relationships/slide" Target="slide24.xml" Id="rId4" /><Relationship Type="http://schemas.openxmlformats.org/officeDocument/2006/relationships/customXml" Target="/ppt/customXML/item24.xml" Id="Rb05df8ae2efd4474" /><Relationship Type="http://schemas.openxmlformats.org/officeDocument/2006/relationships/customXml" Target="/ppt/customXML/item69.xml" Id="Rd08e193674f547e2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notesSlide" Target="../notesSlides/notesSlide25.xml" Id="rId2" /><Relationship Type="http://schemas.openxmlformats.org/officeDocument/2006/relationships/slide" Target="slide25.xml" Id="rId3" /><Relationship Type="http://schemas.openxmlformats.org/officeDocument/2006/relationships/customXml" Target="/ppt/customXML/item25.xml" Id="R632913c7e46c4951" /><Relationship Type="http://schemas.openxmlformats.org/officeDocument/2006/relationships/customXml" Target="/ppt/customXML/item70.xml" Id="R4832e5f4a09a4666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../media/image112.jpg" Id="rId2" /><Relationship Type="http://schemas.openxmlformats.org/officeDocument/2006/relationships/notesSlide" Target="../notesSlides/notesSlide26.xml" Id="rId3" /><Relationship Type="http://schemas.openxmlformats.org/officeDocument/2006/relationships/slide" Target="slide26.xml" Id="rId4" /><Relationship Type="http://schemas.openxmlformats.org/officeDocument/2006/relationships/customXml" Target="/ppt/customXML/item26.xml" Id="R1cb51bb02d7c484c" /><Relationship Type="http://schemas.openxmlformats.org/officeDocument/2006/relationships/customXml" Target="/ppt/customXML/item71.xml" Id="R94b32d0727bf45ac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../media/image113.png" Id="rId2" /><Relationship Type="http://schemas.openxmlformats.org/officeDocument/2006/relationships/notesSlide" Target="../notesSlides/notesSlide27.xml" Id="rId3" /><Relationship Type="http://schemas.openxmlformats.org/officeDocument/2006/relationships/slide" Target="slide27.xml" Id="rId4" /><Relationship Type="http://schemas.openxmlformats.org/officeDocument/2006/relationships/customXml" Target="/ppt/customXML/item27.xml" Id="Rbcaf9be4b394482f" /><Relationship Type="http://schemas.openxmlformats.org/officeDocument/2006/relationships/customXml" Target="/ppt/customXML/item72.xml" Id="R6bfaffdb090b482a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../media/image114.png" Id="rId2" /><Relationship Type="http://schemas.openxmlformats.org/officeDocument/2006/relationships/notesSlide" Target="../notesSlides/notesSlide28.xml" Id="rId3" /><Relationship Type="http://schemas.openxmlformats.org/officeDocument/2006/relationships/slide" Target="slide28.xml" Id="rId4" /><Relationship Type="http://schemas.openxmlformats.org/officeDocument/2006/relationships/customXml" Target="/ppt/customXML/item28.xml" Id="R3959fbc5ca3c4495" /><Relationship Type="http://schemas.openxmlformats.org/officeDocument/2006/relationships/customXml" Target="/ppt/customXML/item73.xml" Id="Rd4769bafb48b4a55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../media/image115.jpg" Id="rId2" /><Relationship Type="http://schemas.openxmlformats.org/officeDocument/2006/relationships/notesSlide" Target="../notesSlides/notesSlide29.xml" Id="rId3" /><Relationship Type="http://schemas.openxmlformats.org/officeDocument/2006/relationships/slide" Target="slide29.xml" Id="rId4" /><Relationship Type="http://schemas.openxmlformats.org/officeDocument/2006/relationships/customXml" Target="/ppt/customXML/item29.xml" Id="R6c49c492ced44c58" /><Relationship Type="http://schemas.openxmlformats.org/officeDocument/2006/relationships/customXml" Target="/ppt/customXML/item74.xml" Id="Rb643a09469614dae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86.png" Id="rId2" /><Relationship Type="http://schemas.openxmlformats.org/officeDocument/2006/relationships/image" Target="../media/image87.png" Id="rId3" /><Relationship Type="http://schemas.openxmlformats.org/officeDocument/2006/relationships/image" Target="../media/image88.png" Id="rId4" /><Relationship Type="http://schemas.openxmlformats.org/officeDocument/2006/relationships/notesSlide" Target="../notesSlides/notesSlide3.xml" Id="rId5" /><Relationship Type="http://schemas.openxmlformats.org/officeDocument/2006/relationships/slide" Target="slide3.xml" Id="rId6" /><Relationship Type="http://schemas.openxmlformats.org/officeDocument/2006/relationships/customXml" Target="/ppt/customXML/item3.xml" Id="R7e33e8b78ff64059" /><Relationship Type="http://schemas.openxmlformats.org/officeDocument/2006/relationships/customXml" Target="/ppt/customXML/item48.xml" Id="R7be8fc696b9e49c7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../media/image116.png" Id="rId2" /><Relationship Type="http://schemas.openxmlformats.org/officeDocument/2006/relationships/image" Target="../media/image117.png" Id="rId3" /><Relationship Type="http://schemas.openxmlformats.org/officeDocument/2006/relationships/image" Target="../media/image118.jpg" Id="rId4" /><Relationship Type="http://schemas.openxmlformats.org/officeDocument/2006/relationships/notesSlide" Target="../notesSlides/notesSlide30.xml" Id="rId5" /><Relationship Type="http://schemas.openxmlformats.org/officeDocument/2006/relationships/slide" Target="slide30.xml" Id="rId6" /><Relationship Type="http://schemas.openxmlformats.org/officeDocument/2006/relationships/customXml" Target="/ppt/customXML/item30.xml" Id="R4032444ea7da4597" /><Relationship Type="http://schemas.openxmlformats.org/officeDocument/2006/relationships/customXml" Target="/ppt/customXML/item75.xml" Id="Rbc17b6d186db4f81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119.jpg" Id="rId2" /><Relationship Type="http://schemas.openxmlformats.org/officeDocument/2006/relationships/notesSlide" Target="../notesSlides/notesSlide31.xml" Id="rId3" /><Relationship Type="http://schemas.openxmlformats.org/officeDocument/2006/relationships/slide" Target="slide31.xml" Id="rId4" /><Relationship Type="http://schemas.openxmlformats.org/officeDocument/2006/relationships/customXml" Target="/ppt/customXML/item31.xml" Id="Rf8b9dedb000340de" /><Relationship Type="http://schemas.openxmlformats.org/officeDocument/2006/relationships/customXml" Target="/ppt/customXML/item76.xml" Id="R62be9dd46f0f4a87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120.png" Id="rId2" /><Relationship Type="http://schemas.openxmlformats.org/officeDocument/2006/relationships/image" Target="../media/image121.png" Id="rId3" /><Relationship Type="http://schemas.openxmlformats.org/officeDocument/2006/relationships/image" Target="../media/image122.png" Id="rId4" /><Relationship Type="http://schemas.openxmlformats.org/officeDocument/2006/relationships/image" Target="../media/image123.png" Id="rId5" /><Relationship Type="http://schemas.openxmlformats.org/officeDocument/2006/relationships/image" Target="../media/image124.png" Id="rId6" /><Relationship Type="http://schemas.openxmlformats.org/officeDocument/2006/relationships/image" Target="../media/image125.jpg" Id="rId7" /><Relationship Type="http://schemas.openxmlformats.org/officeDocument/2006/relationships/notesSlide" Target="../notesSlides/notesSlide32.xml" Id="rId8" /><Relationship Type="http://schemas.openxmlformats.org/officeDocument/2006/relationships/slide" Target="slide32.xml" Id="rId9" /><Relationship Type="http://schemas.openxmlformats.org/officeDocument/2006/relationships/customXml" Target="/ppt/customXML/item32.xml" Id="Re7bccbb6f7f34c7a" /><Relationship Type="http://schemas.openxmlformats.org/officeDocument/2006/relationships/customXml" Target="/ppt/customXML/item77.xml" Id="R5d3861a1c3554cc9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126.jpg" Id="rId2" /><Relationship Type="http://schemas.openxmlformats.org/officeDocument/2006/relationships/image" Target="../media/image127.jpg" Id="rId3" /><Relationship Type="http://schemas.openxmlformats.org/officeDocument/2006/relationships/notesSlide" Target="../notesSlides/notesSlide33.xml" Id="rId4" /><Relationship Type="http://schemas.openxmlformats.org/officeDocument/2006/relationships/slide" Target="slide33.xml" Id="rId5" /><Relationship Type="http://schemas.openxmlformats.org/officeDocument/2006/relationships/customXml" Target="/ppt/customXML/item33.xml" Id="R03315df627f34343" /><Relationship Type="http://schemas.openxmlformats.org/officeDocument/2006/relationships/customXml" Target="/ppt/customXML/item78.xml" Id="Rf00738a4bacd4f08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128.png" Id="rId2" /><Relationship Type="http://schemas.openxmlformats.org/officeDocument/2006/relationships/image" Target="../media/image129.png" Id="rId3" /><Relationship Type="http://schemas.openxmlformats.org/officeDocument/2006/relationships/image" Target="../media/image130.png" Id="rId4" /><Relationship Type="http://schemas.openxmlformats.org/officeDocument/2006/relationships/image" Target="../media/image131.png" Id="rId5" /><Relationship Type="http://schemas.openxmlformats.org/officeDocument/2006/relationships/image" Target="../media/image132.jpg" Id="rId6" /><Relationship Type="http://schemas.openxmlformats.org/officeDocument/2006/relationships/notesSlide" Target="../notesSlides/notesSlide34.xml" Id="rId7" /><Relationship Type="http://schemas.openxmlformats.org/officeDocument/2006/relationships/slide" Target="slide34.xml" Id="rId8" /><Relationship Type="http://schemas.openxmlformats.org/officeDocument/2006/relationships/customXml" Target="/ppt/customXML/item34.xml" Id="Rb43dc00e9c74412d" /><Relationship Type="http://schemas.openxmlformats.org/officeDocument/2006/relationships/customXml" Target="/ppt/customXML/item79.xml" Id="R9d3c09438b0f4e7c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133.png" Id="rId2" /><Relationship Type="http://schemas.openxmlformats.org/officeDocument/2006/relationships/image" Target="../media/image134.png" Id="rId3" /><Relationship Type="http://schemas.openxmlformats.org/officeDocument/2006/relationships/image" Target="../media/image135.jpg" Id="rId4" /><Relationship Type="http://schemas.openxmlformats.org/officeDocument/2006/relationships/notesSlide" Target="../notesSlides/notesSlide35.xml" Id="rId5" /><Relationship Type="http://schemas.openxmlformats.org/officeDocument/2006/relationships/slide" Target="slide35.xml" Id="rId6" /><Relationship Type="http://schemas.openxmlformats.org/officeDocument/2006/relationships/customXml" Target="/ppt/customXML/item35.xml" Id="R6f23bcd0d4c84b42" /><Relationship Type="http://schemas.openxmlformats.org/officeDocument/2006/relationships/customXml" Target="/ppt/customXML/item80.xml" Id="R01e30ab4af5741e5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136.png" Id="rId2" /><Relationship Type="http://schemas.openxmlformats.org/officeDocument/2006/relationships/image" Target="../media/image137.png" Id="rId3" /><Relationship Type="http://schemas.openxmlformats.org/officeDocument/2006/relationships/image" Target="../media/image138.jpg" Id="rId4" /><Relationship Type="http://schemas.openxmlformats.org/officeDocument/2006/relationships/notesSlide" Target="../notesSlides/notesSlide36.xml" Id="rId5" /><Relationship Type="http://schemas.openxmlformats.org/officeDocument/2006/relationships/slide" Target="slide36.xml" Id="rId6" /><Relationship Type="http://schemas.openxmlformats.org/officeDocument/2006/relationships/customXml" Target="/ppt/customXML/item36.xml" Id="Radb772b723ba4507" /><Relationship Type="http://schemas.openxmlformats.org/officeDocument/2006/relationships/customXml" Target="/ppt/customXML/item81.xml" Id="Radacfd0190644e17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139.png" Id="rId2" /><Relationship Type="http://schemas.openxmlformats.org/officeDocument/2006/relationships/image" Target="../media/image140.png" Id="rId3" /><Relationship Type="http://schemas.openxmlformats.org/officeDocument/2006/relationships/image" Target="../media/image141.png" Id="rId4" /><Relationship Type="http://schemas.openxmlformats.org/officeDocument/2006/relationships/image" Target="../media/image142.jpg" Id="rId5" /><Relationship Type="http://schemas.openxmlformats.org/officeDocument/2006/relationships/notesSlide" Target="../notesSlides/notesSlide37.xml" Id="rId6" /><Relationship Type="http://schemas.openxmlformats.org/officeDocument/2006/relationships/slide" Target="slide37.xml" Id="rId7" /><Relationship Type="http://schemas.openxmlformats.org/officeDocument/2006/relationships/customXml" Target="/ppt/customXML/item37.xml" Id="Rb9ad72e4cec24cd6" /><Relationship Type="http://schemas.openxmlformats.org/officeDocument/2006/relationships/customXml" Target="/ppt/customXML/item82.xml" Id="Rff469cc3d8da470c" /></Relationships>
</file>

<file path=ppt/slides/_rels/slide38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143.png" Id="rId2" /><Relationship Type="http://schemas.openxmlformats.org/officeDocument/2006/relationships/image" Target="../media/image144.png" Id="rId3" /><Relationship Type="http://schemas.openxmlformats.org/officeDocument/2006/relationships/image" Target="../media/image145.png" Id="rId4" /><Relationship Type="http://schemas.openxmlformats.org/officeDocument/2006/relationships/notesSlide" Target="../notesSlides/notesSlide38.xml" Id="rId5" /><Relationship Type="http://schemas.openxmlformats.org/officeDocument/2006/relationships/slide" Target="slide38.xml" Id="rId6" /><Relationship Type="http://schemas.openxmlformats.org/officeDocument/2006/relationships/customXml" Target="/ppt/customXML/item38.xml" Id="Rea34a18823eb4779" /><Relationship Type="http://schemas.openxmlformats.org/officeDocument/2006/relationships/customXml" Target="/ppt/customXML/item83.xml" Id="R751dfea20887482d" /></Relationships>
</file>

<file path=ppt/slides/_rels/slide39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146.png" Id="rId2" /><Relationship Type="http://schemas.openxmlformats.org/officeDocument/2006/relationships/image" Target="../media/image147.png" Id="rId3" /><Relationship Type="http://schemas.openxmlformats.org/officeDocument/2006/relationships/image" Target="../media/image148.png" Id="rId4" /><Relationship Type="http://schemas.openxmlformats.org/officeDocument/2006/relationships/image" Target="../media/image149.png" Id="rId5" /><Relationship Type="http://schemas.openxmlformats.org/officeDocument/2006/relationships/image" Target="../media/image150.jpg" Id="rId6" /><Relationship Type="http://schemas.openxmlformats.org/officeDocument/2006/relationships/notesSlide" Target="../notesSlides/notesSlide39.xml" Id="rId7" /><Relationship Type="http://schemas.openxmlformats.org/officeDocument/2006/relationships/slide" Target="slide39.xml" Id="rId8" /><Relationship Type="http://schemas.openxmlformats.org/officeDocument/2006/relationships/customXml" Target="/ppt/customXML/item39.xml" Id="R132ac488a76544a1" /><Relationship Type="http://schemas.openxmlformats.org/officeDocument/2006/relationships/customXml" Target="/ppt/customXML/item84.xml" Id="Raf2b3022294643d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89.png" Id="rId2" /><Relationship Type="http://schemas.openxmlformats.org/officeDocument/2006/relationships/image" Target="../media/image90.png" Id="rId3" /><Relationship Type="http://schemas.openxmlformats.org/officeDocument/2006/relationships/notesSlide" Target="../notesSlides/notesSlide4.xml" Id="rId4" /><Relationship Type="http://schemas.openxmlformats.org/officeDocument/2006/relationships/slide" Target="slide4.xml" Id="rId5" /><Relationship Type="http://schemas.openxmlformats.org/officeDocument/2006/relationships/customXml" Target="/ppt/customXML/item4.xml" Id="R182ec32eb31f45bc" /><Relationship Type="http://schemas.openxmlformats.org/officeDocument/2006/relationships/customXml" Target="/ppt/customXML/item49.xml" Id="R58672936ceab4623" /></Relationships>
</file>

<file path=ppt/slides/_rels/slide40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151.png" Id="rId2" /><Relationship Type="http://schemas.openxmlformats.org/officeDocument/2006/relationships/image" Target="../media/image152.png" Id="rId3" /><Relationship Type="http://schemas.openxmlformats.org/officeDocument/2006/relationships/image" Target="../media/image153.jpg" Id="rId4" /><Relationship Type="http://schemas.openxmlformats.org/officeDocument/2006/relationships/notesSlide" Target="../notesSlides/notesSlide40.xml" Id="rId5" /><Relationship Type="http://schemas.openxmlformats.org/officeDocument/2006/relationships/slide" Target="slide40.xml" Id="rId6" /><Relationship Type="http://schemas.openxmlformats.org/officeDocument/2006/relationships/customXml" Target="/ppt/customXML/item40.xml" Id="Rba2c26a1bb924af7" /><Relationship Type="http://schemas.openxmlformats.org/officeDocument/2006/relationships/customXml" Target="/ppt/customXML/item85.xml" Id="R26020c1cb1ca4ff4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154.png" Id="rId2" /><Relationship Type="http://schemas.openxmlformats.org/officeDocument/2006/relationships/image" Target="../media/image155.jpg" Id="rId3" /><Relationship Type="http://schemas.openxmlformats.org/officeDocument/2006/relationships/notesSlide" Target="../notesSlides/notesSlide41.xml" Id="rId4" /><Relationship Type="http://schemas.openxmlformats.org/officeDocument/2006/relationships/slide" Target="slide41.xml" Id="rId5" /><Relationship Type="http://schemas.openxmlformats.org/officeDocument/2006/relationships/customXml" Target="/ppt/customXML/item41.xml" Id="Rde3a7cda8b61462f" /><Relationship Type="http://schemas.openxmlformats.org/officeDocument/2006/relationships/customXml" Target="/ppt/customXML/item86.xml" Id="R4e3e762f75b74bb4" /></Relationships>
</file>

<file path=ppt/slides/_rels/slide42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notesSlide" Target="../notesSlides/notesSlide42.xml" Id="rId2" /><Relationship Type="http://schemas.openxmlformats.org/officeDocument/2006/relationships/slide" Target="slide42.xml" Id="rId3" /><Relationship Type="http://schemas.openxmlformats.org/officeDocument/2006/relationships/customXml" Target="/ppt/customXML/item42.xml" Id="R6bf7894308e34cb4" /><Relationship Type="http://schemas.openxmlformats.org/officeDocument/2006/relationships/customXml" Target="/ppt/customXML/item87.xml" Id="R36a0c6150f1240b1" /></Relationships>
</file>

<file path=ppt/slides/_rels/slide43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156.png" Id="rId2" /><Relationship Type="http://schemas.openxmlformats.org/officeDocument/2006/relationships/image" Target="../media/image157.png" Id="rId3" /><Relationship Type="http://schemas.openxmlformats.org/officeDocument/2006/relationships/image" Target="../media/image158.jpg" Id="rId4" /><Relationship Type="http://schemas.openxmlformats.org/officeDocument/2006/relationships/image" Target="../media/image159.jpg" Id="rId5" /><Relationship Type="http://schemas.openxmlformats.org/officeDocument/2006/relationships/notesSlide" Target="../notesSlides/notesSlide43.xml" Id="rId6" /><Relationship Type="http://schemas.openxmlformats.org/officeDocument/2006/relationships/slide" Target="slide43.xml" Id="rId7" /><Relationship Type="http://schemas.openxmlformats.org/officeDocument/2006/relationships/customXml" Target="/ppt/customXML/item43.xml" Id="Rf1bce456c337446a" /><Relationship Type="http://schemas.openxmlformats.org/officeDocument/2006/relationships/customXml" Target="/ppt/customXML/item88.xml" Id="Rd327d35d078d4566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slideLayout" Target="../slideLayouts/slideLayout4.xml" Id="rId1" /><Relationship Type="http://schemas.openxmlformats.org/officeDocument/2006/relationships/image" Target="../media/image160.png" Id="rId2" /><Relationship Type="http://schemas.openxmlformats.org/officeDocument/2006/relationships/image" Target="../media/image161.png" Id="rId3" /><Relationship Type="http://schemas.openxmlformats.org/officeDocument/2006/relationships/image" Target="../media/image162.png" Id="rId4" /><Relationship Type="http://schemas.openxmlformats.org/officeDocument/2006/relationships/image" Target="../media/image163.png" Id="rId5" /><Relationship Type="http://schemas.openxmlformats.org/officeDocument/2006/relationships/image" Target="../media/image164.png" Id="rId6" /><Relationship Type="http://schemas.openxmlformats.org/officeDocument/2006/relationships/image" Target="../media/image165.png" Id="rId7" /><Relationship Type="http://schemas.openxmlformats.org/officeDocument/2006/relationships/image" Target="../media/image166.png" Id="rId8" /><Relationship Type="http://schemas.openxmlformats.org/officeDocument/2006/relationships/image" Target="../media/image167.png" Id="rId9" /><Relationship Type="http://schemas.openxmlformats.org/officeDocument/2006/relationships/image" Target="../media/image168.png" Id="rId10" /><Relationship Type="http://schemas.openxmlformats.org/officeDocument/2006/relationships/image" Target="../media/image169.png" Id="rId11" /><Relationship Type="http://schemas.openxmlformats.org/officeDocument/2006/relationships/image" Target="../media/image170.png" Id="rId12" /><Relationship Type="http://schemas.openxmlformats.org/officeDocument/2006/relationships/image" Target="../media/image171.png" Id="rId13" /><Relationship Type="http://schemas.openxmlformats.org/officeDocument/2006/relationships/image" Target="../media/image172.png" Id="rId14" /><Relationship Type="http://schemas.openxmlformats.org/officeDocument/2006/relationships/image" Target="../media/image173.png" Id="rId15" /><Relationship Type="http://schemas.openxmlformats.org/officeDocument/2006/relationships/image" Target="../media/image174.png" Id="rId16" /><Relationship Type="http://schemas.openxmlformats.org/officeDocument/2006/relationships/image" Target="../media/image175.png" Id="rId17" /><Relationship Type="http://schemas.openxmlformats.org/officeDocument/2006/relationships/image" Target="../media/image176.png" Id="rId18" /><Relationship Type="http://schemas.openxmlformats.org/officeDocument/2006/relationships/image" Target="../media/image177.png" Id="rId19" /><Relationship Type="http://schemas.openxmlformats.org/officeDocument/2006/relationships/image" Target="../media/image178.png" Id="rId20" /><Relationship Type="http://schemas.openxmlformats.org/officeDocument/2006/relationships/image" Target="../media/image179.png" Id="rId21" /><Relationship Type="http://schemas.openxmlformats.org/officeDocument/2006/relationships/image" Target="../media/image180.png" Id="rId22" /><Relationship Type="http://schemas.openxmlformats.org/officeDocument/2006/relationships/image" Target="../media/image181.png" Id="rId23" /><Relationship Type="http://schemas.openxmlformats.org/officeDocument/2006/relationships/image" Target="../media/image182.png" Id="rId24" /><Relationship Type="http://schemas.openxmlformats.org/officeDocument/2006/relationships/image" Target="../media/image183.png" Id="rId25" /><Relationship Type="http://schemas.openxmlformats.org/officeDocument/2006/relationships/image" Target="../media/image184.png" Id="rId26" /><Relationship Type="http://schemas.openxmlformats.org/officeDocument/2006/relationships/image" Target="../media/image185.png" Id="rId27" /><Relationship Type="http://schemas.openxmlformats.org/officeDocument/2006/relationships/image" Target="../media/image186.png" Id="rId28" /><Relationship Type="http://schemas.openxmlformats.org/officeDocument/2006/relationships/image" Target="../media/image187.png" Id="rId29" /><Relationship Type="http://schemas.openxmlformats.org/officeDocument/2006/relationships/image" Target="../media/image188.png" Id="rId30" /><Relationship Type="http://schemas.openxmlformats.org/officeDocument/2006/relationships/image" Target="../media/image189.png" Id="rId31" /><Relationship Type="http://schemas.openxmlformats.org/officeDocument/2006/relationships/image" Target="../media/image190.png" Id="rId32" /><Relationship Type="http://schemas.openxmlformats.org/officeDocument/2006/relationships/image" Target="../media/image191.png" Id="rId33" /><Relationship Type="http://schemas.openxmlformats.org/officeDocument/2006/relationships/image" Target="../media/image192.png" Id="rId34" /><Relationship Type="http://schemas.openxmlformats.org/officeDocument/2006/relationships/image" Target="../media/image193.png" Id="rId35" /><Relationship Type="http://schemas.openxmlformats.org/officeDocument/2006/relationships/image" Target="../media/image194.png" Id="rId36" /><Relationship Type="http://schemas.openxmlformats.org/officeDocument/2006/relationships/image" Target="../media/image195.png" Id="rId37" /><Relationship Type="http://schemas.openxmlformats.org/officeDocument/2006/relationships/image" Target="../media/image196.png" Id="rId38" /><Relationship Type="http://schemas.openxmlformats.org/officeDocument/2006/relationships/image" Target="../media/image197.png" Id="rId39" /><Relationship Type="http://schemas.openxmlformats.org/officeDocument/2006/relationships/image" Target="../media/image198.png" Id="rId40" /><Relationship Type="http://schemas.openxmlformats.org/officeDocument/2006/relationships/image" Target="../media/image199.png" Id="rId41" /><Relationship Type="http://schemas.openxmlformats.org/officeDocument/2006/relationships/image" Target="../media/image200.png" Id="rId42" /><Relationship Type="http://schemas.openxmlformats.org/officeDocument/2006/relationships/image" Target="../media/image201.png" Id="rId43" /><Relationship Type="http://schemas.openxmlformats.org/officeDocument/2006/relationships/image" Target="../media/image202.png" Id="rId44" /><Relationship Type="http://schemas.openxmlformats.org/officeDocument/2006/relationships/image" Target="../media/image203.png" Id="rId45" /><Relationship Type="http://schemas.openxmlformats.org/officeDocument/2006/relationships/image" Target="../media/image204.png" Id="rId46" /><Relationship Type="http://schemas.openxmlformats.org/officeDocument/2006/relationships/image" Target="../media/image205.png" Id="rId47" /><Relationship Type="http://schemas.openxmlformats.org/officeDocument/2006/relationships/image" Target="../media/image206.png" Id="rId48" /><Relationship Type="http://schemas.openxmlformats.org/officeDocument/2006/relationships/image" Target="../media/image207.png" Id="rId49" /><Relationship Type="http://schemas.openxmlformats.org/officeDocument/2006/relationships/image" Target="../media/image208.png" Id="rId50" /><Relationship Type="http://schemas.openxmlformats.org/officeDocument/2006/relationships/image" Target="../media/image209.png" Id="rId51" /><Relationship Type="http://schemas.openxmlformats.org/officeDocument/2006/relationships/image" Target="../media/image210.png" Id="rId52" /><Relationship Type="http://schemas.openxmlformats.org/officeDocument/2006/relationships/image" Target="../media/image211.png" Id="rId53" /><Relationship Type="http://schemas.openxmlformats.org/officeDocument/2006/relationships/image" Target="../media/image212.png" Id="rId54" /><Relationship Type="http://schemas.openxmlformats.org/officeDocument/2006/relationships/image" Target="../media/image213.png" Id="rId55" /><Relationship Type="http://schemas.openxmlformats.org/officeDocument/2006/relationships/image" Target="../media/image214.png" Id="rId56" /><Relationship Type="http://schemas.openxmlformats.org/officeDocument/2006/relationships/image" Target="../media/image215.png" Id="rId57" /><Relationship Type="http://schemas.openxmlformats.org/officeDocument/2006/relationships/image" Target="../media/image216.png" Id="rId58" /><Relationship Type="http://schemas.openxmlformats.org/officeDocument/2006/relationships/image" Target="../media/image217.png" Id="rId59" /><Relationship Type="http://schemas.openxmlformats.org/officeDocument/2006/relationships/image" Target="../media/image218.png" Id="rId60" /><Relationship Type="http://schemas.openxmlformats.org/officeDocument/2006/relationships/image" Target="../media/image219.png" Id="rId61" /><Relationship Type="http://schemas.openxmlformats.org/officeDocument/2006/relationships/image" Target="../media/image220.png" Id="rId62" /><Relationship Type="http://schemas.openxmlformats.org/officeDocument/2006/relationships/image" Target="../media/image221.png" Id="rId63" /><Relationship Type="http://schemas.openxmlformats.org/officeDocument/2006/relationships/image" Target="../media/image222.png" Id="rId64" /><Relationship Type="http://schemas.openxmlformats.org/officeDocument/2006/relationships/image" Target="../media/image223.png" Id="rId65" /><Relationship Type="http://schemas.openxmlformats.org/officeDocument/2006/relationships/image" Target="../media/image224.png" Id="rId66" /><Relationship Type="http://schemas.openxmlformats.org/officeDocument/2006/relationships/image" Target="../media/image225.png" Id="rId67" /><Relationship Type="http://schemas.openxmlformats.org/officeDocument/2006/relationships/image" Target="../media/image226.png" Id="rId68" /><Relationship Type="http://schemas.openxmlformats.org/officeDocument/2006/relationships/image" Target="../media/image227.png" Id="rId69" /><Relationship Type="http://schemas.openxmlformats.org/officeDocument/2006/relationships/image" Target="../media/image228.png" Id="rId70" /><Relationship Type="http://schemas.openxmlformats.org/officeDocument/2006/relationships/image" Target="../media/image229.png" Id="rId71" /><Relationship Type="http://schemas.openxmlformats.org/officeDocument/2006/relationships/image" Target="../media/image230.png" Id="rId72" /><Relationship Type="http://schemas.openxmlformats.org/officeDocument/2006/relationships/image" Target="../media/image231.png" Id="rId73" /><Relationship Type="http://schemas.openxmlformats.org/officeDocument/2006/relationships/image" Target="../media/image232.png" Id="rId74" /><Relationship Type="http://schemas.openxmlformats.org/officeDocument/2006/relationships/image" Target="../media/image233.png" Id="rId75" /><Relationship Type="http://schemas.openxmlformats.org/officeDocument/2006/relationships/image" Target="../media/image234.png" Id="rId76" /><Relationship Type="http://schemas.openxmlformats.org/officeDocument/2006/relationships/notesSlide" Target="../notesSlides/notesSlide44.xml" Id="rId77" /><Relationship Type="http://schemas.openxmlformats.org/officeDocument/2006/relationships/slide" Target="slide44.xml" Id="rId78" /><Relationship Type="http://schemas.openxmlformats.org/officeDocument/2006/relationships/customXml" Target="/ppt/customXML/item44.xml" Id="R3cd9e40d9c6e4425" /><Relationship Type="http://schemas.openxmlformats.org/officeDocument/2006/relationships/customXml" Target="/ppt/customXML/item89.xml" Id="Rd90f587dba084b82" /></Relationships>
</file>

<file path=ppt/slides/_rels/slide45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../media/image235.png" Id="rId2" /><Relationship Type="http://schemas.openxmlformats.org/officeDocument/2006/relationships/image" Target="../media/image236.png" Id="rId3" /><Relationship Type="http://schemas.openxmlformats.org/officeDocument/2006/relationships/notesSlide" Target="../notesSlides/notesSlide45.xml" Id="rId4" /><Relationship Type="http://schemas.openxmlformats.org/officeDocument/2006/relationships/slide" Target="slide45.xml" Id="rId5" /><Relationship Type="http://schemas.openxmlformats.org/officeDocument/2006/relationships/customXml" Target="/ppt/customXML/item45.xml" Id="Rb3303c8b177f491f" /><Relationship Type="http://schemas.openxmlformats.org/officeDocument/2006/relationships/customXml" Target="/ppt/customXML/item90.xml" Id="Rcfd434dae6574746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91.png" Id="rId2" /><Relationship Type="http://schemas.openxmlformats.org/officeDocument/2006/relationships/image" Target="../media/image92.png" Id="rId3" /><Relationship Type="http://schemas.openxmlformats.org/officeDocument/2006/relationships/image" Target="../media/image93.jpg" Id="rId4" /><Relationship Type="http://schemas.openxmlformats.org/officeDocument/2006/relationships/notesSlide" Target="../notesSlides/notesSlide5.xml" Id="rId5" /><Relationship Type="http://schemas.openxmlformats.org/officeDocument/2006/relationships/slide" Target="slide5.xml" Id="rId6" /><Relationship Type="http://schemas.openxmlformats.org/officeDocument/2006/relationships/customXml" Target="/ppt/customXML/item5.xml" Id="R900bba0345a84a18" /><Relationship Type="http://schemas.openxmlformats.org/officeDocument/2006/relationships/customXml" Target="/ppt/customXML/item50.xml" Id="Rf17c62a568a44c7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../slideLayouts/slideLayout4.xml" Id="rId1" /><Relationship Type="http://schemas.openxmlformats.org/officeDocument/2006/relationships/image" Target="../media/image94.png" Id="rId2" /><Relationship Type="http://schemas.openxmlformats.org/officeDocument/2006/relationships/image" Target="../media/image95.png" Id="rId3" /><Relationship Type="http://schemas.openxmlformats.org/officeDocument/2006/relationships/image" Target="../media/image96.png" Id="rId4" /><Relationship Type="http://schemas.openxmlformats.org/officeDocument/2006/relationships/notesSlide" Target="../notesSlides/notesSlide6.xml" Id="rId5" /><Relationship Type="http://schemas.openxmlformats.org/officeDocument/2006/relationships/slide" Target="slide6.xml" Id="rId6" /><Relationship Type="http://schemas.openxmlformats.org/officeDocument/2006/relationships/customXml" Target="/ppt/customXML/item6.xml" Id="Ref701db18ffb4ffa" /><Relationship Type="http://schemas.openxmlformats.org/officeDocument/2006/relationships/customXml" Target="/ppt/customXML/item51.xml" Id="R69379d6982f94b55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97.jpg" Id="rId2" /><Relationship Type="http://schemas.openxmlformats.org/officeDocument/2006/relationships/notesSlide" Target="../notesSlides/notesSlide7.xml" Id="rId3" /><Relationship Type="http://schemas.openxmlformats.org/officeDocument/2006/relationships/slide" Target="slide7.xml" Id="rId4" /><Relationship Type="http://schemas.openxmlformats.org/officeDocument/2006/relationships/customXml" Target="/ppt/customXML/item7.xml" Id="Rd00eb3143c514707" /><Relationship Type="http://schemas.openxmlformats.org/officeDocument/2006/relationships/customXml" Target="/ppt/customXML/item52.xml" Id="R8a59462026554cd0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98.jpg" Id="rId2" /><Relationship Type="http://schemas.openxmlformats.org/officeDocument/2006/relationships/image" Target="../media/image99.jpg" Id="rId3" /><Relationship Type="http://schemas.openxmlformats.org/officeDocument/2006/relationships/notesSlide" Target="../notesSlides/notesSlide8.xml" Id="rId4" /><Relationship Type="http://schemas.openxmlformats.org/officeDocument/2006/relationships/slide" Target="slide8.xml" Id="rId5" /><Relationship Type="http://schemas.openxmlformats.org/officeDocument/2006/relationships/customXml" Target="/ppt/customXML/item8.xml" Id="R4ea06743501a4f4e" /><Relationship Type="http://schemas.openxmlformats.org/officeDocument/2006/relationships/customXml" Target="/ppt/customXML/item53.xml" Id="R06544105d77046d9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../media/image100.png" Id="rId2" /><Relationship Type="http://schemas.openxmlformats.org/officeDocument/2006/relationships/image" Target="../media/image101.png" Id="rId3" /><Relationship Type="http://schemas.openxmlformats.org/officeDocument/2006/relationships/image" Target="../media/image102.png" Id="rId4" /><Relationship Type="http://schemas.openxmlformats.org/officeDocument/2006/relationships/image" Target="../media/image103.jpg" Id="rId5" /><Relationship Type="http://schemas.openxmlformats.org/officeDocument/2006/relationships/notesSlide" Target="../notesSlides/notesSlide9.xml" Id="rId6" /><Relationship Type="http://schemas.openxmlformats.org/officeDocument/2006/relationships/slide" Target="slide9.xml" Id="rId7" /><Relationship Type="http://schemas.openxmlformats.org/officeDocument/2006/relationships/customXml" Target="/ppt/customXML/item9.xml" Id="R693987ec3f81489f" /><Relationship Type="http://schemas.openxmlformats.org/officeDocument/2006/relationships/customXml" Target="/ppt/customXML/item54.xml" Id="R7902e79bf611456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15125" y="2167001"/>
            <a:ext cx="312737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24726" y="1881310"/>
            <a:ext cx="74345" cy="74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93355" y="2440432"/>
            <a:ext cx="948690" cy="31566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32776" y="5568950"/>
            <a:ext cx="104775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68257" y="2437257"/>
            <a:ext cx="94234" cy="3170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67571" y="2438526"/>
            <a:ext cx="376427" cy="13506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42078" y="2969260"/>
            <a:ext cx="1060069" cy="30546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41241" y="2976879"/>
            <a:ext cx="1080516" cy="31917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06111" y="2972435"/>
            <a:ext cx="233425" cy="30181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61176" y="4795773"/>
            <a:ext cx="988949" cy="247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59675" y="5700712"/>
            <a:ext cx="1581150" cy="2000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97775" y="5786437"/>
            <a:ext cx="1543050" cy="3889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26350" y="5700712"/>
            <a:ext cx="1514475" cy="1428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56226" y="2446273"/>
            <a:ext cx="161925" cy="2461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56226" y="2682875"/>
            <a:ext cx="142875" cy="1524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56226" y="2806700"/>
            <a:ext cx="142875" cy="1714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683625" y="1913001"/>
            <a:ext cx="161925" cy="2476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693150" y="2141473"/>
            <a:ext cx="133350" cy="1524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83625" y="2274823"/>
            <a:ext cx="142875" cy="1714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616950" y="5595937"/>
            <a:ext cx="104775" cy="1524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89551" y="1789176"/>
            <a:ext cx="4132199" cy="70485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57725" y="5989637"/>
            <a:ext cx="133350" cy="1508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99226" y="6146800"/>
            <a:ext cx="142875" cy="17145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10000" y="6146800"/>
            <a:ext cx="114300" cy="1428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79850" y="6092825"/>
            <a:ext cx="2190750" cy="6175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00475" y="6086475"/>
            <a:ext cx="2384425" cy="4572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75151" y="6127750"/>
            <a:ext cx="2262124" cy="34925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42076" y="6013450"/>
            <a:ext cx="142875" cy="1524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607425" y="5719762"/>
            <a:ext cx="114300" cy="17145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27825" y="2814699"/>
            <a:ext cx="274637" cy="403059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07200" y="2452751"/>
            <a:ext cx="120650" cy="3810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99250" y="2767076"/>
            <a:ext cx="325500" cy="8255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35775" y="2427223"/>
            <a:ext cx="400050" cy="25019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618351" y="2255773"/>
            <a:ext cx="503174" cy="21907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43783" y="44196"/>
            <a:ext cx="3494532" cy="123139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09844" y="44196"/>
            <a:ext cx="883920" cy="123139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68680" y="714755"/>
            <a:ext cx="2500884" cy="12313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41092" y="714755"/>
            <a:ext cx="5824728" cy="123139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17091" y="1385316"/>
            <a:ext cx="6946392" cy="123139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35011" y="1385316"/>
            <a:ext cx="883920" cy="123139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26052" y="2055876"/>
            <a:ext cx="883920" cy="123139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201318" y="299139"/>
            <a:ext cx="6739890" cy="1926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Chapter</a:t>
            </a:r>
            <a:r>
              <a:rPr sz="4400" spc="-1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23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Health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Records</a:t>
            </a:r>
            <a:r>
              <a:rPr sz="4400" spc="-2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 Hea</a:t>
            </a:r>
            <a:r>
              <a:rPr sz="4400" spc="5" dirty="0">
                <a:latin typeface="Arial"/>
                <a:cs typeface="Arial"/>
              </a:rPr>
              <a:t>l</a:t>
            </a:r>
            <a:r>
              <a:rPr sz="4400" dirty="0">
                <a:latin typeface="Arial"/>
                <a:cs typeface="Arial"/>
              </a:rPr>
              <a:t>th</a:t>
            </a:r>
            <a:endParaRPr sz="44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Information Manag</a:t>
            </a:r>
            <a:r>
              <a:rPr sz="4400" spc="-1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ment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7200" y="2514600"/>
            <a:ext cx="4601210" cy="32004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876800" y="3886174"/>
            <a:ext cx="4114800" cy="273837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090" y="474780"/>
            <a:ext cx="2141220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Storage: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4041775"/>
            <a:ext cx="3810000" cy="264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81600" y="4191000"/>
            <a:ext cx="3276600" cy="249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06900" y="1276350"/>
            <a:ext cx="4724400" cy="2765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228725"/>
            <a:ext cx="4497451" cy="2987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06750" y="2971800"/>
            <a:ext cx="3479800" cy="2209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ts val="5235"/>
              </a:lnSpc>
            </a:pPr>
            <a:r>
              <a:rPr b="0" dirty="0">
                <a:latin typeface="Arial"/>
                <a:cs typeface="Arial"/>
              </a:rPr>
              <a:t>Rules for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the Health R</a:t>
            </a:r>
            <a:r>
              <a:rPr b="0" spc="-15" dirty="0">
                <a:latin typeface="Arial"/>
                <a:cs typeface="Arial"/>
              </a:rPr>
              <a:t>e</a:t>
            </a:r>
            <a:r>
              <a:rPr b="0" dirty="0">
                <a:latin typeface="Arial"/>
                <a:cs typeface="Arial"/>
              </a:rPr>
              <a:t>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72012"/>
            <a:ext cx="8273415" cy="4977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20" dirty="0">
                <a:latin typeface="Tahoma"/>
                <a:cs typeface="Tahoma"/>
              </a:rPr>
              <a:t>M</a:t>
            </a:r>
            <a:r>
              <a:rPr sz="2800" spc="-15" dirty="0">
                <a:latin typeface="Tahoma"/>
                <a:cs typeface="Tahoma"/>
              </a:rPr>
              <a:t>ust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be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0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mplet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0" dirty="0">
                <a:latin typeface="Tahoma"/>
                <a:cs typeface="Tahoma"/>
              </a:rPr>
              <a:t>!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15" dirty="0">
                <a:latin typeface="Tahoma"/>
                <a:cs typeface="Tahoma"/>
              </a:rPr>
              <a:t>Readily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acce</a:t>
            </a:r>
            <a:r>
              <a:rPr sz="2800" spc="-20" dirty="0">
                <a:latin typeface="Tahoma"/>
                <a:cs typeface="Tahoma"/>
              </a:rPr>
              <a:t>ssibl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t</a:t>
            </a:r>
            <a:r>
              <a:rPr sz="2800" spc="-20" dirty="0">
                <a:latin typeface="Tahoma"/>
                <a:cs typeface="Tahoma"/>
              </a:rPr>
              <a:t>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anyone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wh</a:t>
            </a:r>
            <a:r>
              <a:rPr sz="2800" spc="-20" dirty="0">
                <a:latin typeface="Tahoma"/>
                <a:cs typeface="Tahoma"/>
              </a:rPr>
              <a:t>o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has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righ</a:t>
            </a:r>
            <a:r>
              <a:rPr sz="2800" spc="-10" dirty="0">
                <a:latin typeface="Tahoma"/>
                <a:cs typeface="Tahoma"/>
              </a:rPr>
              <a:t>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</a:t>
            </a:r>
            <a:r>
              <a:rPr sz="2800" spc="-20" dirty="0">
                <a:latin typeface="Tahoma"/>
                <a:cs typeface="Tahoma"/>
              </a:rPr>
              <a:t>o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information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ne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t</a:t>
            </a:r>
            <a:r>
              <a:rPr sz="2800" spc="-20" dirty="0">
                <a:latin typeface="Tahoma"/>
                <a:cs typeface="Tahoma"/>
              </a:rPr>
              <a:t>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use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it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20" dirty="0">
                <a:latin typeface="Tahoma"/>
                <a:cs typeface="Tahoma"/>
              </a:rPr>
              <a:t>Can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be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us</a:t>
            </a:r>
            <a:r>
              <a:rPr sz="2800" spc="-20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fo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</a:t>
            </a:r>
            <a:r>
              <a:rPr sz="2800" spc="-15" dirty="0">
                <a:latin typeface="Tahoma"/>
                <a:cs typeface="Tahoma"/>
              </a:rPr>
              <a:t>atient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car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0" dirty="0">
                <a:latin typeface="Tahoma"/>
                <a:cs typeface="Tahoma"/>
              </a:rPr>
              <a:t>,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f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hospital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statistics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</a:t>
            </a:r>
            <a:r>
              <a:rPr sz="2800" spc="5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search</a:t>
            </a:r>
            <a:r>
              <a:rPr sz="2800" spc="-10" dirty="0">
                <a:latin typeface="Tahoma"/>
                <a:cs typeface="Tahoma"/>
              </a:rPr>
              <a:t>,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f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dirty="0">
                <a:latin typeface="Tahoma"/>
                <a:cs typeface="Tahoma"/>
              </a:rPr>
              <a:t>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activ</a:t>
            </a:r>
            <a:r>
              <a:rPr sz="2800" spc="-20" dirty="0">
                <a:latin typeface="Tahoma"/>
                <a:cs typeface="Tahoma"/>
              </a:rPr>
              <a:t>i</a:t>
            </a:r>
            <a:r>
              <a:rPr sz="2800" spc="-20" dirty="0">
                <a:latin typeface="Tahoma"/>
                <a:cs typeface="Tahoma"/>
              </a:rPr>
              <a:t>tie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suc</a:t>
            </a:r>
            <a:r>
              <a:rPr sz="2800" spc="-20" dirty="0">
                <a:latin typeface="Tahoma"/>
                <a:cs typeface="Tahoma"/>
              </a:rPr>
              <a:t>h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qua</a:t>
            </a:r>
            <a:r>
              <a:rPr sz="2800" spc="-20" dirty="0">
                <a:latin typeface="Tahoma"/>
                <a:cs typeface="Tahoma"/>
              </a:rPr>
              <a:t>l</a:t>
            </a:r>
            <a:r>
              <a:rPr sz="2800" spc="-10" dirty="0">
                <a:latin typeface="Tahoma"/>
                <a:cs typeface="Tahoma"/>
              </a:rPr>
              <a:t>ity</a:t>
            </a:r>
            <a:r>
              <a:rPr sz="2800" spc="-20" dirty="0">
                <a:latin typeface="Tahoma"/>
                <a:cs typeface="Tahoma"/>
              </a:rPr>
              <a:t> managem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nt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ris</a:t>
            </a:r>
            <a:r>
              <a:rPr sz="2800" spc="-15" dirty="0">
                <a:latin typeface="Tahoma"/>
                <a:cs typeface="Tahoma"/>
              </a:rPr>
              <a:t>k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util</a:t>
            </a:r>
            <a:r>
              <a:rPr sz="2800" spc="-25" dirty="0">
                <a:latin typeface="Tahoma"/>
                <a:cs typeface="Tahoma"/>
              </a:rPr>
              <a:t>i</a:t>
            </a:r>
            <a:r>
              <a:rPr sz="2800" spc="-20" dirty="0">
                <a:latin typeface="Tahoma"/>
                <a:cs typeface="Tahoma"/>
              </a:rPr>
              <a:t>zatio</a:t>
            </a:r>
            <a:r>
              <a:rPr sz="2800" spc="-20" dirty="0">
                <a:latin typeface="Tahoma"/>
                <a:cs typeface="Tahoma"/>
              </a:rPr>
              <a:t>n</a:t>
            </a:r>
            <a:r>
              <a:rPr sz="2800" spc="6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managem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nt</a:t>
            </a:r>
            <a:endParaRPr sz="2800">
              <a:latin typeface="Tahoma"/>
              <a:cs typeface="Tahoma"/>
            </a:endParaRPr>
          </a:p>
          <a:p>
            <a:pPr marL="355600" marR="768985" indent="-342900">
              <a:lnSpc>
                <a:spcPct val="100800"/>
              </a:lnSpc>
              <a:spcBef>
                <a:spcPts val="595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15" dirty="0">
                <a:latin typeface="Tahoma"/>
                <a:cs typeface="Tahoma"/>
              </a:rPr>
              <a:t>Radiology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30" dirty="0">
                <a:latin typeface="Wingdings"/>
                <a:cs typeface="Wingdings"/>
              </a:rPr>
              <a:t>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ahoma"/>
                <a:cs typeface="Tahoma"/>
              </a:rPr>
              <a:t>make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re</a:t>
            </a:r>
            <a:r>
              <a:rPr sz="2800" spc="-15" dirty="0">
                <a:latin typeface="Tahoma"/>
                <a:cs typeface="Tahoma"/>
              </a:rPr>
              <a:t>q</a:t>
            </a:r>
            <a:r>
              <a:rPr sz="2800" spc="-15" dirty="0">
                <a:latin typeface="Tahoma"/>
                <a:cs typeface="Tahoma"/>
              </a:rPr>
              <a:t>uests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fo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data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used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for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administrat</a:t>
            </a:r>
            <a:r>
              <a:rPr sz="2800" spc="-20" dirty="0">
                <a:latin typeface="Tahoma"/>
                <a:cs typeface="Tahoma"/>
              </a:rPr>
              <a:t>i</a:t>
            </a:r>
            <a:r>
              <a:rPr sz="2800" spc="-20" dirty="0">
                <a:latin typeface="Tahoma"/>
                <a:cs typeface="Tahoma"/>
              </a:rPr>
              <a:t>ve</a:t>
            </a:r>
            <a:r>
              <a:rPr sz="2800" spc="-10" dirty="0">
                <a:latin typeface="Tahoma"/>
                <a:cs typeface="Tahoma"/>
              </a:rPr>
              <a:t>,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res</a:t>
            </a:r>
            <a:r>
              <a:rPr sz="2800" spc="-5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arch,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appl</a:t>
            </a:r>
            <a:r>
              <a:rPr sz="2800" spc="-20" dirty="0">
                <a:latin typeface="Tahoma"/>
                <a:cs typeface="Tahoma"/>
              </a:rPr>
              <a:t>ie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health</a:t>
            </a:r>
            <a:r>
              <a:rPr sz="2800" spc="-15" dirty="0">
                <a:latin typeface="Tahoma"/>
                <a:cs typeface="Tahoma"/>
              </a:rPr>
              <a:t> informatics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activities</a:t>
            </a:r>
            <a:endParaRPr sz="2800">
              <a:latin typeface="Tahoma"/>
              <a:cs typeface="Tahoma"/>
            </a:endParaRPr>
          </a:p>
          <a:p>
            <a:pPr marL="355600" marR="224790" indent="-342900">
              <a:lnSpc>
                <a:spcPct val="100000"/>
              </a:lnSpc>
              <a:spcBef>
                <a:spcPts val="670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20" dirty="0">
                <a:latin typeface="Tahoma"/>
                <a:cs typeface="Tahoma"/>
              </a:rPr>
              <a:t>Hospital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oth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typ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h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alth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are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facilities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ne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hig</a:t>
            </a:r>
            <a:r>
              <a:rPr sz="2800" spc="-15" dirty="0">
                <a:latin typeface="Tahoma"/>
                <a:cs typeface="Tahoma"/>
              </a:rPr>
              <a:t>h</a:t>
            </a:r>
            <a:r>
              <a:rPr sz="2800" spc="-15" dirty="0">
                <a:latin typeface="Tahoma"/>
                <a:cs typeface="Tahoma"/>
              </a:rPr>
              <a:t>-qual</a:t>
            </a:r>
            <a:r>
              <a:rPr sz="2800" spc="-20" dirty="0">
                <a:latin typeface="Tahoma"/>
                <a:cs typeface="Tahoma"/>
              </a:rPr>
              <a:t>i</a:t>
            </a:r>
            <a:r>
              <a:rPr sz="2800" spc="-15" dirty="0">
                <a:latin typeface="Tahoma"/>
                <a:cs typeface="Tahoma"/>
              </a:rPr>
              <a:t>t</a:t>
            </a:r>
            <a:r>
              <a:rPr sz="2800" spc="-15" dirty="0">
                <a:latin typeface="Tahoma"/>
                <a:cs typeface="Tahoma"/>
              </a:rPr>
              <a:t>y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health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car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data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fo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op</a:t>
            </a:r>
            <a:r>
              <a:rPr sz="2800" spc="-5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rations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b="0" dirty="0">
                <a:latin typeface="Arial"/>
                <a:cs typeface="Arial"/>
              </a:rPr>
              <a:t>Health Informa</a:t>
            </a:r>
            <a:r>
              <a:rPr b="0" spc="-15" dirty="0">
                <a:latin typeface="Arial"/>
                <a:cs typeface="Arial"/>
              </a:rPr>
              <a:t>t</a:t>
            </a:r>
            <a:r>
              <a:rPr b="0" dirty="0">
                <a:latin typeface="Arial"/>
                <a:cs typeface="Arial"/>
              </a:rPr>
              <a:t>ion </a:t>
            </a:r>
            <a:r>
              <a:rPr b="0" spc="-20" dirty="0">
                <a:latin typeface="Arial"/>
                <a:cs typeface="Arial"/>
              </a:rPr>
              <a:t>T</a:t>
            </a:r>
            <a:r>
              <a:rPr b="0" dirty="0">
                <a:latin typeface="Arial"/>
                <a:cs typeface="Arial"/>
              </a:rPr>
              <a:t>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1454"/>
            <a:ext cx="7780020" cy="4690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062"/>
              <a:buFont typeface="Wingdings"/>
              <a:buChar char=""/>
              <a:tabLst>
                <a:tab pos="356235" algn="l"/>
              </a:tabLst>
            </a:pPr>
            <a:r>
              <a:rPr sz="3200" spc="-5" dirty="0">
                <a:latin typeface="Tahoma"/>
                <a:cs typeface="Tahoma"/>
              </a:rPr>
              <a:t>AP</a:t>
            </a:r>
            <a:r>
              <a:rPr sz="3200" spc="-10" dirty="0">
                <a:latin typeface="Tahoma"/>
                <a:cs typeface="Tahoma"/>
              </a:rPr>
              <a:t>C</a:t>
            </a:r>
            <a:r>
              <a:rPr sz="3200" dirty="0">
                <a:latin typeface="Tahoma"/>
                <a:cs typeface="Tahoma"/>
              </a:rPr>
              <a:t>—</a:t>
            </a:r>
            <a:r>
              <a:rPr sz="3200" dirty="0">
                <a:latin typeface="Tahoma"/>
                <a:cs typeface="Tahoma"/>
              </a:rPr>
              <a:t>Ambulatory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Paymen</a:t>
            </a:r>
            <a:r>
              <a:rPr sz="3200" dirty="0">
                <a:latin typeface="Tahoma"/>
                <a:cs typeface="Tahoma"/>
              </a:rPr>
              <a:t>t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15" dirty="0">
                <a:latin typeface="Tahoma"/>
                <a:cs typeface="Tahoma"/>
              </a:rPr>
              <a:t>C</a:t>
            </a:r>
            <a:r>
              <a:rPr sz="3200" dirty="0">
                <a:latin typeface="Tahoma"/>
                <a:cs typeface="Tahoma"/>
              </a:rPr>
              <a:t>lassific</a:t>
            </a:r>
            <a:r>
              <a:rPr sz="3200" spc="-25" dirty="0">
                <a:latin typeface="Tahoma"/>
                <a:cs typeface="Tahoma"/>
              </a:rPr>
              <a:t>a</a:t>
            </a:r>
            <a:r>
              <a:rPr sz="3200" spc="-5" dirty="0">
                <a:latin typeface="Tahoma"/>
                <a:cs typeface="Tahoma"/>
              </a:rPr>
              <a:t>tion</a:t>
            </a:r>
            <a:endParaRPr sz="3200">
              <a:latin typeface="Tahoma"/>
              <a:cs typeface="Tahoma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SzPct val="64285"/>
              <a:buFont typeface="Wingdings"/>
              <a:buChar char=""/>
              <a:tabLst>
                <a:tab pos="756920" algn="l"/>
              </a:tabLst>
            </a:pPr>
            <a:r>
              <a:rPr sz="2800" spc="-20" dirty="0">
                <a:latin typeface="Tahoma"/>
                <a:cs typeface="Tahoma"/>
              </a:rPr>
              <a:t>Base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on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IC</a:t>
            </a:r>
            <a:r>
              <a:rPr sz="2800" spc="-10" dirty="0">
                <a:latin typeface="Tahoma"/>
                <a:cs typeface="Tahoma"/>
              </a:rPr>
              <a:t>D</a:t>
            </a:r>
            <a:r>
              <a:rPr sz="2800" spc="-15" dirty="0">
                <a:latin typeface="Tahoma"/>
                <a:cs typeface="Tahoma"/>
              </a:rPr>
              <a:t>-</a:t>
            </a:r>
            <a:r>
              <a:rPr sz="2800" spc="-25" dirty="0">
                <a:latin typeface="Tahoma"/>
                <a:cs typeface="Tahoma"/>
              </a:rPr>
              <a:t>9</a:t>
            </a:r>
            <a:r>
              <a:rPr sz="2800" spc="-20" dirty="0">
                <a:latin typeface="Tahoma"/>
                <a:cs typeface="Tahoma"/>
              </a:rPr>
              <a:t>-CM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0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des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fo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diagnosis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spc="-15" dirty="0">
                <a:latin typeface="Tahoma"/>
                <a:cs typeface="Tahoma"/>
              </a:rPr>
              <a:t> CPT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</a:t>
            </a:r>
            <a:r>
              <a:rPr sz="2800" spc="-20" dirty="0">
                <a:latin typeface="Tahoma"/>
                <a:cs typeface="Tahoma"/>
              </a:rPr>
              <a:t>od</a:t>
            </a:r>
            <a:r>
              <a:rPr sz="2800" spc="-5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used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fo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spc="-20" dirty="0">
                <a:latin typeface="Tahoma"/>
                <a:cs typeface="Tahoma"/>
              </a:rPr>
              <a:t>eimbur</a:t>
            </a:r>
            <a:r>
              <a:rPr sz="2800" spc="-5" dirty="0">
                <a:latin typeface="Tahoma"/>
                <a:cs typeface="Tahoma"/>
              </a:rPr>
              <a:t>s</a:t>
            </a:r>
            <a:r>
              <a:rPr sz="2800" spc="-20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m</a:t>
            </a:r>
            <a:r>
              <a:rPr sz="2800" spc="-25" dirty="0">
                <a:latin typeface="Tahoma"/>
                <a:cs typeface="Tahoma"/>
              </a:rPr>
              <a:t>en</a:t>
            </a:r>
            <a:r>
              <a:rPr sz="2800" spc="-10" dirty="0">
                <a:latin typeface="Tahoma"/>
                <a:cs typeface="Tahoma"/>
              </a:rPr>
              <a:t>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t</a:t>
            </a:r>
            <a:r>
              <a:rPr sz="2800" spc="-20" dirty="0">
                <a:latin typeface="Tahoma"/>
                <a:cs typeface="Tahoma"/>
              </a:rPr>
              <a:t>o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health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car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in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b="1" spc="-25" dirty="0">
                <a:latin typeface="Tahoma"/>
                <a:cs typeface="Tahoma"/>
              </a:rPr>
              <a:t>outpat</a:t>
            </a:r>
            <a:r>
              <a:rPr sz="2800" b="1" spc="-20" dirty="0">
                <a:latin typeface="Tahoma"/>
                <a:cs typeface="Tahoma"/>
              </a:rPr>
              <a:t>i</a:t>
            </a:r>
            <a:r>
              <a:rPr sz="2800" b="1" spc="-20" dirty="0">
                <a:latin typeface="Tahoma"/>
                <a:cs typeface="Tahoma"/>
              </a:rPr>
              <a:t>e</a:t>
            </a:r>
            <a:r>
              <a:rPr sz="2800" b="1" spc="-30" dirty="0">
                <a:latin typeface="Tahoma"/>
                <a:cs typeface="Tahoma"/>
              </a:rPr>
              <a:t>n</a:t>
            </a:r>
            <a:r>
              <a:rPr sz="2800" b="1" spc="-15" dirty="0">
                <a:latin typeface="Tahoma"/>
                <a:cs typeface="Tahoma"/>
              </a:rPr>
              <a:t>t</a:t>
            </a:r>
            <a:r>
              <a:rPr sz="2800" b="1" spc="2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setting</a:t>
            </a:r>
            <a:endParaRPr sz="2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3"/>
              </a:spcBef>
              <a:buFont typeface="Wingdings"/>
              <a:buChar char=""/>
            </a:pPr>
            <a:endParaRPr sz="4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062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ahoma"/>
                <a:cs typeface="Tahoma"/>
              </a:rPr>
              <a:t>CP</a:t>
            </a:r>
            <a:r>
              <a:rPr sz="3200" spc="-10" dirty="0">
                <a:latin typeface="Tahoma"/>
                <a:cs typeface="Tahoma"/>
              </a:rPr>
              <a:t>T</a:t>
            </a:r>
            <a:r>
              <a:rPr sz="3200" dirty="0">
                <a:latin typeface="Tahoma"/>
                <a:cs typeface="Tahoma"/>
              </a:rPr>
              <a:t>—</a:t>
            </a:r>
            <a:r>
              <a:rPr sz="3200" dirty="0">
                <a:latin typeface="Tahoma"/>
                <a:cs typeface="Tahoma"/>
              </a:rPr>
              <a:t>Current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Procedura</a:t>
            </a:r>
            <a:r>
              <a:rPr sz="3200" dirty="0">
                <a:latin typeface="Tahoma"/>
                <a:cs typeface="Tahoma"/>
              </a:rPr>
              <a:t>l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Terminology</a:t>
            </a:r>
            <a:endParaRPr sz="3200">
              <a:latin typeface="Tahoma"/>
              <a:cs typeface="Tahoma"/>
            </a:endParaRPr>
          </a:p>
          <a:p>
            <a:pPr marL="756285" marR="167640" lvl="1" indent="-286385">
              <a:lnSpc>
                <a:spcPct val="100000"/>
              </a:lnSpc>
              <a:spcBef>
                <a:spcPts val="680"/>
              </a:spcBef>
              <a:buSzPct val="64285"/>
              <a:buFont typeface="Wingdings"/>
              <a:buChar char=""/>
              <a:tabLst>
                <a:tab pos="756920" algn="l"/>
              </a:tabLst>
            </a:pPr>
            <a:r>
              <a:rPr sz="2800" spc="-15" dirty="0">
                <a:latin typeface="Tahoma"/>
                <a:cs typeface="Tahoma"/>
              </a:rPr>
              <a:t>Listing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m</a:t>
            </a:r>
            <a:r>
              <a:rPr sz="2800" spc="-20" dirty="0">
                <a:latin typeface="Tahoma"/>
                <a:cs typeface="Tahoma"/>
              </a:rPr>
              <a:t>edi</a:t>
            </a:r>
            <a:r>
              <a:rPr sz="2800" spc="-5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al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t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25" dirty="0">
                <a:latin typeface="Tahoma"/>
                <a:cs typeface="Tahoma"/>
              </a:rPr>
              <a:t>rm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0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des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for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diagnostic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r</a:t>
            </a:r>
            <a:r>
              <a:rPr sz="2800" spc="-15" dirty="0">
                <a:latin typeface="Tahoma"/>
                <a:cs typeface="Tahoma"/>
              </a:rPr>
              <a:t>apeutic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pro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dures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used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fo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 c</a:t>
            </a:r>
            <a:r>
              <a:rPr sz="2800" spc="-15" dirty="0">
                <a:latin typeface="Tahoma"/>
                <a:cs typeface="Tahoma"/>
              </a:rPr>
              <a:t>oding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fo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physici</a:t>
            </a:r>
            <a:r>
              <a:rPr sz="2800" spc="-30" dirty="0">
                <a:latin typeface="Tahoma"/>
                <a:cs typeface="Tahoma"/>
              </a:rPr>
              <a:t>a</a:t>
            </a:r>
            <a:r>
              <a:rPr sz="2800" spc="-20" dirty="0">
                <a:latin typeface="Tahoma"/>
                <a:cs typeface="Tahoma"/>
              </a:rPr>
              <a:t>n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reimbursem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nt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(</a:t>
            </a:r>
            <a:r>
              <a:rPr sz="2800" spc="-15" dirty="0">
                <a:latin typeface="Tahoma"/>
                <a:cs typeface="Tahoma"/>
              </a:rPr>
              <a:t>used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fo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b</a:t>
            </a:r>
            <a:r>
              <a:rPr sz="2800" spc="-15" dirty="0">
                <a:latin typeface="Tahoma"/>
                <a:cs typeface="Tahoma"/>
              </a:rPr>
              <a:t>oth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b="1" spc="-15" dirty="0">
                <a:latin typeface="Tahoma"/>
                <a:cs typeface="Tahoma"/>
              </a:rPr>
              <a:t>inpat</a:t>
            </a:r>
            <a:r>
              <a:rPr sz="2800" b="1" spc="-25" dirty="0">
                <a:latin typeface="Tahoma"/>
                <a:cs typeface="Tahoma"/>
              </a:rPr>
              <a:t>i</a:t>
            </a:r>
            <a:r>
              <a:rPr sz="2800" b="1" spc="-20" dirty="0">
                <a:latin typeface="Tahoma"/>
                <a:cs typeface="Tahoma"/>
              </a:rPr>
              <a:t>ent</a:t>
            </a:r>
            <a:r>
              <a:rPr sz="2800" b="1" spc="20" dirty="0">
                <a:latin typeface="Tahoma"/>
                <a:cs typeface="Tahoma"/>
              </a:rPr>
              <a:t> </a:t>
            </a:r>
            <a:r>
              <a:rPr sz="2800" b="1" spc="-20" dirty="0">
                <a:latin typeface="Tahoma"/>
                <a:cs typeface="Tahoma"/>
              </a:rPr>
              <a:t>and</a:t>
            </a:r>
            <a:r>
              <a:rPr sz="2800" b="1" spc="-10" dirty="0">
                <a:latin typeface="Tahoma"/>
                <a:cs typeface="Tahoma"/>
              </a:rPr>
              <a:t> </a:t>
            </a:r>
            <a:r>
              <a:rPr sz="2800" b="1" spc="-15" dirty="0">
                <a:latin typeface="Tahoma"/>
                <a:cs typeface="Tahoma"/>
              </a:rPr>
              <a:t>o</a:t>
            </a:r>
            <a:r>
              <a:rPr sz="2800" b="1" spc="-20" dirty="0">
                <a:latin typeface="Tahoma"/>
                <a:cs typeface="Tahoma"/>
              </a:rPr>
              <a:t>utpati</a:t>
            </a:r>
            <a:r>
              <a:rPr sz="2800" b="1" spc="-30" dirty="0">
                <a:latin typeface="Tahoma"/>
                <a:cs typeface="Tahoma"/>
              </a:rPr>
              <a:t>e</a:t>
            </a:r>
            <a:r>
              <a:rPr sz="2800" b="1" spc="-25" dirty="0">
                <a:latin typeface="Tahoma"/>
                <a:cs typeface="Tahoma"/>
              </a:rPr>
              <a:t>n</a:t>
            </a:r>
            <a:r>
              <a:rPr sz="2800" b="1" spc="-5" dirty="0">
                <a:latin typeface="Tahoma"/>
                <a:cs typeface="Tahoma"/>
              </a:rPr>
              <a:t>t</a:t>
            </a:r>
            <a:r>
              <a:rPr sz="2800" spc="-15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ts val="5235"/>
              </a:lnSpc>
            </a:pPr>
            <a:r>
              <a:rPr b="0" dirty="0">
                <a:latin typeface="Arial"/>
                <a:cs typeface="Arial"/>
              </a:rPr>
              <a:t>Health Information 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1754"/>
            <a:ext cx="8195309" cy="516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062"/>
              <a:buFont typeface="Wingdings"/>
              <a:buChar char=""/>
              <a:tabLst>
                <a:tab pos="356235" algn="l"/>
              </a:tabLst>
            </a:pPr>
            <a:r>
              <a:rPr sz="3200" spc="-5" dirty="0">
                <a:latin typeface="Tahoma"/>
                <a:cs typeface="Tahoma"/>
              </a:rPr>
              <a:t>ICD</a:t>
            </a:r>
            <a:r>
              <a:rPr sz="3200" dirty="0">
                <a:latin typeface="Tahoma"/>
                <a:cs typeface="Tahoma"/>
              </a:rPr>
              <a:t>-9-</a:t>
            </a:r>
            <a:r>
              <a:rPr sz="3200" spc="-5" dirty="0">
                <a:latin typeface="Tahoma"/>
                <a:cs typeface="Tahoma"/>
              </a:rPr>
              <a:t>C</a:t>
            </a:r>
            <a:r>
              <a:rPr sz="3200" dirty="0">
                <a:latin typeface="Tahoma"/>
                <a:cs typeface="Tahoma"/>
              </a:rPr>
              <a:t>M</a:t>
            </a:r>
            <a:r>
              <a:rPr sz="3200" spc="5" dirty="0">
                <a:latin typeface="Tahoma"/>
                <a:cs typeface="Tahoma"/>
              </a:rPr>
              <a:t>—</a:t>
            </a:r>
            <a:r>
              <a:rPr sz="3200" spc="-5" dirty="0">
                <a:latin typeface="Tahoma"/>
                <a:cs typeface="Tahoma"/>
              </a:rPr>
              <a:t>Int</a:t>
            </a:r>
            <a:r>
              <a:rPr sz="3200" spc="5" dirty="0">
                <a:latin typeface="Tahoma"/>
                <a:cs typeface="Tahoma"/>
              </a:rPr>
              <a:t>e</a:t>
            </a:r>
            <a:r>
              <a:rPr sz="3200" spc="-5" dirty="0">
                <a:latin typeface="Tahoma"/>
                <a:cs typeface="Tahoma"/>
              </a:rPr>
              <a:t>rnationa</a:t>
            </a:r>
            <a:r>
              <a:rPr sz="3200" dirty="0">
                <a:latin typeface="Tahoma"/>
                <a:cs typeface="Tahoma"/>
              </a:rPr>
              <a:t>l Cla</a:t>
            </a:r>
            <a:r>
              <a:rPr sz="3200" spc="-15" dirty="0">
                <a:latin typeface="Tahoma"/>
                <a:cs typeface="Tahoma"/>
              </a:rPr>
              <a:t>s</a:t>
            </a:r>
            <a:r>
              <a:rPr sz="3200" spc="-5" dirty="0">
                <a:latin typeface="Tahoma"/>
                <a:cs typeface="Tahoma"/>
              </a:rPr>
              <a:t>sificati</a:t>
            </a:r>
            <a:r>
              <a:rPr sz="3200" dirty="0">
                <a:latin typeface="Tahoma"/>
                <a:cs typeface="Tahoma"/>
              </a:rPr>
              <a:t>on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of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ahoma"/>
                <a:cs typeface="Tahoma"/>
              </a:rPr>
              <a:t>Diseases</a:t>
            </a:r>
            <a:r>
              <a:rPr sz="3200" dirty="0">
                <a:latin typeface="Tahoma"/>
                <a:cs typeface="Tahoma"/>
              </a:rPr>
              <a:t>,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9</a:t>
            </a:r>
            <a:r>
              <a:rPr sz="3150" spc="7" baseline="25132" dirty="0">
                <a:latin typeface="Tahoma"/>
                <a:cs typeface="Tahoma"/>
              </a:rPr>
              <a:t>th</a:t>
            </a:r>
            <a:r>
              <a:rPr sz="3150" baseline="25132" dirty="0">
                <a:latin typeface="Tahoma"/>
                <a:cs typeface="Tahoma"/>
              </a:rPr>
              <a:t> </a:t>
            </a:r>
            <a:r>
              <a:rPr sz="3150" spc="-487" baseline="25132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edition</a:t>
            </a:r>
            <a:r>
              <a:rPr sz="3200" dirty="0">
                <a:latin typeface="Tahoma"/>
                <a:cs typeface="Tahoma"/>
              </a:rPr>
              <a:t>,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Clin</a:t>
            </a:r>
            <a:r>
              <a:rPr sz="3200" spc="-15" dirty="0">
                <a:latin typeface="Tahoma"/>
                <a:cs typeface="Tahoma"/>
              </a:rPr>
              <a:t>i</a:t>
            </a:r>
            <a:r>
              <a:rPr sz="3200" spc="-5" dirty="0">
                <a:latin typeface="Tahoma"/>
                <a:cs typeface="Tahoma"/>
              </a:rPr>
              <a:t>ca</a:t>
            </a:r>
            <a:r>
              <a:rPr sz="3200" dirty="0">
                <a:latin typeface="Tahoma"/>
                <a:cs typeface="Tahoma"/>
              </a:rPr>
              <a:t>l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Modifica</a:t>
            </a:r>
            <a:r>
              <a:rPr sz="3200" spc="-25" dirty="0">
                <a:latin typeface="Tahoma"/>
                <a:cs typeface="Tahoma"/>
              </a:rPr>
              <a:t>t</a:t>
            </a:r>
            <a:r>
              <a:rPr sz="3200" dirty="0">
                <a:latin typeface="Tahoma"/>
                <a:cs typeface="Tahoma"/>
              </a:rPr>
              <a:t>ion</a:t>
            </a:r>
            <a:endParaRPr sz="3200">
              <a:latin typeface="Tahoma"/>
              <a:cs typeface="Tahoma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SzPct val="64285"/>
              <a:buFont typeface="Wingdings"/>
              <a:buChar char=""/>
              <a:tabLst>
                <a:tab pos="756920" algn="l"/>
              </a:tabLst>
            </a:pPr>
            <a:r>
              <a:rPr sz="2800" spc="-15" dirty="0">
                <a:latin typeface="Tahoma"/>
                <a:cs typeface="Tahoma"/>
              </a:rPr>
              <a:t>Universal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classif</a:t>
            </a:r>
            <a:r>
              <a:rPr sz="2800" spc="-10" dirty="0">
                <a:latin typeface="Tahoma"/>
                <a:cs typeface="Tahoma"/>
              </a:rPr>
              <a:t>i</a:t>
            </a:r>
            <a:r>
              <a:rPr sz="2800" spc="-20" dirty="0">
                <a:latin typeface="Tahoma"/>
                <a:cs typeface="Tahoma"/>
              </a:rPr>
              <a:t>catio</a:t>
            </a:r>
            <a:r>
              <a:rPr sz="2800" spc="-20" dirty="0">
                <a:latin typeface="Tahoma"/>
                <a:cs typeface="Tahoma"/>
              </a:rPr>
              <a:t>n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syst</a:t>
            </a:r>
            <a:r>
              <a:rPr sz="2800" spc="-20" dirty="0">
                <a:latin typeface="Tahoma"/>
                <a:cs typeface="Tahoma"/>
              </a:rPr>
              <a:t>em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used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thr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ughout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United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State</a:t>
            </a:r>
            <a:r>
              <a:rPr sz="2800" dirty="0">
                <a:latin typeface="Tahoma"/>
                <a:cs typeface="Tahoma"/>
              </a:rPr>
              <a:t>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w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rl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f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dirty="0">
                <a:latin typeface="Tahoma"/>
                <a:cs typeface="Tahoma"/>
              </a:rPr>
              <a:t>r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ding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a</a:t>
            </a:r>
            <a:r>
              <a:rPr sz="2800" spc="-20" dirty="0">
                <a:latin typeface="Tahoma"/>
                <a:cs typeface="Tahoma"/>
              </a:rPr>
              <a:t>nd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re</a:t>
            </a:r>
            <a:r>
              <a:rPr sz="2800" spc="-15" dirty="0">
                <a:latin typeface="Tahoma"/>
                <a:cs typeface="Tahoma"/>
              </a:rPr>
              <a:t>p</a:t>
            </a:r>
            <a:r>
              <a:rPr sz="2800" spc="-15" dirty="0">
                <a:latin typeface="Tahoma"/>
                <a:cs typeface="Tahoma"/>
              </a:rPr>
              <a:t>orting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pro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dures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diagnoses</a:t>
            </a:r>
            <a:endParaRPr sz="2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6"/>
              </a:spcBef>
              <a:buFont typeface="Wingdings"/>
              <a:buChar char=""/>
            </a:pPr>
            <a:endParaRPr sz="4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062"/>
              <a:buFont typeface="Wingdings"/>
              <a:buChar char=""/>
              <a:tabLst>
                <a:tab pos="356235" algn="l"/>
              </a:tabLst>
            </a:pPr>
            <a:r>
              <a:rPr sz="3200" spc="-5" dirty="0">
                <a:latin typeface="Tahoma"/>
                <a:cs typeface="Tahoma"/>
              </a:rPr>
              <a:t>DRG</a:t>
            </a:r>
            <a:r>
              <a:rPr sz="3200" dirty="0">
                <a:latin typeface="Tahoma"/>
                <a:cs typeface="Tahoma"/>
              </a:rPr>
              <a:t>—</a:t>
            </a:r>
            <a:r>
              <a:rPr sz="3200" spc="-5" dirty="0">
                <a:latin typeface="Tahoma"/>
                <a:cs typeface="Tahoma"/>
              </a:rPr>
              <a:t>Diagnosi</a:t>
            </a:r>
            <a:r>
              <a:rPr sz="3200" dirty="0">
                <a:latin typeface="Tahoma"/>
                <a:cs typeface="Tahoma"/>
              </a:rPr>
              <a:t>s</a:t>
            </a:r>
            <a:r>
              <a:rPr sz="3200" spc="-5" dirty="0">
                <a:latin typeface="Tahoma"/>
                <a:cs typeface="Tahoma"/>
              </a:rPr>
              <a:t>-</a:t>
            </a:r>
            <a:r>
              <a:rPr sz="3200" dirty="0">
                <a:latin typeface="Tahoma"/>
                <a:cs typeface="Tahoma"/>
              </a:rPr>
              <a:t>Related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Group</a:t>
            </a:r>
            <a:endParaRPr sz="3200">
              <a:latin typeface="Tahoma"/>
              <a:cs typeface="Tahoma"/>
            </a:endParaRPr>
          </a:p>
          <a:p>
            <a:pPr marL="756285" marR="131445" lvl="1" indent="-286385">
              <a:lnSpc>
                <a:spcPct val="100000"/>
              </a:lnSpc>
              <a:spcBef>
                <a:spcPts val="675"/>
              </a:spcBef>
              <a:buSzPct val="64285"/>
              <a:buFont typeface="Wingdings"/>
              <a:buChar char=""/>
              <a:tabLst>
                <a:tab pos="756920" algn="l"/>
              </a:tabLst>
            </a:pPr>
            <a:r>
              <a:rPr sz="2800" spc="-15" dirty="0">
                <a:latin typeface="Tahoma"/>
                <a:cs typeface="Tahoma"/>
              </a:rPr>
              <a:t>Catego</a:t>
            </a:r>
            <a:r>
              <a:rPr sz="2800" spc="-15" dirty="0">
                <a:latin typeface="Tahoma"/>
                <a:cs typeface="Tahoma"/>
              </a:rPr>
              <a:t>riz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into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paym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nt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groups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patients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who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are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medically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r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lated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wit</a:t>
            </a:r>
            <a:r>
              <a:rPr sz="2800" spc="-20" dirty="0">
                <a:latin typeface="Tahoma"/>
                <a:cs typeface="Tahoma"/>
              </a:rPr>
              <a:t>h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res</a:t>
            </a:r>
            <a:r>
              <a:rPr sz="2800" spc="-15" dirty="0">
                <a:latin typeface="Tahoma"/>
                <a:cs typeface="Tahoma"/>
              </a:rPr>
              <a:t>p</a:t>
            </a:r>
            <a:r>
              <a:rPr sz="2800" spc="-20" dirty="0">
                <a:latin typeface="Tahoma"/>
                <a:cs typeface="Tahoma"/>
              </a:rPr>
              <a:t>e</a:t>
            </a:r>
            <a:r>
              <a:rPr sz="2800" spc="-10" dirty="0">
                <a:latin typeface="Tahoma"/>
                <a:cs typeface="Tahoma"/>
              </a:rPr>
              <a:t>c</a:t>
            </a:r>
            <a:r>
              <a:rPr sz="2800" spc="-10" dirty="0">
                <a:latin typeface="Tahoma"/>
                <a:cs typeface="Tahoma"/>
              </a:rPr>
              <a:t>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t</a:t>
            </a:r>
            <a:r>
              <a:rPr sz="2800" spc="-20" dirty="0">
                <a:latin typeface="Tahoma"/>
                <a:cs typeface="Tahoma"/>
              </a:rPr>
              <a:t>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diagnosis</a:t>
            </a:r>
            <a:r>
              <a:rPr sz="2800" spc="-15" dirty="0">
                <a:latin typeface="Tahoma"/>
                <a:cs typeface="Tahoma"/>
              </a:rPr>
              <a:t> and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tr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atment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statisticall</a:t>
            </a:r>
            <a:r>
              <a:rPr sz="2800" spc="-15" dirty="0">
                <a:latin typeface="Tahoma"/>
                <a:cs typeface="Tahoma"/>
              </a:rPr>
              <a:t>y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simil</a:t>
            </a:r>
            <a:r>
              <a:rPr sz="2800" spc="-15" dirty="0">
                <a:latin typeface="Tahoma"/>
                <a:cs typeface="Tahoma"/>
              </a:rPr>
              <a:t>ar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with</a:t>
            </a:r>
            <a:r>
              <a:rPr sz="2800" spc="-20" dirty="0">
                <a:latin typeface="Tahoma"/>
                <a:cs typeface="Tahoma"/>
              </a:rPr>
              <a:t> re</a:t>
            </a:r>
            <a:r>
              <a:rPr sz="2800" spc="-15" dirty="0">
                <a:latin typeface="Tahoma"/>
                <a:cs typeface="Tahoma"/>
              </a:rPr>
              <a:t>g</a:t>
            </a:r>
            <a:r>
              <a:rPr sz="2800" spc="-15" dirty="0">
                <a:latin typeface="Tahoma"/>
                <a:cs typeface="Tahoma"/>
              </a:rPr>
              <a:t>ard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t</a:t>
            </a:r>
            <a:r>
              <a:rPr sz="2800" spc="-20" dirty="0">
                <a:latin typeface="Tahoma"/>
                <a:cs typeface="Tahoma"/>
              </a:rPr>
              <a:t>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length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</a:t>
            </a:r>
            <a:r>
              <a:rPr sz="2800" spc="-15" dirty="0">
                <a:latin typeface="Tahoma"/>
                <a:cs typeface="Tahoma"/>
              </a:rPr>
              <a:t>tay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ts val="5235"/>
              </a:lnSpc>
            </a:pPr>
            <a:r>
              <a:rPr b="0" dirty="0">
                <a:latin typeface="Arial"/>
                <a:cs typeface="Arial"/>
              </a:rPr>
              <a:t>Health Informa</a:t>
            </a:r>
            <a:r>
              <a:rPr b="0" spc="-15" dirty="0">
                <a:latin typeface="Arial"/>
                <a:cs typeface="Arial"/>
              </a:rPr>
              <a:t>t</a:t>
            </a:r>
            <a:r>
              <a:rPr b="0" dirty="0">
                <a:latin typeface="Arial"/>
                <a:cs typeface="Arial"/>
              </a:rPr>
              <a:t>ion </a:t>
            </a:r>
            <a:r>
              <a:rPr b="0" spc="-20" dirty="0">
                <a:latin typeface="Arial"/>
                <a:cs typeface="Arial"/>
              </a:rPr>
              <a:t>T</a:t>
            </a:r>
            <a:r>
              <a:rPr b="0" dirty="0">
                <a:latin typeface="Arial"/>
                <a:cs typeface="Arial"/>
              </a:rPr>
              <a:t>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7954"/>
            <a:ext cx="8096884" cy="476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062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ahoma"/>
                <a:cs typeface="Tahoma"/>
              </a:rPr>
              <a:t>TJ</a:t>
            </a:r>
            <a:r>
              <a:rPr sz="3200" spc="-10" dirty="0">
                <a:latin typeface="Tahoma"/>
                <a:cs typeface="Tahoma"/>
              </a:rPr>
              <a:t>C</a:t>
            </a:r>
            <a:r>
              <a:rPr sz="3200" dirty="0">
                <a:latin typeface="Tahoma"/>
                <a:cs typeface="Tahoma"/>
              </a:rPr>
              <a:t>—</a:t>
            </a:r>
            <a:r>
              <a:rPr sz="3200" dirty="0">
                <a:latin typeface="Tahoma"/>
                <a:cs typeface="Tahoma"/>
              </a:rPr>
              <a:t>The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Joint Commi</a:t>
            </a:r>
            <a:r>
              <a:rPr sz="3200" spc="-15" dirty="0">
                <a:latin typeface="Tahoma"/>
                <a:cs typeface="Tahoma"/>
              </a:rPr>
              <a:t>s</a:t>
            </a:r>
            <a:r>
              <a:rPr sz="3200" spc="-5" dirty="0">
                <a:latin typeface="Tahoma"/>
                <a:cs typeface="Tahoma"/>
              </a:rPr>
              <a:t>sion</a:t>
            </a:r>
            <a:endParaRPr sz="3200">
              <a:latin typeface="Tahoma"/>
              <a:cs typeface="Tahoma"/>
            </a:endParaRPr>
          </a:p>
          <a:p>
            <a:pPr marL="756285" marR="208279" lvl="1" indent="-286385">
              <a:lnSpc>
                <a:spcPct val="100000"/>
              </a:lnSpc>
              <a:spcBef>
                <a:spcPts val="675"/>
              </a:spcBef>
              <a:buSzPct val="64285"/>
              <a:buFont typeface="Wingdings"/>
              <a:buChar char=""/>
              <a:tabLst>
                <a:tab pos="756920" algn="l"/>
              </a:tabLst>
            </a:pPr>
            <a:r>
              <a:rPr sz="2800" spc="-20" dirty="0">
                <a:latin typeface="Tahoma"/>
                <a:cs typeface="Tahoma"/>
              </a:rPr>
              <a:t>F</a:t>
            </a:r>
            <a:r>
              <a:rPr sz="2800" spc="-10" dirty="0">
                <a:latin typeface="Tahoma"/>
                <a:cs typeface="Tahoma"/>
              </a:rPr>
              <a:t>o</a:t>
            </a:r>
            <a:r>
              <a:rPr sz="2800" spc="-25" dirty="0">
                <a:latin typeface="Tahoma"/>
                <a:cs typeface="Tahoma"/>
              </a:rPr>
              <a:t>rm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rl</a:t>
            </a:r>
            <a:r>
              <a:rPr sz="2800" spc="-15" dirty="0">
                <a:latin typeface="Tahoma"/>
                <a:cs typeface="Tahoma"/>
              </a:rPr>
              <a:t>y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Joint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Co</a:t>
            </a:r>
            <a:r>
              <a:rPr sz="2800" spc="-20" dirty="0">
                <a:latin typeface="Tahoma"/>
                <a:cs typeface="Tahoma"/>
              </a:rPr>
              <a:t>m</a:t>
            </a:r>
            <a:r>
              <a:rPr sz="2800" spc="-15" dirty="0">
                <a:latin typeface="Tahoma"/>
                <a:cs typeface="Tahoma"/>
              </a:rPr>
              <a:t>mision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on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5" dirty="0">
                <a:latin typeface="Tahoma"/>
                <a:cs typeface="Tahoma"/>
              </a:rPr>
              <a:t>c</a:t>
            </a:r>
            <a:r>
              <a:rPr sz="2800" spc="-20" dirty="0">
                <a:latin typeface="Tahoma"/>
                <a:cs typeface="Tahoma"/>
              </a:rPr>
              <a:t>re</a:t>
            </a:r>
            <a:r>
              <a:rPr sz="2800" spc="-15" dirty="0">
                <a:latin typeface="Tahoma"/>
                <a:cs typeface="Tahoma"/>
              </a:rPr>
              <a:t>d</a:t>
            </a:r>
            <a:r>
              <a:rPr sz="2800" spc="-15" dirty="0">
                <a:latin typeface="Tahoma"/>
                <a:cs typeface="Tahoma"/>
              </a:rPr>
              <a:t>itation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Healthcar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Organizations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(JCAHO)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64285"/>
              <a:buFont typeface="Wingdings"/>
              <a:buChar char=""/>
              <a:tabLst>
                <a:tab pos="756920" algn="l"/>
              </a:tabLst>
            </a:pPr>
            <a:r>
              <a:rPr sz="2800" spc="-20" dirty="0">
                <a:latin typeface="Tahoma"/>
                <a:cs typeface="Tahoma"/>
              </a:rPr>
              <a:t>Organ</a:t>
            </a:r>
            <a:r>
              <a:rPr sz="2800" spc="-25" dirty="0">
                <a:latin typeface="Tahoma"/>
                <a:cs typeface="Tahoma"/>
              </a:rPr>
              <a:t>i</a:t>
            </a:r>
            <a:r>
              <a:rPr sz="2800" spc="-20" dirty="0">
                <a:latin typeface="Tahoma"/>
                <a:cs typeface="Tahoma"/>
              </a:rPr>
              <a:t>zatio</a:t>
            </a:r>
            <a:r>
              <a:rPr sz="2800" spc="-20" dirty="0">
                <a:latin typeface="Tahoma"/>
                <a:cs typeface="Tahoma"/>
              </a:rPr>
              <a:t>n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tha</a:t>
            </a:r>
            <a:r>
              <a:rPr sz="2800" spc="-10" dirty="0">
                <a:latin typeface="Tahoma"/>
                <a:cs typeface="Tahoma"/>
              </a:rPr>
              <a:t>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ac</a:t>
            </a:r>
            <a:r>
              <a:rPr sz="2800" spc="-5" dirty="0">
                <a:latin typeface="Tahoma"/>
                <a:cs typeface="Tahoma"/>
              </a:rPr>
              <a:t>cr</a:t>
            </a:r>
            <a:r>
              <a:rPr sz="2800" spc="5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dits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hospita</a:t>
            </a:r>
            <a:r>
              <a:rPr sz="2800" spc="-30" dirty="0">
                <a:latin typeface="Tahoma"/>
                <a:cs typeface="Tahoma"/>
              </a:rPr>
              <a:t>l</a:t>
            </a:r>
            <a:r>
              <a:rPr sz="2800" dirty="0">
                <a:latin typeface="Tahoma"/>
                <a:cs typeface="Tahoma"/>
              </a:rPr>
              <a:t>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20" dirty="0">
                <a:latin typeface="Tahoma"/>
                <a:cs typeface="Tahoma"/>
              </a:rPr>
              <a:t>ther</a:t>
            </a:r>
            <a:endParaRPr sz="28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2800" spc="-15" dirty="0">
                <a:latin typeface="Tahoma"/>
                <a:cs typeface="Tahoma"/>
              </a:rPr>
              <a:t>health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car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institutions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in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United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States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4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062"/>
              <a:buFont typeface="Wingdings"/>
              <a:buChar char=""/>
              <a:tabLst>
                <a:tab pos="356235" algn="l"/>
              </a:tabLst>
            </a:pPr>
            <a:r>
              <a:rPr sz="3200" spc="-5" dirty="0">
                <a:latin typeface="Tahoma"/>
                <a:cs typeface="Tahoma"/>
              </a:rPr>
              <a:t>PP</a:t>
            </a:r>
            <a:r>
              <a:rPr sz="3200" dirty="0">
                <a:latin typeface="Tahoma"/>
                <a:cs typeface="Tahoma"/>
              </a:rPr>
              <a:t>S</a:t>
            </a:r>
            <a:r>
              <a:rPr sz="3200" dirty="0">
                <a:latin typeface="Tahoma"/>
                <a:cs typeface="Tahoma"/>
              </a:rPr>
              <a:t>—</a:t>
            </a:r>
            <a:r>
              <a:rPr sz="3200" spc="-5" dirty="0">
                <a:latin typeface="Tahoma"/>
                <a:cs typeface="Tahoma"/>
              </a:rPr>
              <a:t>Prospectiv</a:t>
            </a:r>
            <a:r>
              <a:rPr sz="3200" dirty="0">
                <a:latin typeface="Tahoma"/>
                <a:cs typeface="Tahoma"/>
              </a:rPr>
              <a:t>e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Pay</a:t>
            </a:r>
            <a:r>
              <a:rPr sz="3200" spc="-10" dirty="0">
                <a:latin typeface="Tahoma"/>
                <a:cs typeface="Tahoma"/>
              </a:rPr>
              <a:t>m</a:t>
            </a:r>
            <a:r>
              <a:rPr sz="3200" spc="-5" dirty="0">
                <a:latin typeface="Tahoma"/>
                <a:cs typeface="Tahoma"/>
              </a:rPr>
              <a:t>en</a:t>
            </a:r>
            <a:r>
              <a:rPr sz="3200" dirty="0">
                <a:latin typeface="Tahoma"/>
                <a:cs typeface="Tahoma"/>
              </a:rPr>
              <a:t>t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</a:t>
            </a:r>
            <a:endParaRPr sz="3200">
              <a:latin typeface="Tahoma"/>
              <a:cs typeface="Tahoma"/>
            </a:endParaRPr>
          </a:p>
          <a:p>
            <a:pPr marL="756285" marR="464184" lvl="1" indent="-286385">
              <a:lnSpc>
                <a:spcPct val="100000"/>
              </a:lnSpc>
              <a:spcBef>
                <a:spcPts val="675"/>
              </a:spcBef>
              <a:buSzPct val="64285"/>
              <a:buFont typeface="Wingdings"/>
              <a:buChar char=""/>
              <a:tabLst>
                <a:tab pos="756920" algn="l"/>
              </a:tabLst>
            </a:pPr>
            <a:r>
              <a:rPr sz="2800" spc="-20" dirty="0">
                <a:latin typeface="Tahoma"/>
                <a:cs typeface="Tahoma"/>
              </a:rPr>
              <a:t>Syst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25" dirty="0">
                <a:latin typeface="Tahoma"/>
                <a:cs typeface="Tahoma"/>
              </a:rPr>
              <a:t>m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fo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M</a:t>
            </a:r>
            <a:r>
              <a:rPr sz="2800" spc="-20" dirty="0">
                <a:latin typeface="Tahoma"/>
                <a:cs typeface="Tahoma"/>
              </a:rPr>
              <a:t>edi</a:t>
            </a:r>
            <a:r>
              <a:rPr sz="2800" spc="-5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are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hospital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inpat</a:t>
            </a:r>
            <a:r>
              <a:rPr sz="2800" spc="-25" dirty="0">
                <a:latin typeface="Tahoma"/>
                <a:cs typeface="Tahoma"/>
              </a:rPr>
              <a:t>i</a:t>
            </a:r>
            <a:r>
              <a:rPr sz="2800" spc="-20" dirty="0">
                <a:latin typeface="Tahoma"/>
                <a:cs typeface="Tahoma"/>
              </a:rPr>
              <a:t>ents</a:t>
            </a:r>
            <a:r>
              <a:rPr sz="2800" spc="-20" dirty="0">
                <a:latin typeface="Tahoma"/>
                <a:cs typeface="Tahoma"/>
              </a:rPr>
              <a:t> whereb</a:t>
            </a:r>
            <a:r>
              <a:rPr sz="2800" spc="-15" dirty="0">
                <a:latin typeface="Tahoma"/>
                <a:cs typeface="Tahoma"/>
              </a:rPr>
              <a:t>y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payment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groups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are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establishe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in</a:t>
            </a:r>
            <a:r>
              <a:rPr sz="2800" spc="-15" dirty="0">
                <a:latin typeface="Tahoma"/>
                <a:cs typeface="Tahoma"/>
              </a:rPr>
              <a:t> advance;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hospita</a:t>
            </a:r>
            <a:r>
              <a:rPr sz="2800" spc="-25" dirty="0">
                <a:latin typeface="Tahoma"/>
                <a:cs typeface="Tahoma"/>
              </a:rPr>
              <a:t>l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get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paid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up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fr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nt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56014" rIns="0" bIns="0" rtlCol="0">
            <a:spAutoFit/>
          </a:bodyPr>
          <a:lstStyle/>
          <a:p>
            <a:pPr marL="538480">
              <a:lnSpc>
                <a:spcPts val="5235"/>
              </a:lnSpc>
            </a:pPr>
            <a:r>
              <a:rPr b="0" dirty="0">
                <a:latin typeface="Arial"/>
                <a:cs typeface="Arial"/>
              </a:rPr>
              <a:t>Health Re</a:t>
            </a:r>
            <a:r>
              <a:rPr b="0" spc="5" dirty="0">
                <a:latin typeface="Arial"/>
                <a:cs typeface="Arial"/>
              </a:rPr>
              <a:t>c</a:t>
            </a:r>
            <a:r>
              <a:rPr b="0" dirty="0">
                <a:latin typeface="Arial"/>
                <a:cs typeface="Arial"/>
              </a:rPr>
              <a:t>ord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Reimbur</a:t>
            </a:r>
            <a:r>
              <a:rPr b="0" spc="10" dirty="0">
                <a:latin typeface="Arial"/>
                <a:cs typeface="Arial"/>
              </a:rPr>
              <a:t>s</a:t>
            </a:r>
            <a:r>
              <a:rPr b="0" dirty="0">
                <a:latin typeface="Arial"/>
                <a:cs typeface="Arial"/>
              </a:rPr>
              <a:t>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24412"/>
            <a:ext cx="7908925" cy="439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buClr>
                <a:srgbClr val="5353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15" dirty="0">
                <a:latin typeface="Tahoma"/>
                <a:cs typeface="Tahoma"/>
              </a:rPr>
              <a:t>Medical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re</a:t>
            </a:r>
            <a:r>
              <a:rPr sz="2800" spc="-5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or</a:t>
            </a:r>
            <a:r>
              <a:rPr sz="2800" spc="-15" dirty="0">
                <a:latin typeface="Tahoma"/>
                <a:cs typeface="Tahoma"/>
              </a:rPr>
              <a:t>d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contain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sufficien</a:t>
            </a:r>
            <a:r>
              <a:rPr sz="2800" spc="-10" dirty="0">
                <a:latin typeface="Tahoma"/>
                <a:cs typeface="Tahoma"/>
              </a:rPr>
              <a:t>t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information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to</a:t>
            </a:r>
            <a:r>
              <a:rPr sz="2800" spc="-20" dirty="0">
                <a:latin typeface="Tahoma"/>
                <a:cs typeface="Tahoma"/>
              </a:rPr>
              <a:t> suppor</a:t>
            </a:r>
            <a:r>
              <a:rPr sz="2800" spc="-10" dirty="0">
                <a:latin typeface="Tahoma"/>
                <a:cs typeface="Tahoma"/>
              </a:rPr>
              <a:t>t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diagnosis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fo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reimbursem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nt</a:t>
            </a:r>
            <a:r>
              <a:rPr sz="2800" spc="-15" dirty="0">
                <a:latin typeface="Tahoma"/>
                <a:cs typeface="Tahoma"/>
              </a:rPr>
              <a:t> purp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20" dirty="0">
                <a:latin typeface="Tahoma"/>
                <a:cs typeface="Tahoma"/>
              </a:rPr>
              <a:t>se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under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DR</a:t>
            </a:r>
            <a:r>
              <a:rPr sz="2800" spc="-20" dirty="0">
                <a:latin typeface="Tahoma"/>
                <a:cs typeface="Tahoma"/>
              </a:rPr>
              <a:t>G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P</a:t>
            </a:r>
            <a:r>
              <a:rPr sz="2800" spc="-30" dirty="0">
                <a:latin typeface="Tahoma"/>
                <a:cs typeface="Tahoma"/>
              </a:rPr>
              <a:t>P</a:t>
            </a:r>
            <a:r>
              <a:rPr sz="2800" spc="-20" dirty="0">
                <a:latin typeface="Tahoma"/>
                <a:cs typeface="Tahoma"/>
              </a:rPr>
              <a:t>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implemented</a:t>
            </a:r>
            <a:r>
              <a:rPr sz="2800" spc="-15" dirty="0">
                <a:latin typeface="Tahoma"/>
                <a:cs typeface="Tahoma"/>
              </a:rPr>
              <a:t> by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g</a:t>
            </a:r>
            <a:r>
              <a:rPr sz="2800" spc="-15" dirty="0">
                <a:latin typeface="Tahoma"/>
                <a:cs typeface="Tahoma"/>
              </a:rPr>
              <a:t>ov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25" dirty="0">
                <a:latin typeface="Tahoma"/>
                <a:cs typeface="Tahoma"/>
              </a:rPr>
              <a:t>rnm</a:t>
            </a:r>
            <a:r>
              <a:rPr sz="2800" spc="-5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nt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in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1983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15" dirty="0">
                <a:latin typeface="Tahoma"/>
                <a:cs typeface="Tahoma"/>
              </a:rPr>
              <a:t>Coding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imaging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proc</a:t>
            </a:r>
            <a:r>
              <a:rPr sz="2800" spc="-20" dirty="0">
                <a:latin typeface="Tahoma"/>
                <a:cs typeface="Tahoma"/>
              </a:rPr>
              <a:t>edur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</a:t>
            </a:r>
            <a:r>
              <a:rPr sz="2800" spc="5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quires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one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or</a:t>
            </a:r>
            <a:r>
              <a:rPr sz="2800" spc="-20" dirty="0">
                <a:latin typeface="Tahoma"/>
                <a:cs typeface="Tahoma"/>
              </a:rPr>
              <a:t> m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r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</a:t>
            </a:r>
            <a:r>
              <a:rPr sz="2800" spc="-20" dirty="0">
                <a:latin typeface="Tahoma"/>
                <a:cs typeface="Tahoma"/>
              </a:rPr>
              <a:t>ro</a:t>
            </a:r>
            <a:r>
              <a:rPr sz="2800" spc="-5" dirty="0">
                <a:latin typeface="Tahoma"/>
                <a:cs typeface="Tahoma"/>
              </a:rPr>
              <a:t>c</a:t>
            </a:r>
            <a:r>
              <a:rPr sz="2800" spc="-20" dirty="0">
                <a:latin typeface="Tahoma"/>
                <a:cs typeface="Tahoma"/>
              </a:rPr>
              <a:t>edura</a:t>
            </a:r>
            <a:r>
              <a:rPr sz="2800" spc="-10" dirty="0">
                <a:latin typeface="Tahoma"/>
                <a:cs typeface="Tahoma"/>
              </a:rPr>
              <a:t>l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(CP</a:t>
            </a:r>
            <a:r>
              <a:rPr sz="2800" spc="-30" dirty="0">
                <a:latin typeface="Tahoma"/>
                <a:cs typeface="Tahoma"/>
              </a:rPr>
              <a:t>T</a:t>
            </a:r>
            <a:r>
              <a:rPr sz="2800" spc="-15" dirty="0">
                <a:latin typeface="Tahoma"/>
                <a:cs typeface="Tahoma"/>
              </a:rPr>
              <a:t>)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0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des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one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m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20" dirty="0">
                <a:latin typeface="Tahoma"/>
                <a:cs typeface="Tahoma"/>
              </a:rPr>
              <a:t>re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diagnostic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(ninth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revisio</a:t>
            </a:r>
            <a:r>
              <a:rPr sz="2800" spc="-20" dirty="0">
                <a:latin typeface="Tahoma"/>
                <a:cs typeface="Tahoma"/>
              </a:rPr>
              <a:t>n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ICD</a:t>
            </a:r>
            <a:r>
              <a:rPr sz="2800" spc="-15" dirty="0">
                <a:latin typeface="Tahoma"/>
                <a:cs typeface="Tahoma"/>
              </a:rPr>
              <a:t>)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0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des</a:t>
            </a:r>
            <a:endParaRPr sz="2800">
              <a:latin typeface="Tahoma"/>
              <a:cs typeface="Tahoma"/>
            </a:endParaRPr>
          </a:p>
          <a:p>
            <a:pPr marL="355600" marR="208279" indent="-342900">
              <a:lnSpc>
                <a:spcPct val="100000"/>
              </a:lnSpc>
              <a:spcBef>
                <a:spcPts val="675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15" dirty="0">
                <a:latin typeface="Tahoma"/>
                <a:cs typeface="Tahoma"/>
              </a:rPr>
              <a:t>Corre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0" dirty="0">
                <a:latin typeface="Tahoma"/>
                <a:cs typeface="Tahoma"/>
              </a:rPr>
              <a:t>t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0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ding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is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critica</a:t>
            </a:r>
            <a:r>
              <a:rPr sz="2800" spc="-10" dirty="0">
                <a:latin typeface="Tahoma"/>
                <a:cs typeface="Tahoma"/>
              </a:rPr>
              <a:t>l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t</a:t>
            </a:r>
            <a:r>
              <a:rPr sz="2800" spc="-20" dirty="0">
                <a:latin typeface="Tahoma"/>
                <a:cs typeface="Tahoma"/>
              </a:rPr>
              <a:t>o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spc="-20" dirty="0">
                <a:latin typeface="Tahoma"/>
                <a:cs typeface="Tahoma"/>
              </a:rPr>
              <a:t>eimbur</a:t>
            </a:r>
            <a:r>
              <a:rPr sz="2800" spc="-5" dirty="0">
                <a:latin typeface="Tahoma"/>
                <a:cs typeface="Tahoma"/>
              </a:rPr>
              <a:t>s</a:t>
            </a:r>
            <a:r>
              <a:rPr sz="2800" spc="-20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m</a:t>
            </a:r>
            <a:r>
              <a:rPr sz="2800" spc="-25" dirty="0">
                <a:latin typeface="Tahoma"/>
                <a:cs typeface="Tahoma"/>
              </a:rPr>
              <a:t>en</a:t>
            </a:r>
            <a:r>
              <a:rPr sz="2800" spc="-10" dirty="0">
                <a:latin typeface="Tahoma"/>
                <a:cs typeface="Tahoma"/>
              </a:rPr>
              <a:t>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fina</a:t>
            </a:r>
            <a:r>
              <a:rPr sz="2800" spc="-15" dirty="0">
                <a:latin typeface="Tahoma"/>
                <a:cs typeface="Tahoma"/>
              </a:rPr>
              <a:t>ncial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health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of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or</a:t>
            </a:r>
            <a:r>
              <a:rPr sz="2800" spc="-15" dirty="0">
                <a:latin typeface="Tahoma"/>
                <a:cs typeface="Tahoma"/>
              </a:rPr>
              <a:t>g</a:t>
            </a:r>
            <a:r>
              <a:rPr sz="2800" spc="-15" dirty="0">
                <a:latin typeface="Tahoma"/>
                <a:cs typeface="Tahoma"/>
              </a:rPr>
              <a:t>anization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Exac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match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crucial!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61235" y="6470937"/>
            <a:ext cx="673735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65" dirty="0">
                <a:solidFill>
                  <a:srgbClr val="696067"/>
                </a:solidFill>
                <a:latin typeface="Arial"/>
                <a:cs typeface="Arial"/>
              </a:rPr>
              <a:t>[]</a:t>
            </a:r>
            <a:r>
              <a:rPr sz="750" spc="-50" dirty="0">
                <a:solidFill>
                  <a:srgbClr val="696067"/>
                </a:solidFill>
                <a:latin typeface="Arial"/>
                <a:cs typeface="Arial"/>
              </a:rPr>
              <a:t> </a:t>
            </a:r>
            <a:r>
              <a:rPr sz="750" spc="-45" dirty="0">
                <a:solidFill>
                  <a:srgbClr val="696067"/>
                </a:solidFill>
                <a:latin typeface="Arial"/>
                <a:cs typeface="Arial"/>
              </a:rPr>
              <a:t>us</a:t>
            </a:r>
            <a:r>
              <a:rPr sz="750" spc="-125" dirty="0">
                <a:solidFill>
                  <a:srgbClr val="696067"/>
                </a:solidFill>
                <a:latin typeface="Arial"/>
                <a:cs typeface="Arial"/>
              </a:rPr>
              <a:t> </a:t>
            </a:r>
            <a:r>
              <a:rPr sz="550" spc="-45" dirty="0">
                <a:solidFill>
                  <a:srgbClr val="696067"/>
                </a:solidFill>
                <a:latin typeface="Times New Roman"/>
                <a:cs typeface="Times New Roman"/>
              </a:rPr>
              <a:t>BicphyM:al</a:t>
            </a:r>
            <a:r>
              <a:rPr sz="550" spc="30" dirty="0">
                <a:solidFill>
                  <a:srgbClr val="696067"/>
                </a:solidFill>
                <a:latin typeface="Times New Roman"/>
                <a:cs typeface="Times New Roman"/>
              </a:rPr>
              <a:t> </a:t>
            </a:r>
            <a:r>
              <a:rPr sz="550" spc="-45" dirty="0">
                <a:solidFill>
                  <a:srgbClr val="524F5B"/>
                </a:solidFill>
                <a:latin typeface="Arial"/>
                <a:cs typeface="Arial"/>
              </a:rPr>
              <a:t>profile</a:t>
            </a:r>
            <a:endParaRPr sz="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1235" y="6582959"/>
            <a:ext cx="419734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20" dirty="0">
                <a:solidFill>
                  <a:srgbClr val="696067"/>
                </a:solidFill>
                <a:latin typeface="Arial"/>
                <a:cs typeface="Arial"/>
              </a:rPr>
              <a:t>Cl</a:t>
            </a:r>
            <a:r>
              <a:rPr sz="550" spc="-20" dirty="0">
                <a:solidFill>
                  <a:srgbClr val="696067"/>
                </a:solidFill>
                <a:latin typeface="Arial"/>
                <a:cs typeface="Arial"/>
              </a:rPr>
              <a:t> </a:t>
            </a:r>
            <a:r>
              <a:rPr sz="550" spc="-70" dirty="0">
                <a:solidFill>
                  <a:srgbClr val="696067"/>
                </a:solidFill>
                <a:latin typeface="Arial"/>
                <a:cs typeface="Arial"/>
              </a:rPr>
              <a:t> </a:t>
            </a:r>
            <a:r>
              <a:rPr sz="550" spc="-5" dirty="0">
                <a:solidFill>
                  <a:srgbClr val="696067"/>
                </a:solidFill>
                <a:latin typeface="Arial"/>
                <a:cs typeface="Arial"/>
              </a:rPr>
              <a:t>US!iladd«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7859" y="6577240"/>
            <a:ext cx="96710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55"/>
              </a:lnSpc>
            </a:pPr>
            <a:r>
              <a:rPr sz="550" spc="-55" dirty="0">
                <a:solidFill>
                  <a:srgbClr val="696067"/>
                </a:solidFill>
                <a:latin typeface="Arial"/>
                <a:cs typeface="Arial"/>
              </a:rPr>
              <a:t>93971</a:t>
            </a:r>
            <a:r>
              <a:rPr sz="550" spc="-55" dirty="0">
                <a:solidFill>
                  <a:srgbClr val="696067"/>
                </a:solidFill>
                <a:latin typeface="Arial"/>
                <a:cs typeface="Arial"/>
              </a:rPr>
              <a:t> </a:t>
            </a:r>
            <a:r>
              <a:rPr sz="550" spc="-65" dirty="0">
                <a:solidFill>
                  <a:srgbClr val="696067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696067"/>
                </a:solidFill>
                <a:latin typeface="Arial"/>
                <a:cs typeface="Arial"/>
              </a:rPr>
              <a:t>Cl</a:t>
            </a:r>
            <a:r>
              <a:rPr sz="550" dirty="0">
                <a:solidFill>
                  <a:srgbClr val="696067"/>
                </a:solidFill>
                <a:latin typeface="Arial"/>
                <a:cs typeface="Arial"/>
              </a:rPr>
              <a:t> </a:t>
            </a:r>
            <a:r>
              <a:rPr sz="550" spc="-70" dirty="0">
                <a:solidFill>
                  <a:srgbClr val="696067"/>
                </a:solidFill>
                <a:latin typeface="Arial"/>
                <a:cs typeface="Arial"/>
              </a:rPr>
              <a:t> </a:t>
            </a:r>
            <a:r>
              <a:rPr sz="550" spc="-35" dirty="0">
                <a:solidFill>
                  <a:srgbClr val="696067"/>
                </a:solidFill>
                <a:latin typeface="Arial"/>
                <a:cs typeface="Arial"/>
              </a:rPr>
              <a:t>US</a:t>
            </a:r>
            <a:r>
              <a:rPr sz="550" spc="-100" dirty="0">
                <a:solidFill>
                  <a:srgbClr val="696067"/>
                </a:solidFill>
                <a:latin typeface="Arial"/>
                <a:cs typeface="Arial"/>
              </a:rPr>
              <a:t> </a:t>
            </a:r>
            <a:r>
              <a:rPr sz="550" spc="55" dirty="0">
                <a:solidFill>
                  <a:srgbClr val="696067"/>
                </a:solidFill>
                <a:latin typeface="Arial"/>
                <a:cs typeface="Arial"/>
              </a:rPr>
              <a:t>0</a:t>
            </a:r>
            <a:r>
              <a:rPr sz="550" spc="80" dirty="0">
                <a:solidFill>
                  <a:srgbClr val="696067"/>
                </a:solidFill>
                <a:latin typeface="Arial"/>
                <a:cs typeface="Arial"/>
              </a:rPr>
              <a:t>6</a:t>
            </a:r>
            <a:r>
              <a:rPr sz="550" spc="-55" dirty="0">
                <a:solidFill>
                  <a:srgbClr val="524F5B"/>
                </a:solidFill>
                <a:latin typeface="Arial"/>
                <a:cs typeface="Arial"/>
              </a:rPr>
              <a:t>T</a:t>
            </a:r>
            <a:r>
              <a:rPr sz="650" spc="-70" dirty="0">
                <a:solidFill>
                  <a:srgbClr val="696067"/>
                </a:solidFill>
                <a:latin typeface="Arial"/>
                <a:cs typeface="Arial"/>
              </a:rPr>
              <a:t>"'°"YBQNI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715"/>
              </a:lnSpc>
            </a:pPr>
            <a:r>
              <a:rPr sz="600" spc="-55" dirty="0">
                <a:solidFill>
                  <a:srgbClr val="696067"/>
                </a:solidFill>
                <a:latin typeface="Times New Roman"/>
                <a:cs typeface="Times New Roman"/>
              </a:rPr>
              <a:t>76881</a:t>
            </a:r>
            <a:r>
              <a:rPr sz="600" spc="-55" dirty="0">
                <a:solidFill>
                  <a:srgbClr val="696067"/>
                </a:solidFill>
                <a:latin typeface="Times New Roman"/>
                <a:cs typeface="Times New Roman"/>
              </a:rPr>
              <a:t> </a:t>
            </a:r>
            <a:r>
              <a:rPr sz="600" spc="-35" dirty="0">
                <a:solidFill>
                  <a:srgbClr val="696067"/>
                </a:solidFill>
                <a:latin typeface="Times New Roman"/>
                <a:cs typeface="Times New Roman"/>
              </a:rPr>
              <a:t> </a:t>
            </a:r>
            <a:r>
              <a:rPr sz="600" spc="80" dirty="0">
                <a:solidFill>
                  <a:srgbClr val="696067"/>
                </a:solidFill>
                <a:latin typeface="Times New Roman"/>
                <a:cs typeface="Times New Roman"/>
              </a:rPr>
              <a:t>[]</a:t>
            </a:r>
            <a:r>
              <a:rPr sz="600" spc="5" dirty="0">
                <a:solidFill>
                  <a:srgbClr val="696067"/>
                </a:solidFill>
                <a:latin typeface="Times New Roman"/>
                <a:cs typeface="Times New Roman"/>
              </a:rPr>
              <a:t> </a:t>
            </a:r>
            <a:r>
              <a:rPr sz="800" spc="-75" dirty="0">
                <a:solidFill>
                  <a:srgbClr val="696067"/>
                </a:solidFill>
                <a:latin typeface="Arial"/>
                <a:cs typeface="Arial"/>
              </a:rPr>
              <a:t>us</a:t>
            </a:r>
            <a:r>
              <a:rPr sz="800" spc="-135" dirty="0">
                <a:solidFill>
                  <a:srgbClr val="696067"/>
                </a:solidFill>
                <a:latin typeface="Arial"/>
                <a:cs typeface="Arial"/>
              </a:rPr>
              <a:t> </a:t>
            </a:r>
            <a:r>
              <a:rPr sz="550" spc="10" dirty="0">
                <a:solidFill>
                  <a:srgbClr val="696067"/>
                </a:solidFill>
                <a:latin typeface="Arial"/>
                <a:cs typeface="Arial"/>
              </a:rPr>
              <a:t>P&gt;tk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840"/>
              </a:lnSpc>
            </a:pPr>
            <a:r>
              <a:rPr sz="600" spc="-45" dirty="0">
                <a:solidFill>
                  <a:srgbClr val="696067"/>
                </a:solidFill>
                <a:latin typeface="Times New Roman"/>
                <a:cs typeface="Times New Roman"/>
              </a:rPr>
              <a:t>76536</a:t>
            </a:r>
            <a:r>
              <a:rPr sz="600" spc="-45" dirty="0">
                <a:solidFill>
                  <a:srgbClr val="696067"/>
                </a:solidFill>
                <a:latin typeface="Times New Roman"/>
                <a:cs typeface="Times New Roman"/>
              </a:rPr>
              <a:t> </a:t>
            </a:r>
            <a:r>
              <a:rPr sz="600" spc="-65" dirty="0">
                <a:solidFill>
                  <a:srgbClr val="696067"/>
                </a:solidFill>
                <a:latin typeface="Times New Roman"/>
                <a:cs typeface="Times New Roman"/>
              </a:rPr>
              <a:t> </a:t>
            </a:r>
            <a:r>
              <a:rPr sz="600" spc="80" dirty="0">
                <a:solidFill>
                  <a:srgbClr val="696067"/>
                </a:solidFill>
                <a:latin typeface="Times New Roman"/>
                <a:cs typeface="Times New Roman"/>
              </a:rPr>
              <a:t>[]</a:t>
            </a:r>
            <a:r>
              <a:rPr sz="600" spc="5" dirty="0">
                <a:solidFill>
                  <a:srgbClr val="696067"/>
                </a:solidFill>
                <a:latin typeface="Times New Roman"/>
                <a:cs typeface="Times New Roman"/>
              </a:rPr>
              <a:t> </a:t>
            </a:r>
            <a:r>
              <a:rPr sz="800" spc="-80" dirty="0">
                <a:solidFill>
                  <a:srgbClr val="696067"/>
                </a:solidFill>
                <a:latin typeface="Arial"/>
                <a:cs typeface="Arial"/>
              </a:rPr>
              <a:t>u</a:t>
            </a:r>
            <a:r>
              <a:rPr sz="800" spc="-20" dirty="0">
                <a:solidFill>
                  <a:srgbClr val="696067"/>
                </a:solidFill>
                <a:latin typeface="Arial"/>
                <a:cs typeface="Arial"/>
              </a:rPr>
              <a:t>s</a:t>
            </a:r>
            <a:r>
              <a:rPr sz="550" spc="-65" dirty="0">
                <a:solidFill>
                  <a:srgbClr val="696067"/>
                </a:solidFill>
                <a:latin typeface="Arial"/>
                <a:cs typeface="Arial"/>
              </a:rPr>
              <a:t>P\</a:t>
            </a:r>
            <a:r>
              <a:rPr sz="550" spc="-65" dirty="0">
                <a:solidFill>
                  <a:srgbClr val="696067"/>
                </a:solidFill>
                <a:latin typeface="Arial"/>
                <a:cs typeface="Arial"/>
              </a:rPr>
              <a:t>eur1</a:t>
            </a:r>
            <a:r>
              <a:rPr sz="550" spc="-85" dirty="0">
                <a:solidFill>
                  <a:srgbClr val="696067"/>
                </a:solidFill>
                <a:latin typeface="Arial"/>
                <a:cs typeface="Arial"/>
              </a:rPr>
              <a:t>1</a:t>
            </a:r>
            <a:r>
              <a:rPr sz="600" spc="15" dirty="0">
                <a:solidFill>
                  <a:srgbClr val="696067"/>
                </a:solidFill>
                <a:latin typeface="Times New Roman"/>
                <a:cs typeface="Times New Roman"/>
              </a:rPr>
              <a:t>EMiln</a:t>
            </a:r>
            <a:r>
              <a:rPr sz="600" spc="-65" dirty="0">
                <a:solidFill>
                  <a:srgbClr val="696067"/>
                </a:solidFill>
                <a:latin typeface="Times New Roman"/>
                <a:cs typeface="Times New Roman"/>
              </a:rPr>
              <a:t> </a:t>
            </a:r>
            <a:r>
              <a:rPr sz="550" spc="-40" dirty="0">
                <a:solidFill>
                  <a:srgbClr val="696067"/>
                </a:solidFill>
                <a:latin typeface="Arial"/>
                <a:cs typeface="Arial"/>
              </a:rPr>
              <a:t>Chesl</a:t>
            </a:r>
            <a:endParaRPr sz="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1235" y="6678971"/>
            <a:ext cx="383540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20" dirty="0">
                <a:solidFill>
                  <a:srgbClr val="696067"/>
                </a:solidFill>
                <a:latin typeface="Arial"/>
                <a:cs typeface="Arial"/>
              </a:rPr>
              <a:t>Cl</a:t>
            </a:r>
            <a:r>
              <a:rPr sz="550" spc="-20" dirty="0">
                <a:solidFill>
                  <a:srgbClr val="696067"/>
                </a:solidFill>
                <a:latin typeface="Arial"/>
                <a:cs typeface="Arial"/>
              </a:rPr>
              <a:t> </a:t>
            </a:r>
            <a:r>
              <a:rPr sz="550" spc="-70" dirty="0">
                <a:solidFill>
                  <a:srgbClr val="696067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696067"/>
                </a:solidFill>
                <a:latin typeface="Arial"/>
                <a:cs typeface="Arial"/>
              </a:rPr>
              <a:t>USl!reasl</a:t>
            </a:r>
            <a:endParaRPr sz="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1235" y="6767559"/>
            <a:ext cx="97155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170" dirty="0">
                <a:solidFill>
                  <a:srgbClr val="696067"/>
                </a:solidFill>
                <a:latin typeface="Arial"/>
                <a:cs typeface="Arial"/>
              </a:rPr>
              <a:t>[]</a:t>
            </a:r>
            <a:endParaRPr sz="400">
              <a:latin typeface="Arial"/>
              <a:cs typeface="Arial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51076" y="5055260"/>
          <a:ext cx="5678805" cy="87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874"/>
                <a:gridCol w="1677161"/>
                <a:gridCol w="3095243"/>
              </a:tblGrid>
              <a:tr h="239116">
                <a:tc>
                  <a:txBody>
                    <a:bodyPr/>
                    <a:lstStyle/>
                    <a:p>
                      <a:pPr marL="17780">
                        <a:lnSpc>
                          <a:spcPts val="894"/>
                        </a:lnSpc>
                      </a:pPr>
                      <a:r>
                        <a:rPr sz="750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50" spc="30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solidFill>
                            <a:srgbClr val="524F5B"/>
                          </a:solidFill>
                          <a:latin typeface="Arial"/>
                          <a:cs typeface="Arial"/>
                        </a:rPr>
                        <a:t>APClle&amp;t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</a:pP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73610</a:t>
                      </a:r>
                      <a:r>
                        <a:rPr sz="550" spc="4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[]</a:t>
                      </a:r>
                      <a:r>
                        <a:rPr sz="550" spc="4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Hand</a:t>
                      </a:r>
                      <a:r>
                        <a:rPr sz="600" spc="-30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3,;,.,.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328295">
                        <a:lnSpc>
                          <a:spcPct val="100000"/>
                        </a:lnSpc>
                      </a:pPr>
                      <a:r>
                        <a:rPr sz="550" spc="20" dirty="0">
                          <a:solidFill>
                            <a:srgbClr val="524F5B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550" spc="-120" dirty="0">
                          <a:solidFill>
                            <a:srgbClr val="89837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550" spc="30" dirty="0">
                          <a:solidFill>
                            <a:srgbClr val="443A5E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550" spc="5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[]</a:t>
                      </a:r>
                      <a:r>
                        <a:rPr sz="550" spc="4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Heel</a:t>
                      </a:r>
                      <a:r>
                        <a:rPr sz="600" spc="-35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600" spc="-75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Yiews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44">
                      <a:solidFill>
                        <a:srgbClr val="343434"/>
                      </a:solidFill>
                      <a:prstDash val="solid"/>
                    </a:lnR>
                  </a:tcPr>
                </a:tc>
              </a:tr>
              <a:tr h="92821"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tabLst>
                          <a:tab pos="370205" algn="l"/>
                        </a:tabLst>
                      </a:pP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Cl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50" spc="-7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Bone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550" dirty="0">
                          <a:solidFill>
                            <a:srgbClr val="524F5B"/>
                          </a:solidFill>
                          <a:latin typeface="Arial"/>
                          <a:cs typeface="Arial"/>
                        </a:rPr>
                        <a:t>Slucios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080808"/>
                      </a:solidFill>
                      <a:prstDash val="solid"/>
                    </a:lnL>
                    <a:lnT w="457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ts val="635"/>
                        </a:lnSpc>
                        <a:tabLst>
                          <a:tab pos="721360" algn="l"/>
                        </a:tabLst>
                      </a:pPr>
                      <a:r>
                        <a:rPr sz="550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71072</a:t>
                      </a:r>
                      <a:r>
                        <a:rPr sz="550" spc="65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[]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0000"/>
                        </a:lnSpc>
                      </a:pPr>
                      <a:r>
                        <a:rPr sz="550" dirty="0">
                          <a:solidFill>
                            <a:srgbClr val="524F5B"/>
                          </a:solidFill>
                          <a:latin typeface="Times New Roman"/>
                          <a:cs typeface="Times New Roman"/>
                        </a:rPr>
                        <a:t>72090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343434"/>
                      </a:solidFill>
                      <a:prstDash val="solid"/>
                    </a:lnR>
                  </a:tcPr>
                </a:tc>
              </a:tr>
              <a:tr h="90058"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[]</a:t>
                      </a:r>
                      <a:r>
                        <a:rPr sz="550" spc="5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Ches</a:t>
                      </a:r>
                      <a:r>
                        <a:rPr sz="550" spc="3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!</a:t>
                      </a:r>
                      <a:r>
                        <a:rPr sz="550" dirty="0">
                          <a:solidFill>
                            <a:srgbClr val="524F5B"/>
                          </a:solidFill>
                          <a:latin typeface="Arial"/>
                          <a:cs typeface="Arial"/>
                        </a:rPr>
                        <a:t>llea.JbilU5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080808"/>
                      </a:solidFill>
                      <a:prstDash val="solid"/>
                    </a:lnL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tabLst>
                          <a:tab pos="721360" algn="l"/>
                        </a:tabLst>
                      </a:pPr>
                      <a:r>
                        <a:rPr sz="550" spc="2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550" spc="-120" dirty="0">
                          <a:solidFill>
                            <a:srgbClr val="89837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550" dirty="0">
                          <a:solidFill>
                            <a:srgbClr val="524F5B"/>
                          </a:solidFill>
                          <a:latin typeface="Arial"/>
                          <a:cs typeface="Arial"/>
                        </a:rPr>
                        <a:t>035</a:t>
                      </a:r>
                      <a:r>
                        <a:rPr sz="550" spc="35" dirty="0">
                          <a:solidFill>
                            <a:srgbClr val="524F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Cl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Unb!ral</a:t>
                      </a:r>
                      <a:r>
                        <a:rPr sz="550" spc="-105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50" spc="30" dirty="0">
                          <a:solidFill>
                            <a:srgbClr val="89837C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'1i!ws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8765" algn="ctr">
                        <a:lnSpc>
                          <a:spcPct val="100000"/>
                        </a:lnSpc>
                      </a:pP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72070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44">
                      <a:solidFill>
                        <a:srgbClr val="343434"/>
                      </a:solidFill>
                      <a:prstDash val="solid"/>
                    </a:lnR>
                  </a:tcPr>
                </a:tc>
              </a:tr>
              <a:tr h="74461"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[]</a:t>
                      </a:r>
                      <a:r>
                        <a:rPr sz="550" spc="5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Ches</a:t>
                      </a:r>
                      <a:r>
                        <a:rPr sz="550" spc="3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!</a:t>
                      </a:r>
                      <a:r>
                        <a:rPr sz="500" dirty="0">
                          <a:solidFill>
                            <a:srgbClr val="524F5B"/>
                          </a:solidFill>
                          <a:latin typeface="Times New Roman"/>
                          <a:cs typeface="Times New Roman"/>
                        </a:rPr>
                        <a:t>ObliquH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80808"/>
                      </a:solidFill>
                      <a:prstDash val="solid"/>
                    </a:lnL>
                    <a:lnT w="457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</a:pPr>
                      <a:r>
                        <a:rPr sz="550" spc="2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550" spc="-120" dirty="0">
                          <a:solidFill>
                            <a:srgbClr val="89837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022</a:t>
                      </a:r>
                      <a:r>
                        <a:rPr sz="550" spc="35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Cl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50" spc="-35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524F5B"/>
                          </a:solidFill>
                          <a:latin typeface="Arial"/>
                          <a:cs typeface="Arial"/>
                        </a:rPr>
                        <a:t>Hiinerus2W!ws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5590" algn="ctr">
                        <a:lnSpc>
                          <a:spcPct val="100000"/>
                        </a:lnSpc>
                      </a:pPr>
                      <a:r>
                        <a:rPr sz="550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550" spc="-5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550" spc="-160" dirty="0">
                          <a:solidFill>
                            <a:srgbClr val="50679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211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343434"/>
                      </a:solidFill>
                      <a:prstDash val="solid"/>
                    </a:lnR>
                  </a:tcPr>
                </a:tc>
              </a:tr>
              <a:tr h="103846"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Cl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50" spc="-7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Ches</a:t>
                      </a:r>
                      <a:r>
                        <a:rPr sz="550" spc="3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!</a:t>
                      </a:r>
                      <a:r>
                        <a:rPr sz="550" dirty="0">
                          <a:solidFill>
                            <a:srgbClr val="443A5E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550" spc="45" dirty="0">
                          <a:solidFill>
                            <a:srgbClr val="443A5E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550" dirty="0">
                          <a:solidFill>
                            <a:srgbClr val="524F5B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550" spc="-75" dirty="0">
                          <a:solidFill>
                            <a:srgbClr val="524F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Lal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080808"/>
                      </a:solidFill>
                      <a:prstDash val="solid"/>
                    </a:lnL>
                    <a:lnB w="9144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</a:pPr>
                      <a:r>
                        <a:rPr sz="550" spc="3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550" spc="-120" dirty="0">
                          <a:solidFill>
                            <a:srgbClr val="89837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550" dirty="0">
                          <a:solidFill>
                            <a:srgbClr val="524F5B"/>
                          </a:solidFill>
                          <a:latin typeface="Arial"/>
                          <a:cs typeface="Arial"/>
                        </a:rPr>
                        <a:t>020</a:t>
                      </a:r>
                      <a:r>
                        <a:rPr sz="550" spc="35" dirty="0">
                          <a:solidFill>
                            <a:srgbClr val="524F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Cl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600" dirty="0">
                          <a:solidFill>
                            <a:srgbClr val="524F5B"/>
                          </a:solidFill>
                          <a:latin typeface="Times New Roman"/>
                          <a:cs typeface="Times New Roman"/>
                        </a:rPr>
                        <a:t>IVP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8130" algn="ctr">
                        <a:lnSpc>
                          <a:spcPct val="100000"/>
                        </a:lnSpc>
                      </a:pPr>
                      <a:r>
                        <a:rPr sz="600" dirty="0">
                          <a:solidFill>
                            <a:srgbClr val="524F5B"/>
                          </a:solidFill>
                          <a:latin typeface="Times New Roman"/>
                          <a:cs typeface="Times New Roman"/>
                        </a:rPr>
                        <a:t>73590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343434"/>
                      </a:solidFill>
                      <a:prstDash val="solid"/>
                    </a:lnR>
                  </a:tcPr>
                </a:tc>
              </a:tr>
              <a:tr h="130017">
                <a:tc>
                  <a:txBody>
                    <a:bodyPr/>
                    <a:lstStyle/>
                    <a:p>
                      <a:pPr/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144">
                      <a:solidFill>
                        <a:srgbClr val="2F2F2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8765" algn="ctr">
                        <a:lnSpc>
                          <a:spcPct val="100000"/>
                        </a:lnSpc>
                      </a:pPr>
                      <a:r>
                        <a:rPr sz="600" dirty="0">
                          <a:solidFill>
                            <a:srgbClr val="696067"/>
                          </a:solidFill>
                          <a:latin typeface="Times New Roman"/>
                          <a:cs typeface="Times New Roman"/>
                        </a:rPr>
                        <a:t>703JO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343434"/>
                      </a:solidFill>
                      <a:prstDash val="solid"/>
                    </a:lnR>
                  </a:tcPr>
                </a:tc>
              </a:tr>
              <a:tr h="144302">
                <a:tc>
                  <a:txBody>
                    <a:bodyPr/>
                    <a:lstStyle/>
                    <a:p>
                      <a:pPr/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ctr">
                        <a:lnSpc>
                          <a:spcPct val="100000"/>
                        </a:lnSpc>
                      </a:pP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550" spc="35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550" spc="-85" dirty="0">
                          <a:solidFill>
                            <a:srgbClr val="50679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550" dirty="0">
                          <a:solidFill>
                            <a:srgbClr val="696067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44">
                      <a:solidFill>
                        <a:srgbClr val="343434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1750060">
              <a:lnSpc>
                <a:spcPts val="5235"/>
              </a:lnSpc>
            </a:pPr>
            <a:r>
              <a:rPr b="0" dirty="0">
                <a:latin typeface="Arial"/>
                <a:cs typeface="Arial"/>
              </a:rPr>
              <a:t>For the Technolog</a:t>
            </a:r>
            <a:r>
              <a:rPr b="0" spc="10" dirty="0">
                <a:latin typeface="Arial"/>
                <a:cs typeface="Arial"/>
              </a:rPr>
              <a:t>i</a:t>
            </a:r>
            <a:r>
              <a:rPr b="0" dirty="0">
                <a:latin typeface="Arial"/>
                <a:cs typeface="Arial"/>
              </a:rPr>
              <a:t>st: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48212"/>
            <a:ext cx="7777480" cy="46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25" dirty="0">
                <a:latin typeface="Tahoma"/>
                <a:cs typeface="Tahoma"/>
              </a:rPr>
              <a:t>N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exac</a:t>
            </a:r>
            <a:r>
              <a:rPr sz="2800" spc="-10" dirty="0">
                <a:latin typeface="Tahoma"/>
                <a:cs typeface="Tahoma"/>
              </a:rPr>
              <a:t>t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match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CPT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0" dirty="0">
                <a:latin typeface="Tahoma"/>
                <a:cs typeface="Tahoma"/>
              </a:rPr>
              <a:t>o</a:t>
            </a:r>
            <a:r>
              <a:rPr sz="2800" spc="-20" dirty="0">
                <a:latin typeface="Tahoma"/>
                <a:cs typeface="Tahoma"/>
              </a:rPr>
              <a:t>de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</a:t>
            </a:r>
            <a:r>
              <a:rPr sz="2800" spc="-20" dirty="0">
                <a:latin typeface="Tahoma"/>
                <a:cs typeface="Tahoma"/>
              </a:rPr>
              <a:t>o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ac</a:t>
            </a:r>
            <a:r>
              <a:rPr sz="2800" spc="-20" dirty="0">
                <a:latin typeface="Tahoma"/>
                <a:cs typeface="Tahoma"/>
              </a:rPr>
              <a:t>tual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800" spc="-15" dirty="0">
                <a:latin typeface="Tahoma"/>
                <a:cs typeface="Tahoma"/>
              </a:rPr>
              <a:t>proc</a:t>
            </a:r>
            <a:r>
              <a:rPr sz="2800" spc="-20" dirty="0">
                <a:latin typeface="Tahoma"/>
                <a:cs typeface="Tahoma"/>
              </a:rPr>
              <a:t>edur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p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rform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d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Specifi</a:t>
            </a:r>
            <a:r>
              <a:rPr sz="2400" dirty="0">
                <a:latin typeface="Tahoma"/>
                <a:cs typeface="Tahoma"/>
              </a:rPr>
              <a:t>c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exa</a:t>
            </a:r>
            <a:r>
              <a:rPr sz="2400" dirty="0">
                <a:latin typeface="Tahoma"/>
                <a:cs typeface="Tahoma"/>
              </a:rPr>
              <a:t>m </a:t>
            </a:r>
            <a:r>
              <a:rPr sz="2400" spc="-5" dirty="0">
                <a:latin typeface="Tahoma"/>
                <a:cs typeface="Tahoma"/>
              </a:rPr>
              <a:t>(</a:t>
            </a:r>
            <a:r>
              <a:rPr sz="2400" spc="-10" dirty="0">
                <a:latin typeface="Tahoma"/>
                <a:cs typeface="Tahoma"/>
              </a:rPr>
              <a:t>inclu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spc="-15" dirty="0">
                <a:latin typeface="Tahoma"/>
                <a:cs typeface="Tahoma"/>
              </a:rPr>
              <a:t>ing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ew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15" dirty="0">
                <a:latin typeface="Tahoma"/>
                <a:cs typeface="Tahoma"/>
              </a:rPr>
              <a:t>Con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spc="-5" dirty="0">
                <a:latin typeface="Tahoma"/>
                <a:cs typeface="Tahoma"/>
              </a:rPr>
              <a:t>ras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adm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nist</a:t>
            </a:r>
            <a:r>
              <a:rPr sz="2400" spc="-5" dirty="0">
                <a:latin typeface="Tahoma"/>
                <a:cs typeface="Tahoma"/>
              </a:rPr>
              <a:t>ered?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15" dirty="0">
                <a:latin typeface="Tahoma"/>
                <a:cs typeface="Tahoma"/>
              </a:rPr>
              <a:t>c</a:t>
            </a:r>
            <a:r>
              <a:rPr sz="2400" spc="-5" dirty="0">
                <a:latin typeface="Tahoma"/>
                <a:cs typeface="Tahoma"/>
              </a:rPr>
              <a:t>es</a:t>
            </a:r>
            <a:r>
              <a:rPr sz="2400" spc="-1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ories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required?</a:t>
            </a:r>
            <a:endParaRPr sz="24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C1BBFB"/>
              </a:buClr>
              <a:buSzPct val="65000"/>
              <a:buFont typeface="Wingdings"/>
              <a:buChar char=""/>
              <a:tabLst>
                <a:tab pos="1156335" algn="l"/>
              </a:tabLst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domen/P</a:t>
            </a:r>
            <a:r>
              <a:rPr sz="2000" spc="-20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lv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</a:t>
            </a:r>
            <a:r>
              <a:rPr sz="2000" dirty="0">
                <a:latin typeface="Tahoma"/>
                <a:cs typeface="Tahoma"/>
              </a:rPr>
              <a:t>r K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y </a:t>
            </a:r>
            <a:r>
              <a:rPr sz="2000" spc="-5" dirty="0">
                <a:latin typeface="Tahoma"/>
                <a:cs typeface="Tahoma"/>
              </a:rPr>
              <a:t>Stones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C1BBFB"/>
              </a:buClr>
              <a:buSzPct val="65000"/>
              <a:buFont typeface="Wingdings"/>
              <a:buChar char=""/>
              <a:tabLst>
                <a:tab pos="1156335" algn="l"/>
              </a:tabLst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domen/P</a:t>
            </a:r>
            <a:r>
              <a:rPr sz="2000" spc="-20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lv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</a:t>
            </a:r>
            <a:r>
              <a:rPr sz="2000" dirty="0">
                <a:latin typeface="Tahoma"/>
                <a:cs typeface="Tahoma"/>
              </a:rPr>
              <a:t>r </a:t>
            </a:r>
            <a:r>
              <a:rPr sz="2000" spc="-10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ony 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nju</a:t>
            </a:r>
            <a:r>
              <a:rPr sz="2000" spc="-10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C1BBFB"/>
              </a:buClr>
              <a:buSzPct val="65000"/>
              <a:buFont typeface="Wingdings"/>
              <a:buChar char=""/>
              <a:tabLst>
                <a:tab pos="1156335" algn="l"/>
              </a:tabLst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do</a:t>
            </a:r>
            <a:r>
              <a:rPr sz="2000" spc="-10" dirty="0">
                <a:latin typeface="Tahoma"/>
                <a:cs typeface="Tahoma"/>
              </a:rPr>
              <a:t>m</a:t>
            </a:r>
            <a:r>
              <a:rPr sz="2000" spc="-5" dirty="0">
                <a:latin typeface="Tahoma"/>
                <a:cs typeface="Tahoma"/>
              </a:rPr>
              <a:t>en/P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l</a:t>
            </a:r>
            <a:r>
              <a:rPr sz="2000" spc="-10" dirty="0">
                <a:latin typeface="Tahoma"/>
                <a:cs typeface="Tahoma"/>
              </a:rPr>
              <a:t>v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wit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contras</a:t>
            </a:r>
            <a:r>
              <a:rPr sz="2000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 fo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p</a:t>
            </a:r>
            <a:r>
              <a:rPr sz="2000" dirty="0">
                <a:latin typeface="Tahoma"/>
                <a:cs typeface="Tahoma"/>
              </a:rPr>
              <a:t>pe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citis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C1BBFB"/>
              </a:buClr>
              <a:buSzPct val="65000"/>
              <a:buFont typeface="Wingdings"/>
              <a:buChar char=""/>
              <a:tabLst>
                <a:tab pos="1156335" algn="l"/>
              </a:tabLst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domen/P</a:t>
            </a:r>
            <a:r>
              <a:rPr sz="2000" spc="-20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lv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wit</a:t>
            </a:r>
            <a:r>
              <a:rPr sz="2000" dirty="0">
                <a:latin typeface="Tahoma"/>
                <a:cs typeface="Tahoma"/>
              </a:rPr>
              <a:t>h </a:t>
            </a:r>
            <a:r>
              <a:rPr sz="2000" spc="-5" dirty="0">
                <a:latin typeface="Tahoma"/>
                <a:cs typeface="Tahoma"/>
              </a:rPr>
              <a:t>contra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 fo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domen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pain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C1BBFB"/>
              </a:buClr>
              <a:buSzPct val="65000"/>
              <a:buFont typeface="Wingdings"/>
              <a:buChar char=""/>
              <a:tabLst>
                <a:tab pos="1156335" algn="l"/>
              </a:tabLst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domen/P</a:t>
            </a:r>
            <a:r>
              <a:rPr sz="2000" spc="-20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lv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wit</a:t>
            </a:r>
            <a:r>
              <a:rPr sz="2000" dirty="0">
                <a:latin typeface="Tahoma"/>
                <a:cs typeface="Tahoma"/>
              </a:rPr>
              <a:t>h </a:t>
            </a:r>
            <a:r>
              <a:rPr sz="2000" spc="-5" dirty="0">
                <a:latin typeface="Tahoma"/>
                <a:cs typeface="Tahoma"/>
              </a:rPr>
              <a:t>contra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5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utine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C1BBFB"/>
              </a:buClr>
              <a:buSzPct val="65000"/>
              <a:buFont typeface="Wingdings"/>
              <a:buChar char=""/>
              <a:tabLst>
                <a:tab pos="1156335" algn="l"/>
              </a:tabLst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domen/P</a:t>
            </a:r>
            <a:r>
              <a:rPr sz="2000" spc="-20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lv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wit</a:t>
            </a:r>
            <a:r>
              <a:rPr sz="2000" dirty="0">
                <a:latin typeface="Tahoma"/>
                <a:cs typeface="Tahoma"/>
              </a:rPr>
              <a:t>h </a:t>
            </a:r>
            <a:r>
              <a:rPr sz="2000" spc="-5" dirty="0">
                <a:latin typeface="Tahoma"/>
                <a:cs typeface="Tahoma"/>
              </a:rPr>
              <a:t>contra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 fo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Oncology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C1BBFB"/>
              </a:buClr>
              <a:buSzPct val="65000"/>
              <a:buFont typeface="Wingdings"/>
              <a:buChar char=""/>
              <a:tabLst>
                <a:tab pos="1156335" algn="l"/>
              </a:tabLst>
            </a:pPr>
            <a:r>
              <a:rPr sz="200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C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C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1951355">
              <a:lnSpc>
                <a:spcPct val="100000"/>
              </a:lnSpc>
            </a:pPr>
            <a:r>
              <a:rPr b="0" dirty="0">
                <a:latin typeface="Arial"/>
                <a:cs typeface="Arial"/>
              </a:rPr>
              <a:t>For the Radi</a:t>
            </a:r>
            <a:r>
              <a:rPr b="0" spc="5" dirty="0">
                <a:latin typeface="Arial"/>
                <a:cs typeface="Arial"/>
              </a:rPr>
              <a:t>o</a:t>
            </a:r>
            <a:r>
              <a:rPr b="0" dirty="0">
                <a:latin typeface="Arial"/>
                <a:cs typeface="Arial"/>
              </a:rPr>
              <a:t>logi</a:t>
            </a:r>
            <a:r>
              <a:rPr b="0" spc="10" dirty="0">
                <a:latin typeface="Arial"/>
                <a:cs typeface="Arial"/>
              </a:rPr>
              <a:t>s</a:t>
            </a:r>
            <a:r>
              <a:rPr b="0" dirty="0">
                <a:latin typeface="Arial"/>
                <a:cs typeface="Arial"/>
              </a:rPr>
              <a:t>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64112"/>
            <a:ext cx="8405495" cy="406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89865" indent="-342900">
              <a:lnSpc>
                <a:spcPct val="100000"/>
              </a:lnSpc>
              <a:buClr>
                <a:srgbClr val="5353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25" dirty="0">
                <a:latin typeface="Tahoma"/>
                <a:cs typeface="Tahoma"/>
              </a:rPr>
              <a:t>N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spe</a:t>
            </a:r>
            <a:r>
              <a:rPr sz="2800" spc="-5" dirty="0">
                <a:latin typeface="Tahoma"/>
                <a:cs typeface="Tahoma"/>
              </a:rPr>
              <a:t>c</a:t>
            </a:r>
            <a:r>
              <a:rPr sz="2800" spc="-10" dirty="0">
                <a:latin typeface="Tahoma"/>
                <a:cs typeface="Tahoma"/>
              </a:rPr>
              <a:t>if</a:t>
            </a:r>
            <a:r>
              <a:rPr sz="2800" spc="-20" dirty="0">
                <a:latin typeface="Tahoma"/>
                <a:cs typeface="Tahoma"/>
              </a:rPr>
              <a:t>i</a:t>
            </a:r>
            <a:r>
              <a:rPr sz="2800" spc="-15" dirty="0">
                <a:latin typeface="Tahoma"/>
                <a:cs typeface="Tahoma"/>
              </a:rPr>
              <a:t>c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dx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in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20" dirty="0">
                <a:latin typeface="Tahoma"/>
                <a:cs typeface="Tahoma"/>
              </a:rPr>
              <a:t>rd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t</a:t>
            </a:r>
            <a:r>
              <a:rPr sz="2800" spc="-20" dirty="0">
                <a:latin typeface="Tahoma"/>
                <a:cs typeface="Tahoma"/>
              </a:rPr>
              <a:t>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match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IC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0" dirty="0">
                <a:latin typeface="Tahoma"/>
                <a:cs typeface="Tahoma"/>
              </a:rPr>
              <a:t>o</a:t>
            </a:r>
            <a:r>
              <a:rPr sz="2800" spc="-20" dirty="0">
                <a:latin typeface="Tahoma"/>
                <a:cs typeface="Tahoma"/>
              </a:rPr>
              <a:t>de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wit</a:t>
            </a:r>
            <a:r>
              <a:rPr sz="2800" spc="-20" dirty="0">
                <a:latin typeface="Tahoma"/>
                <a:cs typeface="Tahoma"/>
              </a:rPr>
              <a:t>h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CPT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</a:t>
            </a:r>
            <a:r>
              <a:rPr sz="2800" spc="-20" dirty="0">
                <a:latin typeface="Tahoma"/>
                <a:cs typeface="Tahoma"/>
              </a:rPr>
              <a:t>ode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fo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spc="-20" dirty="0">
                <a:latin typeface="Tahoma"/>
                <a:cs typeface="Tahoma"/>
              </a:rPr>
              <a:t>eimbur</a:t>
            </a:r>
            <a:r>
              <a:rPr sz="2800" spc="-5" dirty="0">
                <a:latin typeface="Tahoma"/>
                <a:cs typeface="Tahoma"/>
              </a:rPr>
              <a:t>s</a:t>
            </a:r>
            <a:r>
              <a:rPr sz="2800" spc="-20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m</a:t>
            </a:r>
            <a:r>
              <a:rPr sz="2800" spc="-20" dirty="0">
                <a:latin typeface="Tahoma"/>
                <a:cs typeface="Tahoma"/>
              </a:rPr>
              <a:t>ent</a:t>
            </a:r>
            <a:endParaRPr sz="2800">
              <a:latin typeface="Tahoma"/>
              <a:cs typeface="Tahoma"/>
            </a:endParaRPr>
          </a:p>
          <a:p>
            <a:pPr marL="756285" marR="544195" lvl="1" indent="-286385">
              <a:lnSpc>
                <a:spcPct val="100000"/>
              </a:lnSpc>
              <a:spcBef>
                <a:spcPts val="580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Re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ul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s </a:t>
            </a:r>
            <a:r>
              <a:rPr sz="2400" spc="-5" dirty="0">
                <a:latin typeface="Tahoma"/>
                <a:cs typeface="Tahoma"/>
              </a:rPr>
              <a:t>tha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“normal”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“</a:t>
            </a:r>
            <a:r>
              <a:rPr sz="2400" spc="-10" dirty="0">
                <a:latin typeface="Tahoma"/>
                <a:cs typeface="Tahoma"/>
              </a:rPr>
              <a:t>w</a:t>
            </a:r>
            <a:r>
              <a:rPr sz="2400" dirty="0">
                <a:latin typeface="Tahoma"/>
                <a:cs typeface="Tahoma"/>
              </a:rPr>
              <a:t>it</a:t>
            </a:r>
            <a:r>
              <a:rPr sz="2400" spc="5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subs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antial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fin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5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s”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ca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5" dirty="0">
                <a:latin typeface="Tahoma"/>
                <a:cs typeface="Tahoma"/>
              </a:rPr>
              <a:t> code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ly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wit</a:t>
            </a:r>
            <a:r>
              <a:rPr sz="2400" spc="-15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20" dirty="0">
                <a:latin typeface="Tahoma"/>
                <a:cs typeface="Tahoma"/>
              </a:rPr>
              <a:t>supp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-15" dirty="0">
                <a:latin typeface="Tahoma"/>
                <a:cs typeface="Tahoma"/>
              </a:rPr>
              <a:t>ied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cli</a:t>
            </a:r>
            <a:r>
              <a:rPr sz="2400" spc="-5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ical</a:t>
            </a:r>
            <a:r>
              <a:rPr sz="2400" spc="-10" dirty="0">
                <a:latin typeface="Tahoma"/>
                <a:cs typeface="Tahoma"/>
              </a:rPr>
              <a:t> in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ormat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on</a:t>
            </a:r>
            <a:endParaRPr sz="24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  <a:tab pos="6518275" algn="l"/>
              </a:tabLst>
            </a:pPr>
            <a:r>
              <a:rPr sz="1550" dirty="0">
                <a:latin typeface="Wingdings"/>
                <a:cs typeface="Wingdings"/>
              </a:rPr>
              <a:t>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ahoma"/>
                <a:cs typeface="Tahoma"/>
              </a:rPr>
              <a:t>+</a:t>
            </a:r>
            <a:r>
              <a:rPr sz="2400" spc="-5" dirty="0">
                <a:latin typeface="Tahoma"/>
                <a:cs typeface="Tahoma"/>
              </a:rPr>
              <a:t> stu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f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all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w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5" dirty="0">
                <a:latin typeface="Tahoma"/>
                <a:cs typeface="Tahoma"/>
              </a:rPr>
              <a:t>code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refi</a:t>
            </a:r>
            <a:r>
              <a:rPr sz="2400" spc="10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-10" dirty="0">
                <a:latin typeface="Tahoma"/>
                <a:cs typeface="Tahoma"/>
              </a:rPr>
              <a:t>dx</a:t>
            </a:r>
            <a:endParaRPr sz="24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C1BBFB"/>
              </a:buClr>
              <a:buSzPct val="65000"/>
              <a:buFont typeface="Wingdings"/>
              <a:buChar char=""/>
              <a:tabLst>
                <a:tab pos="1156335" algn="l"/>
              </a:tabLst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h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pain,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unspecif</a:t>
            </a:r>
            <a:r>
              <a:rPr sz="2000" spc="-15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- </a:t>
            </a:r>
            <a:r>
              <a:rPr sz="2000" spc="-5" dirty="0">
                <a:latin typeface="Tahoma"/>
                <a:cs typeface="Tahoma"/>
              </a:rPr>
              <a:t>ICD</a:t>
            </a:r>
            <a:r>
              <a:rPr sz="2000" dirty="0">
                <a:latin typeface="Tahoma"/>
                <a:cs typeface="Tahoma"/>
              </a:rPr>
              <a:t>-9</a:t>
            </a:r>
            <a:r>
              <a:rPr sz="2000" spc="-5" dirty="0">
                <a:latin typeface="Tahoma"/>
                <a:cs typeface="Tahoma"/>
              </a:rPr>
              <a:t> cod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78</a:t>
            </a:r>
            <a:r>
              <a:rPr sz="2000" spc="-10" dirty="0">
                <a:latin typeface="Tahoma"/>
                <a:cs typeface="Tahoma"/>
              </a:rPr>
              <a:t>6</a:t>
            </a:r>
            <a:r>
              <a:rPr sz="2000" dirty="0">
                <a:latin typeface="Tahoma"/>
                <a:cs typeface="Tahoma"/>
              </a:rPr>
              <a:t>.50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whic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ay not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  <a:p>
            <a:pPr marL="115570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rei</a:t>
            </a:r>
            <a:r>
              <a:rPr sz="2000" spc="-10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b</a:t>
            </a:r>
            <a:r>
              <a:rPr sz="2000" spc="-10" dirty="0">
                <a:latin typeface="Tahoma"/>
                <a:cs typeface="Tahoma"/>
              </a:rPr>
              <a:t>u</a:t>
            </a:r>
            <a:r>
              <a:rPr sz="2000" spc="-5" dirty="0">
                <a:latin typeface="Tahoma"/>
                <a:cs typeface="Tahoma"/>
              </a:rPr>
              <a:t>rsabl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C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-9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code</a:t>
            </a:r>
            <a:endParaRPr sz="2000">
              <a:latin typeface="Tahoma"/>
              <a:cs typeface="Tahoma"/>
            </a:endParaRPr>
          </a:p>
          <a:p>
            <a:pPr marL="1155700" marR="524510" lvl="2" indent="-228600">
              <a:lnSpc>
                <a:spcPct val="100000"/>
              </a:lnSpc>
              <a:spcBef>
                <a:spcPts val="480"/>
              </a:spcBef>
              <a:buClr>
                <a:srgbClr val="C1BBFB"/>
              </a:buClr>
              <a:buSzPct val="65000"/>
              <a:buFont typeface="Wingdings"/>
              <a:buChar char=""/>
              <a:tabLst>
                <a:tab pos="1156335" algn="l"/>
              </a:tabLst>
            </a:pPr>
            <a:r>
              <a:rPr sz="2000" spc="-5" dirty="0">
                <a:latin typeface="Tahoma"/>
                <a:cs typeface="Tahoma"/>
              </a:rPr>
              <a:t>Pneum</a:t>
            </a:r>
            <a:r>
              <a:rPr sz="2000" dirty="0">
                <a:latin typeface="Tahoma"/>
                <a:cs typeface="Tahoma"/>
              </a:rPr>
              <a:t>othorax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allows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speci</a:t>
            </a:r>
            <a:r>
              <a:rPr sz="2000" spc="-10" dirty="0">
                <a:latin typeface="Tahoma"/>
                <a:cs typeface="Tahoma"/>
              </a:rPr>
              <a:t>f</a:t>
            </a:r>
            <a:r>
              <a:rPr sz="2000" dirty="0">
                <a:latin typeface="Tahoma"/>
                <a:cs typeface="Tahoma"/>
              </a:rPr>
              <a:t>ic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codin</a:t>
            </a:r>
            <a:r>
              <a:rPr sz="2000" dirty="0">
                <a:latin typeface="Tahoma"/>
                <a:cs typeface="Tahoma"/>
              </a:rPr>
              <a:t>g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econdar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dx</a:t>
            </a:r>
            <a:r>
              <a:rPr sz="2000" dirty="0">
                <a:latin typeface="Tahoma"/>
                <a:cs typeface="Tahoma"/>
              </a:rPr>
              <a:t> (pr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mary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dx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remains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“chest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pain”)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ICD</a:t>
            </a:r>
            <a:r>
              <a:rPr sz="2000" dirty="0">
                <a:latin typeface="Tahoma"/>
                <a:cs typeface="Tahoma"/>
              </a:rPr>
              <a:t>-9</a:t>
            </a:r>
            <a:r>
              <a:rPr sz="2000" spc="-5" dirty="0">
                <a:latin typeface="Tahoma"/>
                <a:cs typeface="Tahoma"/>
              </a:rPr>
              <a:t> cod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51</a:t>
            </a:r>
            <a:r>
              <a:rPr sz="2000" spc="-10" dirty="0">
                <a:latin typeface="Tahoma"/>
                <a:cs typeface="Tahoma"/>
              </a:rPr>
              <a:t>2</a:t>
            </a:r>
            <a:r>
              <a:rPr sz="2000" dirty="0">
                <a:latin typeface="Tahoma"/>
                <a:cs typeface="Tahoma"/>
              </a:rPr>
              <a:t>,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which</a:t>
            </a:r>
            <a:r>
              <a:rPr sz="2000" spc="-5" dirty="0">
                <a:latin typeface="Tahoma"/>
                <a:cs typeface="Tahoma"/>
              </a:rPr>
              <a:t> typicall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allows </a:t>
            </a:r>
            <a:r>
              <a:rPr sz="2000" spc="-5" dirty="0">
                <a:latin typeface="Tahoma"/>
                <a:cs typeface="Tahoma"/>
              </a:rPr>
              <a:t>reim</a:t>
            </a:r>
            <a:r>
              <a:rPr sz="2000" spc="-10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ursement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5235"/>
              </a:lnSpc>
            </a:pPr>
            <a:r>
              <a:rPr b="0" dirty="0">
                <a:latin typeface="Arial"/>
                <a:cs typeface="Arial"/>
              </a:rPr>
              <a:t>What about Informed Con</a:t>
            </a:r>
            <a:r>
              <a:rPr b="0" spc="5" dirty="0">
                <a:latin typeface="Arial"/>
                <a:cs typeface="Arial"/>
              </a:rPr>
              <a:t>s</a:t>
            </a:r>
            <a:r>
              <a:rPr b="0" dirty="0">
                <a:latin typeface="Arial"/>
                <a:cs typeface="Arial"/>
              </a:rPr>
              <a:t>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15806"/>
            <a:ext cx="7966075" cy="4561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spc="-15" dirty="0">
                <a:latin typeface="Tahoma"/>
                <a:cs typeface="Tahoma"/>
              </a:rPr>
              <a:t>Required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by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spc="-20" dirty="0">
                <a:latin typeface="Tahoma"/>
                <a:cs typeface="Tahoma"/>
              </a:rPr>
              <a:t>J</a:t>
            </a:r>
            <a:r>
              <a:rPr sz="2400" spc="-15" dirty="0"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policy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 informed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consen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ty</a:t>
            </a:r>
            <a:r>
              <a:rPr sz="2400" spc="5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ically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developed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by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15" dirty="0">
                <a:latin typeface="Tahoma"/>
                <a:cs typeface="Tahoma"/>
              </a:rPr>
              <a:t>medical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ta</a:t>
            </a:r>
            <a:r>
              <a:rPr sz="2400" spc="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and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h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spi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al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g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20" dirty="0">
                <a:latin typeface="Tahoma"/>
                <a:cs typeface="Tahoma"/>
              </a:rPr>
              <a:t>vern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ng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b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ard,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consiste</a:t>
            </a:r>
            <a:r>
              <a:rPr sz="2400" spc="10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w</a:t>
            </a:r>
            <a:r>
              <a:rPr sz="2400" spc="-10" dirty="0">
                <a:latin typeface="Tahoma"/>
                <a:cs typeface="Tahoma"/>
              </a:rPr>
              <a:t>ith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l</a:t>
            </a:r>
            <a:r>
              <a:rPr sz="2400" spc="-25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gal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q</a:t>
            </a:r>
            <a:r>
              <a:rPr sz="2400" spc="-10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irements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appropri</a:t>
            </a:r>
            <a:r>
              <a:rPr sz="2400" dirty="0">
                <a:latin typeface="Tahoma"/>
                <a:cs typeface="Tahoma"/>
              </a:rPr>
              <a:t>ate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ormed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consent</a:t>
            </a:r>
            <a:endParaRPr sz="2400">
              <a:latin typeface="Tahoma"/>
              <a:cs typeface="Tahoma"/>
            </a:endParaRPr>
          </a:p>
          <a:p>
            <a:pPr marL="355600" marR="59182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spc="-15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rme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consen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implies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tha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10" dirty="0">
                <a:latin typeface="Tahoma"/>
                <a:cs typeface="Tahoma"/>
              </a:rPr>
              <a:t>pati</a:t>
            </a:r>
            <a:r>
              <a:rPr sz="2400" spc="-5" dirty="0">
                <a:latin typeface="Tahoma"/>
                <a:cs typeface="Tahoma"/>
              </a:rPr>
              <a:t>en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has</a:t>
            </a:r>
            <a:r>
              <a:rPr sz="2400" dirty="0">
                <a:latin typeface="Tahoma"/>
                <a:cs typeface="Tahoma"/>
              </a:rPr>
              <a:t> been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ormed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 pro</a:t>
            </a:r>
            <a:r>
              <a:rPr sz="2400" spc="-5" dirty="0">
                <a:latin typeface="Tahoma"/>
                <a:cs typeface="Tahoma"/>
              </a:rPr>
              <a:t>cedure</a:t>
            </a:r>
            <a:r>
              <a:rPr sz="2400" dirty="0">
                <a:latin typeface="Tahoma"/>
                <a:cs typeface="Tahoma"/>
              </a:rPr>
              <a:t>s or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10" dirty="0">
                <a:latin typeface="Tahoma"/>
                <a:cs typeface="Tahoma"/>
              </a:rPr>
              <a:t>p</a:t>
            </a:r>
            <a:r>
              <a:rPr sz="2400" spc="-5" dirty="0">
                <a:latin typeface="Tahoma"/>
                <a:cs typeface="Tahoma"/>
              </a:rPr>
              <a:t>erati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 be</a:t>
            </a:r>
            <a:r>
              <a:rPr sz="2400" dirty="0">
                <a:latin typeface="Tahoma"/>
                <a:cs typeface="Tahoma"/>
              </a:rPr>
              <a:t> performed</a:t>
            </a:r>
            <a:r>
              <a:rPr sz="2400" spc="-10" dirty="0">
                <a:latin typeface="Tahoma"/>
                <a:cs typeface="Tahoma"/>
              </a:rPr>
              <a:t>,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5" dirty="0">
                <a:latin typeface="Tahoma"/>
                <a:cs typeface="Tahoma"/>
              </a:rPr>
              <a:t>risk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v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10" dirty="0">
                <a:latin typeface="Tahoma"/>
                <a:cs typeface="Tahoma"/>
              </a:rPr>
              <a:t>lv</a:t>
            </a:r>
            <a:r>
              <a:rPr sz="2400" spc="-20" dirty="0">
                <a:latin typeface="Tahoma"/>
                <a:cs typeface="Tahoma"/>
              </a:rPr>
              <a:t>ed</a:t>
            </a:r>
            <a:r>
              <a:rPr sz="2400" spc="-10" dirty="0">
                <a:latin typeface="Tahoma"/>
                <a:cs typeface="Tahoma"/>
              </a:rPr>
              <a:t>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and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15" dirty="0">
                <a:latin typeface="Tahoma"/>
                <a:cs typeface="Tahoma"/>
              </a:rPr>
              <a:t>po</a:t>
            </a:r>
            <a:r>
              <a:rPr sz="2400" spc="-15" dirty="0">
                <a:latin typeface="Tahoma"/>
                <a:cs typeface="Tahoma"/>
              </a:rPr>
              <a:t>ssible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conse</a:t>
            </a:r>
            <a:r>
              <a:rPr sz="2400" spc="5" dirty="0">
                <a:latin typeface="Tahoma"/>
                <a:cs typeface="Tahoma"/>
              </a:rPr>
              <a:t>q</a:t>
            </a:r>
            <a:r>
              <a:rPr sz="2400" dirty="0">
                <a:latin typeface="Tahoma"/>
                <a:cs typeface="Tahoma"/>
              </a:rPr>
              <a:t>uences</a:t>
            </a:r>
            <a:endParaRPr sz="2400">
              <a:latin typeface="Tahoma"/>
              <a:cs typeface="Tahoma"/>
            </a:endParaRPr>
          </a:p>
          <a:p>
            <a:pPr marL="355600" marR="56515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By sig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ing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 consent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rm,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 patient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 patient’s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representati</a:t>
            </a:r>
            <a:r>
              <a:rPr sz="2400" spc="15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icates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tha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he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5" dirty="0">
                <a:latin typeface="Tahoma"/>
                <a:cs typeface="Tahoma"/>
              </a:rPr>
              <a:t> sh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has</a:t>
            </a:r>
            <a:r>
              <a:rPr sz="2400" dirty="0">
                <a:latin typeface="Tahoma"/>
                <a:cs typeface="Tahoma"/>
              </a:rPr>
              <a:t> been</a:t>
            </a:r>
            <a:r>
              <a:rPr sz="2400" dirty="0">
                <a:latin typeface="Tahoma"/>
                <a:cs typeface="Tahoma"/>
              </a:rPr>
              <a:t> in</a:t>
            </a:r>
            <a:r>
              <a:rPr sz="2400" spc="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ormed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consent</a:t>
            </a:r>
            <a:r>
              <a:rPr sz="2400" dirty="0">
                <a:latin typeface="Tahoma"/>
                <a:cs typeface="Tahoma"/>
              </a:rPr>
              <a:t>s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procedure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treatme</a:t>
            </a:r>
            <a:r>
              <a:rPr sz="2400" dirty="0">
                <a:latin typeface="Tahoma"/>
                <a:cs typeface="Tahoma"/>
              </a:rPr>
              <a:t>nt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8327"/>
            <a:ext cx="9144000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81059" y="338327"/>
            <a:ext cx="662940" cy="1231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3377" y="592375"/>
            <a:ext cx="853694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Arial"/>
                <a:cs typeface="Arial"/>
              </a:rPr>
              <a:t>Health Inf</a:t>
            </a:r>
            <a:r>
              <a:rPr sz="4400" b="1" spc="-20" dirty="0">
                <a:latin typeface="Arial"/>
                <a:cs typeface="Arial"/>
              </a:rPr>
              <a:t>o</a:t>
            </a:r>
            <a:r>
              <a:rPr sz="4400" b="1" dirty="0">
                <a:latin typeface="Arial"/>
                <a:cs typeface="Arial"/>
              </a:rPr>
              <a:t>rmation Mana</a:t>
            </a:r>
            <a:r>
              <a:rPr sz="4400" b="1" spc="-15" dirty="0">
                <a:latin typeface="Arial"/>
                <a:cs typeface="Arial"/>
              </a:rPr>
              <a:t>g</a:t>
            </a:r>
            <a:r>
              <a:rPr sz="4400" b="1" dirty="0">
                <a:latin typeface="Arial"/>
                <a:cs typeface="Arial"/>
              </a:rPr>
              <a:t>ement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1784988"/>
            <a:ext cx="7686675" cy="212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639445" algn="l"/>
              </a:tabLst>
            </a:pPr>
            <a:r>
              <a:rPr sz="3600" spc="-15" dirty="0">
                <a:latin typeface="Tahoma"/>
                <a:cs typeface="Tahoma"/>
              </a:rPr>
              <a:t>All</a:t>
            </a:r>
            <a:r>
              <a:rPr sz="3600" spc="-15" dirty="0">
                <a:latin typeface="Tahoma"/>
                <a:cs typeface="Tahoma"/>
              </a:rPr>
              <a:t>	</a:t>
            </a:r>
            <a:r>
              <a:rPr sz="3600" spc="-35" dirty="0">
                <a:latin typeface="Tahoma"/>
                <a:cs typeface="Tahoma"/>
              </a:rPr>
              <a:t>h</a:t>
            </a:r>
            <a:r>
              <a:rPr sz="3600" spc="-5" dirty="0">
                <a:latin typeface="Tahoma"/>
                <a:cs typeface="Tahoma"/>
              </a:rPr>
              <a:t>ealt</a:t>
            </a:r>
            <a:r>
              <a:rPr sz="3600" dirty="0">
                <a:latin typeface="Tahoma"/>
                <a:cs typeface="Tahoma"/>
              </a:rPr>
              <a:t>h</a:t>
            </a:r>
            <a:r>
              <a:rPr sz="3600" spc="15" dirty="0">
                <a:latin typeface="Tahoma"/>
                <a:cs typeface="Tahoma"/>
              </a:rPr>
              <a:t> </a:t>
            </a:r>
            <a:r>
              <a:rPr sz="3600" spc="-5" dirty="0">
                <a:latin typeface="Tahoma"/>
                <a:cs typeface="Tahoma"/>
              </a:rPr>
              <a:t>c</a:t>
            </a:r>
            <a:r>
              <a:rPr sz="3600" spc="-15" dirty="0">
                <a:latin typeface="Tahoma"/>
                <a:cs typeface="Tahoma"/>
              </a:rPr>
              <a:t>a</a:t>
            </a:r>
            <a:r>
              <a:rPr sz="3600" spc="-5" dirty="0">
                <a:latin typeface="Tahoma"/>
                <a:cs typeface="Tahoma"/>
              </a:rPr>
              <a:t>r</a:t>
            </a:r>
            <a:r>
              <a:rPr sz="3600" dirty="0">
                <a:latin typeface="Tahoma"/>
                <a:cs typeface="Tahoma"/>
              </a:rPr>
              <a:t>e</a:t>
            </a:r>
            <a:r>
              <a:rPr sz="3600" spc="10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providers,</a:t>
            </a:r>
            <a:r>
              <a:rPr sz="3600" spc="-35" dirty="0">
                <a:latin typeface="Tahoma"/>
                <a:cs typeface="Tahoma"/>
              </a:rPr>
              <a:t> </a:t>
            </a:r>
            <a:r>
              <a:rPr sz="3600" spc="-5" dirty="0">
                <a:latin typeface="Tahoma"/>
                <a:cs typeface="Tahoma"/>
              </a:rPr>
              <a:t>regardless</a:t>
            </a:r>
            <a:r>
              <a:rPr sz="3600" spc="-5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of</a:t>
            </a:r>
            <a:r>
              <a:rPr sz="3600" spc="-5" dirty="0">
                <a:latin typeface="Tahoma"/>
                <a:cs typeface="Tahoma"/>
              </a:rPr>
              <a:t> setting</a:t>
            </a:r>
            <a:r>
              <a:rPr sz="3600" dirty="0">
                <a:latin typeface="Tahoma"/>
                <a:cs typeface="Tahoma"/>
              </a:rPr>
              <a:t>,</a:t>
            </a:r>
            <a:r>
              <a:rPr sz="3600" spc="10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are</a:t>
            </a:r>
            <a:r>
              <a:rPr sz="3600" spc="-5" dirty="0">
                <a:latin typeface="Tahoma"/>
                <a:cs typeface="Tahoma"/>
              </a:rPr>
              <a:t> r</a:t>
            </a:r>
            <a:r>
              <a:rPr sz="3600" spc="5" dirty="0">
                <a:latin typeface="Tahoma"/>
                <a:cs typeface="Tahoma"/>
              </a:rPr>
              <a:t>e</a:t>
            </a:r>
            <a:r>
              <a:rPr sz="3600" spc="-20" dirty="0">
                <a:latin typeface="Tahoma"/>
                <a:cs typeface="Tahoma"/>
              </a:rPr>
              <a:t>quired</a:t>
            </a:r>
            <a:r>
              <a:rPr sz="3600" spc="5" dirty="0">
                <a:latin typeface="Tahoma"/>
                <a:cs typeface="Tahoma"/>
              </a:rPr>
              <a:t> </a:t>
            </a:r>
            <a:r>
              <a:rPr sz="3600" spc="-5" dirty="0">
                <a:latin typeface="Tahoma"/>
                <a:cs typeface="Tahoma"/>
              </a:rPr>
              <a:t>t</a:t>
            </a:r>
            <a:r>
              <a:rPr sz="3600" dirty="0">
                <a:latin typeface="Tahoma"/>
                <a:cs typeface="Tahoma"/>
              </a:rPr>
              <a:t>o</a:t>
            </a:r>
            <a:r>
              <a:rPr sz="3600" spc="-10" dirty="0">
                <a:latin typeface="Tahoma"/>
                <a:cs typeface="Tahoma"/>
              </a:rPr>
              <a:t> </a:t>
            </a:r>
            <a:r>
              <a:rPr sz="3600" spc="-20" dirty="0">
                <a:latin typeface="Tahoma"/>
                <a:cs typeface="Tahoma"/>
              </a:rPr>
              <a:t>maint</a:t>
            </a:r>
            <a:r>
              <a:rPr sz="3600" spc="-35" dirty="0">
                <a:latin typeface="Tahoma"/>
                <a:cs typeface="Tahoma"/>
              </a:rPr>
              <a:t>a</a:t>
            </a:r>
            <a:r>
              <a:rPr sz="3600" spc="-15" dirty="0">
                <a:latin typeface="Tahoma"/>
                <a:cs typeface="Tahoma"/>
              </a:rPr>
              <a:t>in</a:t>
            </a:r>
            <a:r>
              <a:rPr sz="3600" spc="5" dirty="0">
                <a:latin typeface="Tahoma"/>
                <a:cs typeface="Tahoma"/>
              </a:rPr>
              <a:t> </a:t>
            </a:r>
            <a:r>
              <a:rPr sz="3600" spc="-15" dirty="0">
                <a:latin typeface="Tahoma"/>
                <a:cs typeface="Tahoma"/>
              </a:rPr>
              <a:t>all</a:t>
            </a:r>
            <a:r>
              <a:rPr sz="3600" spc="-15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patie</a:t>
            </a:r>
            <a:r>
              <a:rPr sz="3600" spc="-15" dirty="0">
                <a:latin typeface="Tahoma"/>
                <a:cs typeface="Tahoma"/>
              </a:rPr>
              <a:t>n</a:t>
            </a:r>
            <a:r>
              <a:rPr sz="3600" dirty="0">
                <a:latin typeface="Tahoma"/>
                <a:cs typeface="Tahoma"/>
              </a:rPr>
              <a:t>t</a:t>
            </a:r>
            <a:r>
              <a:rPr sz="3600" spc="-5" dirty="0">
                <a:latin typeface="Tahoma"/>
                <a:cs typeface="Tahoma"/>
              </a:rPr>
              <a:t> c</a:t>
            </a:r>
            <a:r>
              <a:rPr sz="3600" spc="-15" dirty="0">
                <a:latin typeface="Tahoma"/>
                <a:cs typeface="Tahoma"/>
              </a:rPr>
              <a:t>a</a:t>
            </a:r>
            <a:r>
              <a:rPr sz="3600" spc="-5" dirty="0">
                <a:latin typeface="Tahoma"/>
                <a:cs typeface="Tahoma"/>
              </a:rPr>
              <a:t>r</a:t>
            </a:r>
            <a:r>
              <a:rPr sz="3600" dirty="0">
                <a:latin typeface="Tahoma"/>
                <a:cs typeface="Tahoma"/>
              </a:rPr>
              <a:t>e</a:t>
            </a:r>
            <a:r>
              <a:rPr sz="3600" spc="20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information</a:t>
            </a:r>
            <a:r>
              <a:rPr sz="3600" spc="-25" dirty="0">
                <a:latin typeface="Tahoma"/>
                <a:cs typeface="Tahoma"/>
              </a:rPr>
              <a:t> </a:t>
            </a:r>
            <a:r>
              <a:rPr sz="3600" spc="-5" dirty="0">
                <a:latin typeface="Tahoma"/>
                <a:cs typeface="Tahoma"/>
              </a:rPr>
              <a:t>th</a:t>
            </a:r>
            <a:r>
              <a:rPr sz="3600" spc="-15" dirty="0">
                <a:latin typeface="Tahoma"/>
                <a:cs typeface="Tahoma"/>
              </a:rPr>
              <a:t>a</a:t>
            </a:r>
            <a:r>
              <a:rPr sz="3600" dirty="0">
                <a:latin typeface="Tahoma"/>
                <a:cs typeface="Tahoma"/>
              </a:rPr>
              <a:t>t</a:t>
            </a:r>
            <a:r>
              <a:rPr sz="3600" spc="-5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applies</a:t>
            </a:r>
            <a:r>
              <a:rPr sz="3600" dirty="0">
                <a:latin typeface="Tahoma"/>
                <a:cs typeface="Tahoma"/>
              </a:rPr>
              <a:t> </a:t>
            </a:r>
            <a:r>
              <a:rPr sz="3600" spc="-5" dirty="0">
                <a:latin typeface="Tahoma"/>
                <a:cs typeface="Tahoma"/>
              </a:rPr>
              <a:t>t</a:t>
            </a:r>
            <a:r>
              <a:rPr sz="3600" dirty="0">
                <a:latin typeface="Tahoma"/>
                <a:cs typeface="Tahoma"/>
              </a:rPr>
              <a:t>o</a:t>
            </a:r>
            <a:r>
              <a:rPr sz="3600" spc="-10" dirty="0">
                <a:latin typeface="Tahoma"/>
                <a:cs typeface="Tahoma"/>
              </a:rPr>
              <a:t> </a:t>
            </a:r>
            <a:r>
              <a:rPr sz="3600" spc="-20" dirty="0">
                <a:latin typeface="Tahoma"/>
                <a:cs typeface="Tahoma"/>
              </a:rPr>
              <a:t>an</a:t>
            </a:r>
            <a:r>
              <a:rPr sz="3600" dirty="0">
                <a:latin typeface="Tahoma"/>
                <a:cs typeface="Tahoma"/>
              </a:rPr>
              <a:t> </a:t>
            </a:r>
            <a:r>
              <a:rPr sz="3600" spc="-15" dirty="0">
                <a:latin typeface="Tahoma"/>
                <a:cs typeface="Tahoma"/>
              </a:rPr>
              <a:t>individual</a:t>
            </a:r>
            <a:r>
              <a:rPr sz="3600" spc="-20" dirty="0">
                <a:latin typeface="Tahoma"/>
                <a:cs typeface="Tahoma"/>
              </a:rPr>
              <a:t> </a:t>
            </a:r>
            <a:r>
              <a:rPr sz="3600" spc="-20" dirty="0">
                <a:latin typeface="Tahoma"/>
                <a:cs typeface="Tahoma"/>
              </a:rPr>
              <a:t>patient.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0" y="4865700"/>
            <a:ext cx="2843403" cy="1771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6600" y="4419600"/>
            <a:ext cx="2505329" cy="1666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1394" y="4084650"/>
            <a:ext cx="2819400" cy="1562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6673" y="605075"/>
            <a:ext cx="447357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35"/>
              </a:lnSpc>
            </a:pPr>
            <a:r>
              <a:rPr sz="4400" dirty="0">
                <a:latin typeface="Arial"/>
                <a:cs typeface="Arial"/>
              </a:rPr>
              <a:t>Informed C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nse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dirty="0"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5540"/>
            <a:ext cx="8001000" cy="3284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285"/>
              <a:buFont typeface="Wingdings"/>
              <a:buChar char=""/>
              <a:tabLst>
                <a:tab pos="356235" algn="l"/>
              </a:tabLst>
            </a:pPr>
            <a:r>
              <a:rPr sz="2800" spc="-25" dirty="0">
                <a:latin typeface="Tahoma"/>
                <a:cs typeface="Tahoma"/>
              </a:rPr>
              <a:t>N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dirty="0">
                <a:latin typeface="Tahoma"/>
                <a:cs typeface="Tahoma"/>
              </a:rPr>
              <a:t>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sam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Authorization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fo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Treatment</a:t>
            </a:r>
            <a:endParaRPr sz="2800">
              <a:latin typeface="Tahoma"/>
              <a:cs typeface="Tahoma"/>
            </a:endParaRPr>
          </a:p>
          <a:p>
            <a:pPr marL="355600" marR="808990" indent="-342900">
              <a:lnSpc>
                <a:spcPct val="100000"/>
              </a:lnSpc>
              <a:spcBef>
                <a:spcPts val="670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356235" algn="l"/>
              </a:tabLst>
            </a:pPr>
            <a:r>
              <a:rPr sz="2800" spc="-20" dirty="0">
                <a:latin typeface="Tahoma"/>
                <a:cs typeface="Tahoma"/>
              </a:rPr>
              <a:t>I</a:t>
            </a:r>
            <a:r>
              <a:rPr sz="2800" spc="-10" dirty="0">
                <a:latin typeface="Tahoma"/>
                <a:cs typeface="Tahoma"/>
              </a:rPr>
              <a:t>f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informed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cons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nt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is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not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file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w</a:t>
            </a:r>
            <a:r>
              <a:rPr sz="2800" spc="-15" dirty="0">
                <a:latin typeface="Tahoma"/>
                <a:cs typeface="Tahoma"/>
              </a:rPr>
              <a:t>ith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medical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re</a:t>
            </a:r>
            <a:r>
              <a:rPr sz="2800" spc="-10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or</a:t>
            </a:r>
            <a:r>
              <a:rPr sz="2800" spc="-15" dirty="0">
                <a:latin typeface="Tahoma"/>
                <a:cs typeface="Tahoma"/>
              </a:rPr>
              <a:t>d</a:t>
            </a:r>
            <a:r>
              <a:rPr sz="2800" spc="-10" dirty="0"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 marL="756285" marR="836294" lvl="1" indent="-286385">
              <a:lnSpc>
                <a:spcPct val="100000"/>
              </a:lnSpc>
              <a:spcBef>
                <a:spcPts val="580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ecor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must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icate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tha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 informed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consen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w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10" dirty="0">
                <a:latin typeface="Tahoma"/>
                <a:cs typeface="Tahoma"/>
              </a:rPr>
              <a:t>b</a:t>
            </a:r>
            <a:r>
              <a:rPr sz="2400" spc="-15" dirty="0">
                <a:latin typeface="Tahoma"/>
                <a:cs typeface="Tahoma"/>
              </a:rPr>
              <a:t>tai</a:t>
            </a:r>
            <a:r>
              <a:rPr sz="2400" spc="-5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spc="-10" dirty="0">
                <a:latin typeface="Tahoma"/>
                <a:cs typeface="Tahoma"/>
              </a:rPr>
              <a:t>iv</a:t>
            </a:r>
            <a:r>
              <a:rPr sz="2400" spc="-20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 procedu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treatment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ecor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must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icate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whe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 th</a:t>
            </a:r>
            <a:r>
              <a:rPr sz="2400" dirty="0">
                <a:latin typeface="Tahoma"/>
                <a:cs typeface="Tahoma"/>
              </a:rPr>
              <a:t>e informed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consent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f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m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ocated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3189" y="605075"/>
            <a:ext cx="3818254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35"/>
              </a:lnSpc>
            </a:pPr>
            <a:r>
              <a:rPr sz="4400" dirty="0">
                <a:latin typeface="Arial"/>
                <a:cs typeface="Arial"/>
              </a:rPr>
              <a:t>Incident Report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12883"/>
            <a:ext cx="7706995" cy="256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353C5"/>
              </a:buClr>
              <a:buSzPct val="64062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ahoma"/>
                <a:cs typeface="Tahoma"/>
              </a:rPr>
              <a:t>Con</a:t>
            </a:r>
            <a:r>
              <a:rPr sz="3200" spc="-20" dirty="0">
                <a:latin typeface="Tahoma"/>
                <a:cs typeface="Tahoma"/>
              </a:rPr>
              <a:t>t</a:t>
            </a:r>
            <a:r>
              <a:rPr sz="3200" dirty="0">
                <a:latin typeface="Tahoma"/>
                <a:cs typeface="Tahoma"/>
              </a:rPr>
              <a:t>ains info</a:t>
            </a:r>
            <a:r>
              <a:rPr sz="3200" spc="-20" dirty="0">
                <a:latin typeface="Tahoma"/>
                <a:cs typeface="Tahoma"/>
              </a:rPr>
              <a:t>r</a:t>
            </a:r>
            <a:r>
              <a:rPr sz="3200" dirty="0">
                <a:latin typeface="Tahoma"/>
                <a:cs typeface="Tahoma"/>
              </a:rPr>
              <a:t>mat</a:t>
            </a:r>
            <a:r>
              <a:rPr sz="3200" spc="-15" dirty="0">
                <a:latin typeface="Tahoma"/>
                <a:cs typeface="Tahoma"/>
              </a:rPr>
              <a:t>i</a:t>
            </a:r>
            <a:r>
              <a:rPr sz="3200" dirty="0">
                <a:latin typeface="Tahoma"/>
                <a:cs typeface="Tahoma"/>
              </a:rPr>
              <a:t>on </a:t>
            </a:r>
            <a:r>
              <a:rPr sz="3200" spc="-5" dirty="0">
                <a:latin typeface="Tahoma"/>
                <a:cs typeface="Tahoma"/>
              </a:rPr>
              <a:t>relativ</a:t>
            </a:r>
            <a:r>
              <a:rPr sz="3200" dirty="0">
                <a:latin typeface="Tahoma"/>
                <a:cs typeface="Tahoma"/>
              </a:rPr>
              <a:t>e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</a:t>
            </a:r>
            <a:r>
              <a:rPr sz="3200" dirty="0">
                <a:latin typeface="Tahoma"/>
                <a:cs typeface="Tahoma"/>
              </a:rPr>
              <a:t>o patient</a:t>
            </a:r>
            <a:r>
              <a:rPr sz="3200" dirty="0">
                <a:latin typeface="Tahoma"/>
                <a:cs typeface="Tahoma"/>
              </a:rPr>
              <a:t> incidenc</a:t>
            </a:r>
            <a:r>
              <a:rPr sz="3200" spc="-5" dirty="0">
                <a:latin typeface="Tahoma"/>
                <a:cs typeface="Tahoma"/>
              </a:rPr>
              <a:t>e</a:t>
            </a:r>
            <a:r>
              <a:rPr sz="3200" dirty="0">
                <a:latin typeface="Tahoma"/>
                <a:cs typeface="Tahoma"/>
              </a:rPr>
              <a:t>s or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occurrences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tha</a:t>
            </a:r>
            <a:r>
              <a:rPr sz="3200" dirty="0">
                <a:latin typeface="Tahoma"/>
                <a:cs typeface="Tahoma"/>
              </a:rPr>
              <a:t>t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are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out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</a:t>
            </a:r>
            <a:r>
              <a:rPr sz="3200" dirty="0">
                <a:latin typeface="Tahoma"/>
                <a:cs typeface="Tahoma"/>
              </a:rPr>
              <a:t>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normal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exp</a:t>
            </a:r>
            <a:r>
              <a:rPr sz="3200" spc="10" dirty="0">
                <a:latin typeface="Tahoma"/>
                <a:cs typeface="Tahoma"/>
              </a:rPr>
              <a:t>e</a:t>
            </a:r>
            <a:r>
              <a:rPr sz="3200" spc="-5" dirty="0">
                <a:latin typeface="Tahoma"/>
                <a:cs typeface="Tahoma"/>
              </a:rPr>
              <a:t>rience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5353C5"/>
              </a:buClr>
              <a:buSzPct val="64062"/>
              <a:buFont typeface="Wingdings"/>
              <a:buChar char=""/>
              <a:tabLst>
                <a:tab pos="356235" algn="l"/>
              </a:tabLst>
            </a:pPr>
            <a:r>
              <a:rPr sz="3200" spc="-5" dirty="0">
                <a:latin typeface="Tahoma"/>
                <a:cs typeface="Tahoma"/>
              </a:rPr>
              <a:t>Incid</a:t>
            </a:r>
            <a:r>
              <a:rPr sz="3200" spc="10" dirty="0">
                <a:latin typeface="Tahoma"/>
                <a:cs typeface="Tahoma"/>
              </a:rPr>
              <a:t>e</a:t>
            </a:r>
            <a:r>
              <a:rPr sz="3200" dirty="0">
                <a:latin typeface="Tahoma"/>
                <a:cs typeface="Tahoma"/>
              </a:rPr>
              <a:t>nce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</a:t>
            </a:r>
            <a:r>
              <a:rPr sz="3200" spc="-10" dirty="0">
                <a:latin typeface="Tahoma"/>
                <a:cs typeface="Tahoma"/>
              </a:rPr>
              <a:t>l</a:t>
            </a:r>
            <a:r>
              <a:rPr sz="3200" dirty="0">
                <a:latin typeface="Tahoma"/>
                <a:cs typeface="Tahoma"/>
              </a:rPr>
              <a:t>assified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as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ahoma"/>
                <a:cs typeface="Tahoma"/>
              </a:rPr>
              <a:t>sentine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32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ahoma"/>
                <a:cs typeface="Tahoma"/>
              </a:rPr>
              <a:t>ev</a:t>
            </a:r>
            <a:r>
              <a:rPr sz="3200" spc="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nt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5353C5"/>
              </a:buClr>
              <a:buSzPct val="64062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ahoma"/>
                <a:cs typeface="Tahoma"/>
              </a:rPr>
              <a:t>Must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be</a:t>
            </a:r>
            <a:r>
              <a:rPr sz="3200" spc="-5" dirty="0">
                <a:latin typeface="Tahoma"/>
                <a:cs typeface="Tahoma"/>
              </a:rPr>
              <a:t> complete</a:t>
            </a:r>
            <a:r>
              <a:rPr sz="3200" dirty="0">
                <a:latin typeface="Tahoma"/>
                <a:cs typeface="Tahoma"/>
              </a:rPr>
              <a:t>d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af</a:t>
            </a:r>
            <a:r>
              <a:rPr sz="3200" spc="-15" dirty="0">
                <a:latin typeface="Tahoma"/>
                <a:cs typeface="Tahoma"/>
              </a:rPr>
              <a:t>t</a:t>
            </a:r>
            <a:r>
              <a:rPr sz="3200" spc="-5" dirty="0">
                <a:latin typeface="Tahoma"/>
                <a:cs typeface="Tahoma"/>
              </a:rPr>
              <a:t>e</a:t>
            </a:r>
            <a:r>
              <a:rPr sz="3200" dirty="0">
                <a:latin typeface="Tahoma"/>
                <a:cs typeface="Tahoma"/>
              </a:rPr>
              <a:t>r an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ev</a:t>
            </a:r>
            <a:r>
              <a:rPr sz="3200" spc="5" dirty="0">
                <a:latin typeface="Tahoma"/>
                <a:cs typeface="Tahoma"/>
              </a:rPr>
              <a:t>e</a:t>
            </a:r>
            <a:r>
              <a:rPr sz="3200" dirty="0">
                <a:latin typeface="Tahoma"/>
                <a:cs typeface="Tahoma"/>
              </a:rPr>
              <a:t>nt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909" y="269795"/>
            <a:ext cx="7646670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What does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this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 to do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with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ts val="5235"/>
              </a:lnSpc>
            </a:pPr>
            <a:r>
              <a:rPr sz="4400" dirty="0">
                <a:latin typeface="Arial"/>
                <a:cs typeface="Arial"/>
              </a:rPr>
              <a:t>Radio</a:t>
            </a:r>
            <a:r>
              <a:rPr sz="4400" spc="5" dirty="0">
                <a:latin typeface="Arial"/>
                <a:cs typeface="Arial"/>
              </a:rPr>
              <a:t>l</a:t>
            </a:r>
            <a:r>
              <a:rPr sz="4400" dirty="0">
                <a:latin typeface="Arial"/>
                <a:cs typeface="Arial"/>
              </a:rPr>
              <a:t>ogy?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6934"/>
            <a:ext cx="8014334" cy="353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583"/>
              <a:buFont typeface="Wingdings"/>
              <a:buChar char=""/>
              <a:tabLst>
                <a:tab pos="356235" algn="l"/>
              </a:tabLst>
            </a:pPr>
            <a:r>
              <a:rPr sz="2400" dirty="0">
                <a:latin typeface="Tahoma"/>
                <a:cs typeface="Tahoma"/>
              </a:rPr>
              <a:t>We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Healt</a:t>
            </a:r>
            <a:r>
              <a:rPr sz="2400" dirty="0">
                <a:latin typeface="Tahoma"/>
                <a:cs typeface="Tahoma"/>
              </a:rPr>
              <a:t>h R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cor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everythi</a:t>
            </a:r>
            <a:r>
              <a:rPr sz="2400" spc="10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g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</a:t>
            </a:r>
            <a:r>
              <a:rPr sz="2400" dirty="0">
                <a:latin typeface="Tahoma"/>
                <a:cs typeface="Tahoma"/>
              </a:rPr>
              <a:t>e do!</a:t>
            </a:r>
            <a:endParaRPr sz="2400">
              <a:latin typeface="Tahoma"/>
              <a:cs typeface="Tahoma"/>
            </a:endParaRPr>
          </a:p>
          <a:p>
            <a:pPr marL="355600" marR="230504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6235" algn="l"/>
              </a:tabLst>
            </a:pPr>
            <a:r>
              <a:rPr sz="2400" spc="-5" dirty="0">
                <a:latin typeface="Tahoma"/>
                <a:cs typeface="Tahoma"/>
              </a:rPr>
              <a:t>Bef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ra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spc="-10" dirty="0">
                <a:latin typeface="Tahoma"/>
                <a:cs typeface="Tahoma"/>
              </a:rPr>
              <a:t>iolog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c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cedur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</a:t>
            </a:r>
            <a:r>
              <a:rPr sz="2400" spc="-5" dirty="0">
                <a:latin typeface="Tahoma"/>
                <a:cs typeface="Tahoma"/>
              </a:rPr>
              <a:t>erf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rmed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ra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spc="-15" dirty="0">
                <a:latin typeface="Tahoma"/>
                <a:cs typeface="Tahoma"/>
              </a:rPr>
              <a:t>iology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5" dirty="0">
                <a:latin typeface="Tahoma"/>
                <a:cs typeface="Tahoma"/>
              </a:rPr>
              <a:t> reques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servic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is</a:t>
            </a:r>
            <a:r>
              <a:rPr sz="2400" spc="-5" dirty="0">
                <a:latin typeface="Tahoma"/>
                <a:cs typeface="Tahoma"/>
              </a:rPr>
              <a:t> c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20" dirty="0">
                <a:latin typeface="Tahoma"/>
                <a:cs typeface="Tahoma"/>
              </a:rPr>
              <a:t>mp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spc="-5" dirty="0">
                <a:latin typeface="Tahoma"/>
                <a:cs typeface="Tahoma"/>
              </a:rPr>
              <a:t>eted</a:t>
            </a:r>
            <a:endParaRPr sz="2400">
              <a:latin typeface="Tahoma"/>
              <a:cs typeface="Tahoma"/>
            </a:endParaRPr>
          </a:p>
          <a:p>
            <a:pPr marL="355600" marR="657225" indent="-342900">
              <a:lnSpc>
                <a:spcPts val="2880"/>
              </a:lnSpc>
              <a:spcBef>
                <a:spcPts val="670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6235" algn="l"/>
              </a:tabLst>
            </a:pP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d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ag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osis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sig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sym</a:t>
            </a:r>
            <a:r>
              <a:rPr sz="2400" spc="-10" dirty="0">
                <a:latin typeface="Tahoma"/>
                <a:cs typeface="Tahoma"/>
              </a:rPr>
              <a:t>p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25" dirty="0">
                <a:latin typeface="Tahoma"/>
                <a:cs typeface="Tahoma"/>
              </a:rPr>
              <a:t>m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whic</a:t>
            </a:r>
            <a:r>
              <a:rPr sz="2400" spc="-15" dirty="0">
                <a:latin typeface="Tahoma"/>
                <a:cs typeface="Tahoma"/>
              </a:rPr>
              <a:t>h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5" dirty="0">
                <a:latin typeface="Tahoma"/>
                <a:cs typeface="Tahoma"/>
              </a:rPr>
              <a:t>tes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is</a:t>
            </a:r>
            <a:r>
              <a:rPr sz="2400" spc="-10" dirty="0">
                <a:latin typeface="Tahoma"/>
                <a:cs typeface="Tahoma"/>
              </a:rPr>
              <a:t> bei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spc="-15" dirty="0">
                <a:latin typeface="Tahoma"/>
                <a:cs typeface="Tahoma"/>
              </a:rPr>
              <a:t>g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performed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500" i="1" spc="-55" dirty="0">
                <a:latin typeface="Tahoma"/>
                <a:cs typeface="Tahoma"/>
              </a:rPr>
              <a:t>must</a:t>
            </a:r>
            <a:r>
              <a:rPr sz="2500" i="1" spc="-4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accompa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5" dirty="0">
                <a:latin typeface="Tahoma"/>
                <a:cs typeface="Tahoma"/>
              </a:rPr>
              <a:t> ea</a:t>
            </a:r>
            <a:r>
              <a:rPr sz="2400" spc="-10" dirty="0">
                <a:latin typeface="Tahoma"/>
                <a:cs typeface="Tahoma"/>
              </a:rPr>
              <a:t>c</a:t>
            </a:r>
            <a:r>
              <a:rPr sz="2400" spc="-15" dirty="0">
                <a:latin typeface="Tahoma"/>
                <a:cs typeface="Tahoma"/>
              </a:rPr>
              <a:t>h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req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spc="-5" dirty="0">
                <a:latin typeface="Tahoma"/>
                <a:cs typeface="Tahoma"/>
              </a:rPr>
              <a:t>est.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6235" algn="l"/>
              </a:tabLst>
            </a:pPr>
            <a:r>
              <a:rPr sz="2400" dirty="0">
                <a:latin typeface="Tahoma"/>
                <a:cs typeface="Tahoma"/>
              </a:rPr>
              <a:t>Re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ul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cedur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sen</a:t>
            </a:r>
            <a:r>
              <a:rPr sz="2400" dirty="0">
                <a:latin typeface="Tahoma"/>
                <a:cs typeface="Tahoma"/>
              </a:rPr>
              <a:t>t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 </a:t>
            </a:r>
            <a:r>
              <a:rPr sz="2400" spc="-5" dirty="0">
                <a:latin typeface="Tahoma"/>
                <a:cs typeface="Tahoma"/>
              </a:rPr>
              <a:t>H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alth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ecord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6235" algn="l"/>
              </a:tabLst>
            </a:pPr>
            <a:r>
              <a:rPr sz="2400" spc="-15" dirty="0">
                <a:latin typeface="Tahoma"/>
                <a:cs typeface="Tahoma"/>
              </a:rPr>
              <a:t>Any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pecial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rt</a:t>
            </a:r>
            <a:r>
              <a:rPr sz="2400" dirty="0">
                <a:latin typeface="Tahoma"/>
                <a:cs typeface="Tahoma"/>
              </a:rPr>
              <a:t>s </a:t>
            </a:r>
            <a:r>
              <a:rPr sz="2400" spc="-15" dirty="0">
                <a:latin typeface="Tahoma"/>
                <a:cs typeface="Tahoma"/>
              </a:rPr>
              <a:t>documen</a:t>
            </a:r>
            <a:r>
              <a:rPr sz="2400" spc="-15" dirty="0">
                <a:latin typeface="Tahoma"/>
                <a:cs typeface="Tahoma"/>
              </a:rPr>
              <a:t>ti</a:t>
            </a:r>
            <a:r>
              <a:rPr sz="2400" spc="-5" dirty="0">
                <a:latin typeface="Tahoma"/>
                <a:cs typeface="Tahoma"/>
              </a:rPr>
              <a:t>n</a:t>
            </a:r>
            <a:r>
              <a:rPr sz="2400" spc="-15" dirty="0">
                <a:latin typeface="Tahoma"/>
                <a:cs typeface="Tahoma"/>
              </a:rPr>
              <a:t>g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eval</a:t>
            </a:r>
            <a:r>
              <a:rPr sz="2400" spc="-5" dirty="0">
                <a:latin typeface="Tahoma"/>
                <a:cs typeface="Tahoma"/>
              </a:rPr>
              <a:t>u</a:t>
            </a:r>
            <a:r>
              <a:rPr sz="2400" spc="-10" dirty="0">
                <a:latin typeface="Tahoma"/>
                <a:cs typeface="Tahoma"/>
              </a:rPr>
              <a:t>ati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5" dirty="0">
                <a:latin typeface="Tahoma"/>
                <a:cs typeface="Tahoma"/>
              </a:rPr>
              <a:t> treatment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5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atient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must be made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5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art 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 patient’s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perman</a:t>
            </a:r>
            <a:r>
              <a:rPr sz="2400" spc="-5" dirty="0">
                <a:latin typeface="Tahoma"/>
                <a:cs typeface="Tahoma"/>
              </a:rPr>
              <a:t>en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record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28777"/>
            <a:ext cx="8264525" cy="484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814"/>
              <a:buFont typeface="Wingdings"/>
              <a:buChar char=""/>
              <a:tabLst>
                <a:tab pos="355600" algn="l"/>
              </a:tabLst>
            </a:pPr>
            <a:r>
              <a:rPr sz="2700" spc="-5" dirty="0">
                <a:solidFill>
                  <a:srgbClr val="6F2F9F"/>
                </a:solidFill>
                <a:latin typeface="Tahoma"/>
                <a:cs typeface="Tahoma"/>
              </a:rPr>
              <a:t>Hos</a:t>
            </a:r>
            <a:r>
              <a:rPr sz="2700" spc="-10" dirty="0">
                <a:solidFill>
                  <a:srgbClr val="6F2F9F"/>
                </a:solidFill>
                <a:latin typeface="Tahoma"/>
                <a:cs typeface="Tahoma"/>
              </a:rPr>
              <a:t>p</a:t>
            </a:r>
            <a:r>
              <a:rPr sz="2700" spc="-10" dirty="0">
                <a:solidFill>
                  <a:srgbClr val="6F2F9F"/>
                </a:solidFill>
                <a:latin typeface="Tahoma"/>
                <a:cs typeface="Tahoma"/>
              </a:rPr>
              <a:t>it</a:t>
            </a:r>
            <a:r>
              <a:rPr sz="2700" spc="-30" dirty="0">
                <a:solidFill>
                  <a:srgbClr val="6F2F9F"/>
                </a:solidFill>
                <a:latin typeface="Tahoma"/>
                <a:cs typeface="Tahoma"/>
              </a:rPr>
              <a:t>a</a:t>
            </a:r>
            <a:r>
              <a:rPr sz="2700" spc="-10" dirty="0">
                <a:solidFill>
                  <a:srgbClr val="6F2F9F"/>
                </a:solidFill>
                <a:latin typeface="Tahoma"/>
                <a:cs typeface="Tahoma"/>
              </a:rPr>
              <a:t>l</a:t>
            </a:r>
            <a:r>
              <a:rPr sz="2700" spc="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700" spc="-5" dirty="0">
                <a:solidFill>
                  <a:srgbClr val="6F2F9F"/>
                </a:solidFill>
                <a:latin typeface="Tahoma"/>
                <a:cs typeface="Tahoma"/>
              </a:rPr>
              <a:t>Informat</a:t>
            </a:r>
            <a:r>
              <a:rPr sz="2700" spc="-10" dirty="0">
                <a:solidFill>
                  <a:srgbClr val="6F2F9F"/>
                </a:solidFill>
                <a:latin typeface="Tahoma"/>
                <a:cs typeface="Tahoma"/>
              </a:rPr>
              <a:t>i</a:t>
            </a:r>
            <a:r>
              <a:rPr sz="2700" spc="-15" dirty="0">
                <a:solidFill>
                  <a:srgbClr val="6F2F9F"/>
                </a:solidFill>
                <a:latin typeface="Tahoma"/>
                <a:cs typeface="Tahoma"/>
              </a:rPr>
              <a:t>on</a:t>
            </a:r>
            <a:r>
              <a:rPr sz="2700" spc="-1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6F2F9F"/>
                </a:solidFill>
                <a:latin typeface="Tahoma"/>
                <a:cs typeface="Tahoma"/>
              </a:rPr>
              <a:t>S</a:t>
            </a:r>
            <a:r>
              <a:rPr sz="2700" spc="-5" dirty="0">
                <a:solidFill>
                  <a:srgbClr val="6F2F9F"/>
                </a:solidFill>
                <a:latin typeface="Tahoma"/>
                <a:cs typeface="Tahoma"/>
              </a:rPr>
              <a:t>yst</a:t>
            </a:r>
            <a:r>
              <a:rPr sz="2700" spc="-15" dirty="0">
                <a:solidFill>
                  <a:srgbClr val="6F2F9F"/>
                </a:solidFill>
                <a:latin typeface="Tahoma"/>
                <a:cs typeface="Tahoma"/>
              </a:rPr>
              <a:t>e</a:t>
            </a:r>
            <a:r>
              <a:rPr sz="2700" dirty="0">
                <a:solidFill>
                  <a:srgbClr val="6F2F9F"/>
                </a:solidFill>
                <a:latin typeface="Tahoma"/>
                <a:cs typeface="Tahoma"/>
              </a:rPr>
              <a:t>ms</a:t>
            </a:r>
            <a:r>
              <a:rPr sz="2700" spc="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6F2F9F"/>
                </a:solidFill>
                <a:latin typeface="Tahoma"/>
                <a:cs typeface="Tahoma"/>
              </a:rPr>
              <a:t>(HIS)</a:t>
            </a:r>
            <a:endParaRPr sz="2700">
              <a:latin typeface="Tahoma"/>
              <a:cs typeface="Tahoma"/>
            </a:endParaRPr>
          </a:p>
          <a:p>
            <a:pPr marL="756285" marR="1274445" lvl="1" indent="-286385">
              <a:lnSpc>
                <a:spcPts val="2590"/>
              </a:lnSpc>
              <a:spcBef>
                <a:spcPts val="615"/>
              </a:spcBef>
              <a:buSzPct val="64583"/>
              <a:buFont typeface="Wingdings"/>
              <a:buChar char="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Da</a:t>
            </a:r>
            <a:r>
              <a:rPr sz="2400" dirty="0">
                <a:latin typeface="Tahoma"/>
                <a:cs typeface="Tahoma"/>
              </a:rPr>
              <a:t>tabase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ai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spc="-15" dirty="0">
                <a:latin typeface="Tahoma"/>
                <a:cs typeface="Tahoma"/>
              </a:rPr>
              <a:t>ing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all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pat</a:t>
            </a:r>
            <a:r>
              <a:rPr sz="2400" spc="-10" dirty="0">
                <a:latin typeface="Tahoma"/>
                <a:cs typeface="Tahoma"/>
              </a:rPr>
              <a:t>ient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medical</a:t>
            </a:r>
            <a:r>
              <a:rPr sz="2400" spc="-5" dirty="0">
                <a:latin typeface="Tahoma"/>
                <a:cs typeface="Tahoma"/>
              </a:rPr>
              <a:t> record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ormat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on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excep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</a:t>
            </a:r>
            <a:r>
              <a:rPr sz="2400" dirty="0">
                <a:latin typeface="Tahoma"/>
                <a:cs typeface="Tahoma"/>
              </a:rPr>
              <a:t>r </a:t>
            </a:r>
            <a:r>
              <a:rPr sz="2400" spc="-20" dirty="0">
                <a:latin typeface="Tahoma"/>
                <a:cs typeface="Tahoma"/>
              </a:rPr>
              <a:t>rad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y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50"/>
              </a:spcBef>
              <a:buSzPct val="64583"/>
              <a:buFont typeface="Wingdings"/>
              <a:buChar char=""/>
              <a:tabLst>
                <a:tab pos="756920" algn="l"/>
              </a:tabLst>
            </a:pPr>
            <a:r>
              <a:rPr sz="2400" spc="-5" dirty="0">
                <a:solidFill>
                  <a:srgbClr val="6F2F9F"/>
                </a:solidFill>
                <a:latin typeface="Tahoma"/>
                <a:cs typeface="Tahoma"/>
              </a:rPr>
              <a:t>HI</a:t>
            </a:r>
            <a:r>
              <a:rPr sz="2400" dirty="0">
                <a:solidFill>
                  <a:srgbClr val="6F2F9F"/>
                </a:solidFill>
                <a:latin typeface="Tahoma"/>
                <a:cs typeface="Tahoma"/>
              </a:rPr>
              <a:t>S </a:t>
            </a:r>
            <a:r>
              <a:rPr sz="2400" spc="-5" dirty="0">
                <a:latin typeface="Tahoma"/>
                <a:cs typeface="Tahoma"/>
              </a:rPr>
              <a:t>register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</a:t>
            </a:r>
            <a:r>
              <a:rPr sz="2400" spc="-15" dirty="0">
                <a:latin typeface="Tahoma"/>
                <a:cs typeface="Tahoma"/>
              </a:rPr>
              <a:t>atien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s </a:t>
            </a:r>
            <a:r>
              <a:rPr sz="2400" spc="-15" dirty="0">
                <a:latin typeface="Tahoma"/>
                <a:cs typeface="Tahoma"/>
              </a:rPr>
              <a:t>and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send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spc="-5" dirty="0">
                <a:latin typeface="Tahoma"/>
                <a:cs typeface="Tahoma"/>
              </a:rPr>
              <a:t>er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Tahoma"/>
                <a:cs typeface="Tahoma"/>
              </a:rPr>
              <a:t>RIS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5353C5"/>
              </a:buClr>
              <a:buSzPct val="64814"/>
              <a:buFont typeface="Wingdings"/>
              <a:buChar char=""/>
              <a:tabLst>
                <a:tab pos="355600" algn="l"/>
              </a:tabLst>
            </a:pPr>
            <a:r>
              <a:rPr sz="2700" spc="-20" dirty="0">
                <a:solidFill>
                  <a:srgbClr val="006FC0"/>
                </a:solidFill>
                <a:latin typeface="Tahoma"/>
                <a:cs typeface="Tahoma"/>
              </a:rPr>
              <a:t>Rad</a:t>
            </a:r>
            <a:r>
              <a:rPr sz="2700" spc="-2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7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700" spc="-2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2700" spc="-15" dirty="0">
                <a:solidFill>
                  <a:srgbClr val="006FC0"/>
                </a:solidFill>
                <a:latin typeface="Tahoma"/>
                <a:cs typeface="Tahoma"/>
              </a:rPr>
              <a:t>ogy</a:t>
            </a:r>
            <a:r>
              <a:rPr sz="27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700" spc="-5" dirty="0">
                <a:solidFill>
                  <a:srgbClr val="006FC0"/>
                </a:solidFill>
                <a:latin typeface="Tahoma"/>
                <a:cs typeface="Tahoma"/>
              </a:rPr>
              <a:t>Informat</a:t>
            </a:r>
            <a:r>
              <a:rPr sz="2700" spc="-1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700" spc="-15" dirty="0">
                <a:solidFill>
                  <a:srgbClr val="006FC0"/>
                </a:solidFill>
                <a:latin typeface="Tahoma"/>
                <a:cs typeface="Tahoma"/>
              </a:rPr>
              <a:t>on</a:t>
            </a:r>
            <a:r>
              <a:rPr sz="27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700" spc="-5" dirty="0">
                <a:solidFill>
                  <a:srgbClr val="006FC0"/>
                </a:solidFill>
                <a:latin typeface="Tahoma"/>
                <a:cs typeface="Tahoma"/>
              </a:rPr>
              <a:t>System</a:t>
            </a:r>
            <a:r>
              <a:rPr sz="27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7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700" spc="-15" dirty="0">
                <a:solidFill>
                  <a:srgbClr val="006FC0"/>
                </a:solidFill>
                <a:latin typeface="Tahoma"/>
                <a:cs typeface="Tahoma"/>
              </a:rPr>
              <a:t>(</a:t>
            </a:r>
            <a:r>
              <a:rPr sz="27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700" spc="-20" dirty="0">
                <a:solidFill>
                  <a:srgbClr val="006FC0"/>
                </a:solidFill>
                <a:latin typeface="Tahoma"/>
                <a:cs typeface="Tahoma"/>
              </a:rPr>
              <a:t>IS)</a:t>
            </a:r>
            <a:endParaRPr sz="27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SzPct val="64583"/>
              <a:buFont typeface="Wingdings"/>
              <a:buChar char=""/>
              <a:tabLst>
                <a:tab pos="756920" algn="l"/>
              </a:tabLst>
            </a:pPr>
            <a:r>
              <a:rPr sz="2400" spc="-15" dirty="0">
                <a:latin typeface="Tahoma"/>
                <a:cs typeface="Tahoma"/>
              </a:rPr>
              <a:t>Radi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logy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specifi</a:t>
            </a:r>
            <a:r>
              <a:rPr sz="2400" dirty="0">
                <a:latin typeface="Tahoma"/>
                <a:cs typeface="Tahoma"/>
              </a:rPr>
              <a:t>c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database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SzPct val="64583"/>
              <a:buFont typeface="Wingdings"/>
              <a:buChar char=""/>
              <a:tabLst>
                <a:tab pos="756920" algn="l"/>
              </a:tabLst>
            </a:pPr>
            <a:r>
              <a:rPr sz="2400" spc="-15" dirty="0">
                <a:solidFill>
                  <a:srgbClr val="006FC0"/>
                </a:solidFill>
                <a:latin typeface="Tahoma"/>
                <a:cs typeface="Tahoma"/>
              </a:rPr>
              <a:t>RIS</a:t>
            </a:r>
            <a:r>
              <a:rPr sz="2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generates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20" dirty="0">
                <a:latin typeface="Tahoma"/>
                <a:cs typeface="Tahoma"/>
              </a:rPr>
              <a:t>xamin</a:t>
            </a:r>
            <a:r>
              <a:rPr sz="2400" spc="-10" dirty="0">
                <a:latin typeface="Tahoma"/>
                <a:cs typeface="Tahoma"/>
              </a:rPr>
              <a:t>a</a:t>
            </a:r>
            <a:r>
              <a:rPr sz="2400" spc="-15" dirty="0">
                <a:latin typeface="Tahoma"/>
                <a:cs typeface="Tahoma"/>
              </a:rPr>
              <a:t>ti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 work</a:t>
            </a:r>
            <a:r>
              <a:rPr sz="2400" spc="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ist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sen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mo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spc="-10" dirty="0">
                <a:latin typeface="Tahoma"/>
                <a:cs typeface="Tahoma"/>
              </a:rPr>
              <a:t>ali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ies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SzPct val="64583"/>
              <a:buFont typeface="Wingdings"/>
              <a:buChar char=""/>
              <a:tabLst>
                <a:tab pos="756920" algn="l"/>
              </a:tabLst>
            </a:pPr>
            <a:r>
              <a:rPr sz="2400" spc="-15" dirty="0">
                <a:solidFill>
                  <a:srgbClr val="006FC0"/>
                </a:solidFill>
                <a:latin typeface="Tahoma"/>
                <a:cs typeface="Tahoma"/>
              </a:rPr>
              <a:t>RIS</a:t>
            </a:r>
            <a:r>
              <a:rPr sz="2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send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pat</a:t>
            </a:r>
            <a:r>
              <a:rPr sz="2400" spc="-10" dirty="0">
                <a:latin typeface="Tahoma"/>
                <a:cs typeface="Tahoma"/>
              </a:rPr>
              <a:t>ient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ormat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on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Tahoma"/>
                <a:cs typeface="Tahoma"/>
              </a:rPr>
              <a:t>PACS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5353C5"/>
              </a:buClr>
              <a:buSzPct val="64583"/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Pictur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2400" spc="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Archiving</a:t>
            </a:r>
            <a:r>
              <a:rPr sz="2400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and</a:t>
            </a:r>
            <a:r>
              <a:rPr sz="2400" spc="-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Communication</a:t>
            </a:r>
            <a:r>
              <a:rPr sz="2400" spc="-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Syst</a:t>
            </a: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m (PAC</a:t>
            </a: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44"/>
              </a:spcBef>
              <a:buSzPct val="65000"/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H</a:t>
            </a:r>
            <a:r>
              <a:rPr sz="2000" spc="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rdwar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software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-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ages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elec</a:t>
            </a:r>
            <a:r>
              <a:rPr sz="2000" spc="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roni</a:t>
            </a:r>
            <a:r>
              <a:rPr sz="2000" dirty="0">
                <a:latin typeface="Tahoma"/>
                <a:cs typeface="Tahoma"/>
              </a:rPr>
              <a:t>c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</a:t>
            </a:r>
            <a:r>
              <a:rPr sz="2000" dirty="0">
                <a:latin typeface="Tahoma"/>
                <a:cs typeface="Tahoma"/>
              </a:rPr>
              <a:t>orm (</a:t>
            </a:r>
            <a:r>
              <a:rPr sz="2000" spc="-5" dirty="0">
                <a:solidFill>
                  <a:srgbClr val="FF66FF"/>
                </a:solidFill>
                <a:latin typeface="Tahoma"/>
                <a:cs typeface="Tahoma"/>
              </a:rPr>
              <a:t>D</a:t>
            </a:r>
            <a:r>
              <a:rPr sz="2000" spc="-10" dirty="0">
                <a:solidFill>
                  <a:srgbClr val="FF66FF"/>
                </a:solidFill>
                <a:latin typeface="Tahoma"/>
                <a:cs typeface="Tahoma"/>
              </a:rPr>
              <a:t>I</a:t>
            </a:r>
            <a:r>
              <a:rPr sz="2000" dirty="0">
                <a:solidFill>
                  <a:srgbClr val="FF66FF"/>
                </a:solidFill>
                <a:latin typeface="Tahoma"/>
                <a:cs typeface="Tahoma"/>
              </a:rPr>
              <a:t>C</a:t>
            </a:r>
            <a:r>
              <a:rPr sz="2000" spc="-10" dirty="0">
                <a:solidFill>
                  <a:srgbClr val="FF66FF"/>
                </a:solidFill>
                <a:latin typeface="Tahoma"/>
                <a:cs typeface="Tahoma"/>
              </a:rPr>
              <a:t>O</a:t>
            </a:r>
            <a:r>
              <a:rPr sz="2000" dirty="0">
                <a:solidFill>
                  <a:srgbClr val="FF66FF"/>
                </a:solidFill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SzPct val="65000"/>
              <a:buFont typeface="Wingdings"/>
              <a:buChar char=""/>
              <a:tabLst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Integ</a:t>
            </a:r>
            <a:r>
              <a:rPr sz="2000" spc="-10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ation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th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EMR</a:t>
            </a:r>
            <a:r>
              <a:rPr sz="2000" spc="-2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wit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spc="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ology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ormation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te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20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(RIS)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204"/>
              </a:spcBef>
              <a:buClr>
                <a:srgbClr val="C1BBFB"/>
              </a:buClr>
              <a:buSzPct val="64705"/>
              <a:buFont typeface="Wingdings"/>
              <a:buChar char=""/>
              <a:tabLst>
                <a:tab pos="1156335" algn="l"/>
              </a:tabLst>
            </a:pPr>
            <a:r>
              <a:rPr sz="1700" spc="-5" dirty="0">
                <a:latin typeface="Tahoma"/>
                <a:cs typeface="Tahoma"/>
              </a:rPr>
              <a:t>EM</a:t>
            </a:r>
            <a:r>
              <a:rPr sz="1700" dirty="0">
                <a:latin typeface="Tahoma"/>
                <a:cs typeface="Tahoma"/>
              </a:rPr>
              <a:t>R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i</a:t>
            </a:r>
            <a:r>
              <a:rPr sz="1700" dirty="0">
                <a:latin typeface="Tahoma"/>
                <a:cs typeface="Tahoma"/>
              </a:rPr>
              <a:t>nfo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t</a:t>
            </a:r>
            <a:r>
              <a:rPr sz="1700" spc="-5" dirty="0">
                <a:latin typeface="Tahoma"/>
                <a:cs typeface="Tahoma"/>
              </a:rPr>
              <a:t>ransferre</a:t>
            </a:r>
            <a:r>
              <a:rPr sz="1700" dirty="0">
                <a:latin typeface="Tahoma"/>
                <a:cs typeface="Tahoma"/>
              </a:rPr>
              <a:t>d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fro</a:t>
            </a:r>
            <a:r>
              <a:rPr sz="1700" dirty="0">
                <a:latin typeface="Tahoma"/>
                <a:cs typeface="Tahoma"/>
              </a:rPr>
              <a:t>m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6F2F9F"/>
                </a:solidFill>
                <a:latin typeface="Tahoma"/>
                <a:cs typeface="Tahoma"/>
              </a:rPr>
              <a:t>Hos</a:t>
            </a:r>
            <a:r>
              <a:rPr sz="1700" spc="-10" dirty="0">
                <a:solidFill>
                  <a:srgbClr val="6F2F9F"/>
                </a:solidFill>
                <a:latin typeface="Tahoma"/>
                <a:cs typeface="Tahoma"/>
              </a:rPr>
              <a:t>p</a:t>
            </a:r>
            <a:r>
              <a:rPr sz="1700" spc="-10" dirty="0">
                <a:solidFill>
                  <a:srgbClr val="6F2F9F"/>
                </a:solidFill>
                <a:latin typeface="Tahoma"/>
                <a:cs typeface="Tahoma"/>
              </a:rPr>
              <a:t>i</a:t>
            </a:r>
            <a:r>
              <a:rPr sz="1700" spc="-10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6F2F9F"/>
                </a:solidFill>
                <a:latin typeface="Tahoma"/>
                <a:cs typeface="Tahoma"/>
              </a:rPr>
              <a:t>al Inf</a:t>
            </a:r>
            <a:r>
              <a:rPr sz="1700" spc="-5" dirty="0">
                <a:solidFill>
                  <a:srgbClr val="6F2F9F"/>
                </a:solidFill>
                <a:latin typeface="Tahoma"/>
                <a:cs typeface="Tahoma"/>
              </a:rPr>
              <a:t>ormat</a:t>
            </a:r>
            <a:r>
              <a:rPr sz="1700" spc="-10" dirty="0">
                <a:solidFill>
                  <a:srgbClr val="6F2F9F"/>
                </a:solidFill>
                <a:latin typeface="Tahoma"/>
                <a:cs typeface="Tahoma"/>
              </a:rPr>
              <a:t>i</a:t>
            </a:r>
            <a:r>
              <a:rPr sz="1700" dirty="0">
                <a:solidFill>
                  <a:srgbClr val="6F2F9F"/>
                </a:solidFill>
                <a:latin typeface="Tahoma"/>
                <a:cs typeface="Tahoma"/>
              </a:rPr>
              <a:t>on</a:t>
            </a:r>
            <a:r>
              <a:rPr sz="1700" spc="-1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6F2F9F"/>
                </a:solidFill>
                <a:latin typeface="Tahoma"/>
                <a:cs typeface="Tahoma"/>
              </a:rPr>
              <a:t>Sys</a:t>
            </a:r>
            <a:r>
              <a:rPr sz="1700" spc="-10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1700" spc="-5" dirty="0">
                <a:solidFill>
                  <a:srgbClr val="6F2F9F"/>
                </a:solidFill>
                <a:latin typeface="Tahoma"/>
                <a:cs typeface="Tahoma"/>
              </a:rPr>
              <a:t>e</a:t>
            </a:r>
            <a:r>
              <a:rPr sz="1700" dirty="0">
                <a:solidFill>
                  <a:srgbClr val="6F2F9F"/>
                </a:solidFill>
                <a:latin typeface="Tahoma"/>
                <a:cs typeface="Tahoma"/>
              </a:rPr>
              <a:t>m</a:t>
            </a:r>
            <a:r>
              <a:rPr sz="1700" spc="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6F2F9F"/>
                </a:solidFill>
                <a:latin typeface="Tahoma"/>
                <a:cs typeface="Tahoma"/>
              </a:rPr>
              <a:t>(HIS)</a:t>
            </a:r>
            <a:endParaRPr sz="17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SzPct val="65000"/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PAC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sz="2000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end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age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patient data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radi</a:t>
            </a:r>
            <a:r>
              <a:rPr sz="2000" dirty="0">
                <a:latin typeface="Tahoma"/>
                <a:cs typeface="Tahoma"/>
              </a:rPr>
              <a:t>ologist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Tahoma"/>
                <a:cs typeface="Tahoma"/>
              </a:rPr>
              <a:t>cli</a:t>
            </a:r>
            <a:r>
              <a:rPr sz="2000" dirty="0">
                <a:latin typeface="Tahoma"/>
                <a:cs typeface="Tahoma"/>
              </a:rPr>
              <a:t>nic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an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9872" y="59435"/>
            <a:ext cx="8182356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53756" y="59435"/>
            <a:ext cx="883920" cy="1231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651510">
              <a:lnSpc>
                <a:spcPts val="5235"/>
              </a:lnSpc>
            </a:pPr>
            <a:r>
              <a:rPr dirty="0"/>
              <a:t>How</a:t>
            </a:r>
            <a:r>
              <a:rPr spc="-15" dirty="0"/>
              <a:t> </a:t>
            </a:r>
            <a:r>
              <a:rPr dirty="0"/>
              <a:t>do </a:t>
            </a:r>
            <a:r>
              <a:rPr spc="-20" dirty="0"/>
              <a:t>w</a:t>
            </a:r>
            <a:r>
              <a:rPr dirty="0"/>
              <a:t>e get Patient</a:t>
            </a:r>
            <a:r>
              <a:rPr spc="-20" dirty="0"/>
              <a:t> </a:t>
            </a:r>
            <a:r>
              <a:rPr dirty="0"/>
              <a:t>Inf</a:t>
            </a:r>
            <a:r>
              <a:rPr spc="-15" dirty="0"/>
              <a:t>o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6945" y="123879"/>
            <a:ext cx="484314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HIS/RIS</a:t>
            </a:r>
            <a:r>
              <a:rPr sz="4400" spc="-2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Integra</a:t>
            </a:r>
            <a:r>
              <a:rPr sz="4400" spc="-1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914400"/>
            <a:ext cx="7620000" cy="571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9775">
              <a:lnSpc>
                <a:spcPct val="100000"/>
              </a:lnSpc>
            </a:pPr>
            <a:r>
              <a:rPr sz="1200" dirty="0">
                <a:latin typeface="Tahoma"/>
                <a:cs typeface="Tahoma"/>
              </a:rPr>
              <a:t>24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91440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1751330">
              <a:lnSpc>
                <a:spcPts val="5235"/>
              </a:lnSpc>
            </a:pPr>
            <a:r>
              <a:rPr b="0" dirty="0">
                <a:latin typeface="Arial"/>
                <a:cs typeface="Arial"/>
              </a:rPr>
              <a:t>Example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of 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5942"/>
            <a:ext cx="7999095" cy="457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2000"/>
              <a:buFont typeface="Wingdings"/>
              <a:buChar char=""/>
              <a:tabLst>
                <a:tab pos="356235" algn="l"/>
              </a:tabLst>
            </a:pPr>
            <a:r>
              <a:rPr sz="2500" i="1" spc="-55" dirty="0">
                <a:latin typeface="Tahoma"/>
                <a:cs typeface="Tahoma"/>
              </a:rPr>
              <a:t>Ste</a:t>
            </a:r>
            <a:r>
              <a:rPr sz="2500" i="1" spc="-60" dirty="0">
                <a:latin typeface="Tahoma"/>
                <a:cs typeface="Tahoma"/>
              </a:rPr>
              <a:t>p</a:t>
            </a:r>
            <a:r>
              <a:rPr sz="2500" i="1" spc="-40" dirty="0">
                <a:latin typeface="Tahoma"/>
                <a:cs typeface="Tahoma"/>
              </a:rPr>
              <a:t> </a:t>
            </a:r>
            <a:r>
              <a:rPr sz="2500" i="1" spc="-60" dirty="0">
                <a:latin typeface="Tahoma"/>
                <a:cs typeface="Tahoma"/>
              </a:rPr>
              <a:t>1:</a:t>
            </a:r>
            <a:r>
              <a:rPr sz="2500" i="1" spc="-3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IDENTIF</a:t>
            </a:r>
            <a:r>
              <a:rPr sz="2400" b="1" dirty="0">
                <a:latin typeface="Tahoma"/>
                <a:cs typeface="Tahoma"/>
              </a:rPr>
              <a:t>Y</a:t>
            </a:r>
            <a:r>
              <a:rPr sz="2400" b="1" spc="20" dirty="0">
                <a:latin typeface="Tahoma"/>
                <a:cs typeface="Tahoma"/>
              </a:rPr>
              <a:t> </a:t>
            </a:r>
            <a:r>
              <a:rPr sz="2500" i="1" spc="-55" dirty="0">
                <a:latin typeface="Tahoma"/>
                <a:cs typeface="Tahoma"/>
              </a:rPr>
              <a:t>–</a:t>
            </a:r>
            <a:r>
              <a:rPr sz="2500" i="1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PATIENT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Clr>
                <a:srgbClr val="5353C5"/>
              </a:buClr>
              <a:buSzPct val="62000"/>
              <a:buFont typeface="Wingdings"/>
              <a:buChar char=""/>
              <a:tabLst>
                <a:tab pos="356235" algn="l"/>
              </a:tabLst>
            </a:pPr>
            <a:r>
              <a:rPr sz="2500" i="1" spc="-55" dirty="0">
                <a:latin typeface="Tahoma"/>
                <a:cs typeface="Tahoma"/>
              </a:rPr>
              <a:t>Ste</a:t>
            </a:r>
            <a:r>
              <a:rPr sz="2500" i="1" spc="-60" dirty="0">
                <a:latin typeface="Tahoma"/>
                <a:cs typeface="Tahoma"/>
              </a:rPr>
              <a:t>p</a:t>
            </a:r>
            <a:r>
              <a:rPr sz="2500" i="1" spc="-40" dirty="0">
                <a:latin typeface="Tahoma"/>
                <a:cs typeface="Tahoma"/>
              </a:rPr>
              <a:t> </a:t>
            </a:r>
            <a:r>
              <a:rPr sz="2500" i="1" spc="-60" dirty="0">
                <a:latin typeface="Tahoma"/>
                <a:cs typeface="Tahoma"/>
              </a:rPr>
              <a:t>2:</a:t>
            </a:r>
            <a:r>
              <a:rPr sz="2500" i="1" spc="-3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VERIFY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20" dirty="0">
                <a:latin typeface="Tahoma"/>
                <a:cs typeface="Tahoma"/>
              </a:rPr>
              <a:t>ORDER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ts val="2880"/>
              </a:lnSpc>
              <a:spcBef>
                <a:spcPts val="650"/>
              </a:spcBef>
              <a:buClr>
                <a:srgbClr val="5353C5"/>
              </a:buClr>
              <a:buSzPct val="62000"/>
              <a:buFont typeface="Wingdings"/>
              <a:buChar char=""/>
              <a:tabLst>
                <a:tab pos="356235" algn="l"/>
              </a:tabLst>
            </a:pPr>
            <a:r>
              <a:rPr sz="2500" i="1" spc="-55" dirty="0">
                <a:latin typeface="Tahoma"/>
                <a:cs typeface="Tahoma"/>
              </a:rPr>
              <a:t>Ste</a:t>
            </a:r>
            <a:r>
              <a:rPr sz="2500" i="1" spc="-60" dirty="0">
                <a:latin typeface="Tahoma"/>
                <a:cs typeface="Tahoma"/>
              </a:rPr>
              <a:t>p</a:t>
            </a:r>
            <a:r>
              <a:rPr sz="2500" i="1" spc="-40" dirty="0">
                <a:latin typeface="Tahoma"/>
                <a:cs typeface="Tahoma"/>
              </a:rPr>
              <a:t> </a:t>
            </a:r>
            <a:r>
              <a:rPr sz="2500" i="1" spc="-60" dirty="0">
                <a:latin typeface="Tahoma"/>
                <a:cs typeface="Tahoma"/>
              </a:rPr>
              <a:t>3:</a:t>
            </a:r>
            <a:r>
              <a:rPr sz="2500" i="1" spc="-3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BEGI</a:t>
            </a:r>
            <a:r>
              <a:rPr sz="2400" b="1" dirty="0">
                <a:latin typeface="Tahoma"/>
                <a:cs typeface="Tahoma"/>
              </a:rPr>
              <a:t>N</a:t>
            </a:r>
            <a:r>
              <a:rPr sz="2400" b="1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Proced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RIS</a:t>
            </a:r>
            <a:r>
              <a:rPr sz="2400" spc="-5" dirty="0">
                <a:latin typeface="Tahoma"/>
                <a:cs typeface="Tahoma"/>
              </a:rPr>
              <a:t> cance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chan</a:t>
            </a:r>
            <a:r>
              <a:rPr sz="2400" spc="-5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any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exa</a:t>
            </a:r>
            <a:r>
              <a:rPr sz="2400" dirty="0">
                <a:latin typeface="Tahoma"/>
                <a:cs typeface="Tahoma"/>
              </a:rPr>
              <a:t>m 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neces</a:t>
            </a:r>
            <a:r>
              <a:rPr sz="2400" spc="-1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ary.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5353C5"/>
              </a:buClr>
              <a:buSzPct val="62000"/>
              <a:buFont typeface="Wingdings"/>
              <a:buChar char=""/>
              <a:tabLst>
                <a:tab pos="356235" algn="l"/>
              </a:tabLst>
            </a:pPr>
            <a:r>
              <a:rPr sz="2500" i="1" spc="-55" dirty="0">
                <a:latin typeface="Tahoma"/>
                <a:cs typeface="Tahoma"/>
              </a:rPr>
              <a:t>Ste</a:t>
            </a:r>
            <a:r>
              <a:rPr sz="2500" i="1" spc="-60" dirty="0">
                <a:latin typeface="Tahoma"/>
                <a:cs typeface="Tahoma"/>
              </a:rPr>
              <a:t>p</a:t>
            </a:r>
            <a:r>
              <a:rPr sz="2500" i="1" spc="-40" dirty="0">
                <a:latin typeface="Tahoma"/>
                <a:cs typeface="Tahoma"/>
              </a:rPr>
              <a:t> </a:t>
            </a:r>
            <a:r>
              <a:rPr sz="2500" i="1" spc="-60" dirty="0">
                <a:latin typeface="Tahoma"/>
                <a:cs typeface="Tahoma"/>
              </a:rPr>
              <a:t>4:</a:t>
            </a:r>
            <a:r>
              <a:rPr sz="2500" i="1" spc="-30" dirty="0">
                <a:latin typeface="Tahoma"/>
                <a:cs typeface="Tahoma"/>
              </a:rPr>
              <a:t> </a:t>
            </a:r>
            <a:r>
              <a:rPr sz="2400" b="1" spc="-25" dirty="0">
                <a:latin typeface="Tahoma"/>
                <a:cs typeface="Tahoma"/>
              </a:rPr>
              <a:t>SCA</a:t>
            </a:r>
            <a:r>
              <a:rPr sz="2400" b="1" spc="-20" dirty="0">
                <a:latin typeface="Tahoma"/>
                <a:cs typeface="Tahoma"/>
              </a:rPr>
              <a:t>N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Perfor</a:t>
            </a:r>
            <a:r>
              <a:rPr sz="2400" dirty="0">
                <a:latin typeface="Tahoma"/>
                <a:cs typeface="Tahoma"/>
              </a:rPr>
              <a:t>m </a:t>
            </a:r>
            <a:r>
              <a:rPr sz="2400" spc="-5" dirty="0">
                <a:latin typeface="Tahoma"/>
                <a:cs typeface="Tahoma"/>
              </a:rPr>
              <a:t>Procedure</a:t>
            </a:r>
            <a:endParaRPr sz="2400">
              <a:latin typeface="Tahoma"/>
              <a:cs typeface="Tahoma"/>
            </a:endParaRPr>
          </a:p>
          <a:p>
            <a:pPr marL="355600" marR="922019" indent="-342900">
              <a:lnSpc>
                <a:spcPts val="2880"/>
              </a:lnSpc>
              <a:spcBef>
                <a:spcPts val="650"/>
              </a:spcBef>
              <a:buClr>
                <a:srgbClr val="5353C5"/>
              </a:buClr>
              <a:buSzPct val="62000"/>
              <a:buFont typeface="Wingdings"/>
              <a:buChar char=""/>
              <a:tabLst>
                <a:tab pos="356235" algn="l"/>
              </a:tabLst>
            </a:pPr>
            <a:r>
              <a:rPr sz="2500" i="1" spc="-55" dirty="0">
                <a:latin typeface="Tahoma"/>
                <a:cs typeface="Tahoma"/>
              </a:rPr>
              <a:t>Ste</a:t>
            </a:r>
            <a:r>
              <a:rPr sz="2500" i="1" spc="-60" dirty="0">
                <a:latin typeface="Tahoma"/>
                <a:cs typeface="Tahoma"/>
              </a:rPr>
              <a:t>p</a:t>
            </a:r>
            <a:r>
              <a:rPr sz="2500" i="1" spc="-40" dirty="0">
                <a:latin typeface="Tahoma"/>
                <a:cs typeface="Tahoma"/>
              </a:rPr>
              <a:t> </a:t>
            </a:r>
            <a:r>
              <a:rPr sz="2500" i="1" spc="-60" dirty="0">
                <a:latin typeface="Tahoma"/>
                <a:cs typeface="Tahoma"/>
              </a:rPr>
              <a:t>5:</a:t>
            </a:r>
            <a:r>
              <a:rPr sz="2500" i="1" spc="-3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STO</a:t>
            </a:r>
            <a:r>
              <a:rPr sz="2400" b="1" dirty="0">
                <a:latin typeface="Tahoma"/>
                <a:cs typeface="Tahoma"/>
              </a:rPr>
              <a:t>P</a:t>
            </a:r>
            <a:r>
              <a:rPr sz="2400" b="1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20" dirty="0">
                <a:latin typeface="Tahoma"/>
                <a:cs typeface="Tahoma"/>
              </a:rPr>
              <a:t>Re</a:t>
            </a:r>
            <a:r>
              <a:rPr sz="2400" dirty="0">
                <a:latin typeface="Tahoma"/>
                <a:cs typeface="Tahoma"/>
              </a:rPr>
              <a:t>-V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ri</a:t>
            </a:r>
            <a:r>
              <a:rPr sz="2400" spc="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5" dirty="0">
                <a:latin typeface="Tahoma"/>
                <a:cs typeface="Tahoma"/>
              </a:rPr>
              <a:t> Patien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</a:t>
            </a:r>
            <a:r>
              <a:rPr sz="2400" spc="5" dirty="0">
                <a:latin typeface="Tahoma"/>
                <a:cs typeface="Tahoma"/>
              </a:rPr>
              <a:t>f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and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d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dirty="0">
                <a:latin typeface="Tahoma"/>
                <a:cs typeface="Tahoma"/>
              </a:rPr>
              <a:t> neces</a:t>
            </a:r>
            <a:r>
              <a:rPr sz="2400" spc="-1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ary</a:t>
            </a:r>
            <a:r>
              <a:rPr sz="2400" spc="-10" dirty="0">
                <a:latin typeface="Tahoma"/>
                <a:cs typeface="Tahoma"/>
              </a:rPr>
              <a:t>,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before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send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ng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PACS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5353C5"/>
              </a:buClr>
              <a:buSzPct val="62000"/>
              <a:buFont typeface="Wingdings"/>
              <a:buChar char=""/>
              <a:tabLst>
                <a:tab pos="356235" algn="l"/>
              </a:tabLst>
            </a:pPr>
            <a:r>
              <a:rPr sz="2500" i="1" spc="-55" dirty="0">
                <a:latin typeface="Tahoma"/>
                <a:cs typeface="Tahoma"/>
              </a:rPr>
              <a:t>Ste</a:t>
            </a:r>
            <a:r>
              <a:rPr sz="2500" i="1" spc="-60" dirty="0">
                <a:latin typeface="Tahoma"/>
                <a:cs typeface="Tahoma"/>
              </a:rPr>
              <a:t>p</a:t>
            </a:r>
            <a:r>
              <a:rPr sz="2500" i="1" spc="-40" dirty="0">
                <a:latin typeface="Tahoma"/>
                <a:cs typeface="Tahoma"/>
              </a:rPr>
              <a:t> </a:t>
            </a:r>
            <a:r>
              <a:rPr sz="2500" i="1" spc="-60" dirty="0">
                <a:latin typeface="Tahoma"/>
                <a:cs typeface="Tahoma"/>
              </a:rPr>
              <a:t>6:</a:t>
            </a:r>
            <a:r>
              <a:rPr sz="2500" i="1" spc="-3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SEN</a:t>
            </a:r>
            <a:r>
              <a:rPr sz="2400" b="1" dirty="0">
                <a:latin typeface="Tahoma"/>
                <a:cs typeface="Tahoma"/>
              </a:rPr>
              <a:t>D </a:t>
            </a:r>
            <a:r>
              <a:rPr sz="2400" b="1" spc="-25" dirty="0">
                <a:latin typeface="Tahoma"/>
                <a:cs typeface="Tahoma"/>
              </a:rPr>
              <a:t>EXA</a:t>
            </a:r>
            <a:r>
              <a:rPr sz="2400" b="1" spc="-25" dirty="0">
                <a:latin typeface="Tahoma"/>
                <a:cs typeface="Tahoma"/>
              </a:rPr>
              <a:t>M</a:t>
            </a:r>
            <a:r>
              <a:rPr sz="2400" b="1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PACS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Clr>
                <a:srgbClr val="5353C5"/>
              </a:buClr>
              <a:buSzPct val="62000"/>
              <a:buFont typeface="Wingdings"/>
              <a:buChar char=""/>
              <a:tabLst>
                <a:tab pos="356235" algn="l"/>
              </a:tabLst>
            </a:pPr>
            <a:r>
              <a:rPr sz="2500" i="1" spc="-55" dirty="0">
                <a:latin typeface="Tahoma"/>
                <a:cs typeface="Tahoma"/>
              </a:rPr>
              <a:t>Ste</a:t>
            </a:r>
            <a:r>
              <a:rPr sz="2500" i="1" spc="-60" dirty="0">
                <a:latin typeface="Tahoma"/>
                <a:cs typeface="Tahoma"/>
              </a:rPr>
              <a:t>p</a:t>
            </a:r>
            <a:r>
              <a:rPr sz="2500" i="1" spc="-40" dirty="0">
                <a:latin typeface="Tahoma"/>
                <a:cs typeface="Tahoma"/>
              </a:rPr>
              <a:t> </a:t>
            </a:r>
            <a:r>
              <a:rPr sz="2500" i="1" spc="-60" dirty="0">
                <a:latin typeface="Tahoma"/>
                <a:cs typeface="Tahoma"/>
              </a:rPr>
              <a:t>7:</a:t>
            </a:r>
            <a:r>
              <a:rPr sz="2500" i="1" spc="-30" dirty="0">
                <a:latin typeface="Tahoma"/>
                <a:cs typeface="Tahoma"/>
              </a:rPr>
              <a:t> </a:t>
            </a:r>
            <a:r>
              <a:rPr sz="2400" b="1" spc="-25" dirty="0">
                <a:latin typeface="Tahoma"/>
                <a:cs typeface="Tahoma"/>
              </a:rPr>
              <a:t>SCA</a:t>
            </a:r>
            <a:r>
              <a:rPr sz="2400" b="1" spc="-20" dirty="0">
                <a:latin typeface="Tahoma"/>
                <a:cs typeface="Tahoma"/>
              </a:rPr>
              <a:t>N</a:t>
            </a:r>
            <a:r>
              <a:rPr sz="2400" b="1" spc="-5" dirty="0">
                <a:latin typeface="Tahoma"/>
                <a:cs typeface="Tahoma"/>
              </a:rPr>
              <a:t> DO</a:t>
            </a:r>
            <a:r>
              <a:rPr sz="2400" b="1" spc="-10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-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 </a:t>
            </a:r>
            <a:r>
              <a:rPr sz="2400" spc="-15" dirty="0">
                <a:latin typeface="Tahoma"/>
                <a:cs typeface="Tahoma"/>
              </a:rPr>
              <a:t>P</a:t>
            </a:r>
            <a:r>
              <a:rPr sz="2400" spc="-15" dirty="0">
                <a:latin typeface="Tahoma"/>
                <a:cs typeface="Tahoma"/>
              </a:rPr>
              <a:t>ACS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Clr>
                <a:srgbClr val="5353C5"/>
              </a:buClr>
              <a:buSzPct val="62000"/>
              <a:buFont typeface="Wingdings"/>
              <a:buChar char=""/>
              <a:tabLst>
                <a:tab pos="356235" algn="l"/>
              </a:tabLst>
            </a:pPr>
            <a:r>
              <a:rPr sz="2500" i="1" spc="-55" dirty="0">
                <a:latin typeface="Tahoma"/>
                <a:cs typeface="Tahoma"/>
              </a:rPr>
              <a:t>Ste</a:t>
            </a:r>
            <a:r>
              <a:rPr sz="2500" i="1" spc="-60" dirty="0">
                <a:latin typeface="Tahoma"/>
                <a:cs typeface="Tahoma"/>
              </a:rPr>
              <a:t>p</a:t>
            </a:r>
            <a:r>
              <a:rPr sz="2500" i="1" spc="-40" dirty="0">
                <a:latin typeface="Tahoma"/>
                <a:cs typeface="Tahoma"/>
              </a:rPr>
              <a:t> </a:t>
            </a:r>
            <a:r>
              <a:rPr sz="2500" i="1" spc="-60" dirty="0">
                <a:latin typeface="Tahoma"/>
                <a:cs typeface="Tahoma"/>
              </a:rPr>
              <a:t>8:</a:t>
            </a:r>
            <a:r>
              <a:rPr sz="2500" i="1" spc="-3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CHE</a:t>
            </a:r>
            <a:r>
              <a:rPr sz="2400" b="1" spc="-10" dirty="0">
                <a:latin typeface="Tahoma"/>
                <a:cs typeface="Tahoma"/>
              </a:rPr>
              <a:t>C</a:t>
            </a:r>
            <a:r>
              <a:rPr sz="2400" b="1" dirty="0">
                <a:latin typeface="Tahoma"/>
                <a:cs typeface="Tahoma"/>
              </a:rPr>
              <a:t>K</a:t>
            </a:r>
            <a:r>
              <a:rPr sz="2400" b="1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–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Ima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s </a:t>
            </a:r>
            <a:r>
              <a:rPr sz="2400" spc="-15" dirty="0">
                <a:latin typeface="Tahoma"/>
                <a:cs typeface="Tahoma"/>
              </a:rPr>
              <a:t>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PACS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Clr>
                <a:srgbClr val="5353C5"/>
              </a:buClr>
              <a:buSzPct val="62000"/>
              <a:buFont typeface="Wingdings"/>
              <a:buChar char=""/>
              <a:tabLst>
                <a:tab pos="356235" algn="l"/>
              </a:tabLst>
            </a:pPr>
            <a:r>
              <a:rPr sz="2500" i="1" spc="-50" dirty="0">
                <a:latin typeface="Tahoma"/>
                <a:cs typeface="Tahoma"/>
              </a:rPr>
              <a:t>St</a:t>
            </a:r>
            <a:r>
              <a:rPr sz="2500" i="1" spc="-65" dirty="0">
                <a:latin typeface="Tahoma"/>
                <a:cs typeface="Tahoma"/>
              </a:rPr>
              <a:t>e</a:t>
            </a:r>
            <a:r>
              <a:rPr sz="2500" i="1" spc="-60" dirty="0">
                <a:latin typeface="Tahoma"/>
                <a:cs typeface="Tahoma"/>
              </a:rPr>
              <a:t>p</a:t>
            </a:r>
            <a:r>
              <a:rPr sz="2500" i="1" spc="-40" dirty="0">
                <a:latin typeface="Tahoma"/>
                <a:cs typeface="Tahoma"/>
              </a:rPr>
              <a:t> </a:t>
            </a:r>
            <a:r>
              <a:rPr sz="2500" i="1" spc="-45" dirty="0">
                <a:latin typeface="Tahoma"/>
                <a:cs typeface="Tahoma"/>
              </a:rPr>
              <a:t>9:</a:t>
            </a:r>
            <a:r>
              <a:rPr sz="2500" i="1" spc="-3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EN</a:t>
            </a:r>
            <a:r>
              <a:rPr sz="2400" b="1" dirty="0">
                <a:latin typeface="Tahoma"/>
                <a:cs typeface="Tahoma"/>
              </a:rPr>
              <a:t>D</a:t>
            </a:r>
            <a:r>
              <a:rPr sz="2400" b="1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Proc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dure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RIS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725805">
              <a:lnSpc>
                <a:spcPct val="100000"/>
              </a:lnSpc>
            </a:pPr>
            <a:r>
              <a:rPr b="0" dirty="0">
                <a:latin typeface="Arial"/>
                <a:cs typeface="Arial"/>
              </a:rPr>
              <a:t>Radio</a:t>
            </a:r>
            <a:r>
              <a:rPr b="0" spc="5" dirty="0">
                <a:latin typeface="Arial"/>
                <a:cs typeface="Arial"/>
              </a:rPr>
              <a:t>l</a:t>
            </a:r>
            <a:r>
              <a:rPr b="0" dirty="0">
                <a:latin typeface="Arial"/>
                <a:cs typeface="Arial"/>
              </a:rPr>
              <a:t>ogy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Workli</a:t>
            </a:r>
            <a:r>
              <a:rPr b="0" spc="10" dirty="0">
                <a:latin typeface="Arial"/>
                <a:cs typeface="Arial"/>
              </a:rPr>
              <a:t>s</a:t>
            </a:r>
            <a:r>
              <a:rPr b="0" dirty="0">
                <a:latin typeface="Arial"/>
                <a:cs typeface="Arial"/>
              </a:rPr>
              <a:t>t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-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Exa</a:t>
            </a:r>
            <a:r>
              <a:rPr b="0" spc="5" dirty="0">
                <a:latin typeface="Arial"/>
                <a:cs typeface="Arial"/>
              </a:rPr>
              <a:t>m</a:t>
            </a:r>
            <a:r>
              <a:rPr b="0" dirty="0">
                <a:latin typeface="Arial"/>
                <a:cs typeface="Arial"/>
              </a:rPr>
              <a:t>ple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600200"/>
            <a:ext cx="8057007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678815">
              <a:lnSpc>
                <a:spcPct val="100000"/>
              </a:lnSpc>
            </a:pPr>
            <a:r>
              <a:rPr b="0" dirty="0">
                <a:latin typeface="Arial"/>
                <a:cs typeface="Arial"/>
              </a:rPr>
              <a:t>Radiology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Request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-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28686"/>
            <a:ext cx="8384540" cy="4922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9942" y="390579"/>
            <a:ext cx="7424420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Radiology</a:t>
            </a:r>
            <a:r>
              <a:rPr sz="4400" spc="-2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Request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Example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295387"/>
            <a:ext cx="8150859" cy="4939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742315">
              <a:lnSpc>
                <a:spcPct val="100000"/>
              </a:lnSpc>
            </a:pPr>
            <a:r>
              <a:rPr b="0" dirty="0">
                <a:latin typeface="Arial"/>
                <a:cs typeface="Arial"/>
              </a:rPr>
              <a:t>Radiology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Request</a:t>
            </a:r>
            <a:r>
              <a:rPr b="0" spc="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-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Examp</a:t>
            </a:r>
            <a:r>
              <a:rPr b="0" spc="10" dirty="0">
                <a:latin typeface="Arial"/>
                <a:cs typeface="Arial"/>
              </a:rPr>
              <a:t>l</a:t>
            </a:r>
            <a:r>
              <a:rPr b="0" dirty="0">
                <a:latin typeface="Arial"/>
                <a:cs typeface="Arial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0" y="1082674"/>
            <a:ext cx="4548251" cy="5775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7927" y="0"/>
            <a:ext cx="7432548" cy="92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11067" y="458723"/>
            <a:ext cx="2782824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3435" y="458723"/>
            <a:ext cx="726948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18996" y="130285"/>
            <a:ext cx="6731634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5840" marR="5080" indent="-2263775">
              <a:lnSpc>
                <a:spcPct val="100000"/>
              </a:lnSpc>
              <a:tabLst>
                <a:tab pos="1536700" algn="l"/>
                <a:tab pos="4177029" algn="l"/>
              </a:tabLst>
            </a:pPr>
            <a:r>
              <a:rPr sz="3600" b="1" dirty="0">
                <a:latin typeface="Arial"/>
                <a:cs typeface="Arial"/>
              </a:rPr>
              <a:t>Health	I</a:t>
            </a:r>
            <a:r>
              <a:rPr sz="3600" b="1" spc="-15" dirty="0">
                <a:latin typeface="Arial"/>
                <a:cs typeface="Arial"/>
              </a:rPr>
              <a:t>n</a:t>
            </a:r>
            <a:r>
              <a:rPr sz="3600" b="1" dirty="0">
                <a:latin typeface="Arial"/>
                <a:cs typeface="Arial"/>
              </a:rPr>
              <a:t>formation	D</a:t>
            </a:r>
            <a:r>
              <a:rPr sz="3600" b="1" spc="5" dirty="0">
                <a:latin typeface="Arial"/>
                <a:cs typeface="Arial"/>
              </a:rPr>
              <a:t>e</a:t>
            </a:r>
            <a:r>
              <a:rPr sz="3600" b="1" dirty="0">
                <a:latin typeface="Arial"/>
                <a:cs typeface="Arial"/>
              </a:rPr>
              <a:t>partment</a:t>
            </a:r>
            <a:r>
              <a:rPr sz="3600" b="1" dirty="0">
                <a:latin typeface="Arial"/>
                <a:cs typeface="Arial"/>
              </a:rPr>
              <a:t> Fu</a:t>
            </a:r>
            <a:r>
              <a:rPr sz="3600" b="1" spc="-15" dirty="0">
                <a:latin typeface="Arial"/>
                <a:cs typeface="Arial"/>
              </a:rPr>
              <a:t>n</a:t>
            </a:r>
            <a:r>
              <a:rPr sz="3600" b="1" dirty="0">
                <a:latin typeface="Arial"/>
                <a:cs typeface="Arial"/>
              </a:rPr>
              <a:t>ctions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420370" indent="-342900">
              <a:lnSpc>
                <a:spcPct val="100000"/>
              </a:lnSpc>
              <a:buClr>
                <a:srgbClr val="5353C5"/>
              </a:buClr>
              <a:buSzPct val="64583"/>
              <a:buFont typeface="Wingdings"/>
              <a:buChar char=""/>
              <a:tabLst>
                <a:tab pos="421005" algn="l"/>
              </a:tabLst>
            </a:pPr>
            <a:r>
              <a:rPr sz="2400" spc="-20" dirty="0"/>
              <a:t>Sup</a:t>
            </a:r>
            <a:r>
              <a:rPr sz="2400" spc="-5" dirty="0"/>
              <a:t>p</a:t>
            </a:r>
            <a:r>
              <a:rPr sz="2400" dirty="0"/>
              <a:t>ort</a:t>
            </a:r>
            <a:r>
              <a:rPr sz="2400" spc="-30" dirty="0"/>
              <a:t> </a:t>
            </a:r>
            <a:r>
              <a:rPr sz="2400" spc="-5" dirty="0"/>
              <a:t>th</a:t>
            </a:r>
            <a:r>
              <a:rPr sz="2400" dirty="0"/>
              <a:t>e </a:t>
            </a:r>
            <a:r>
              <a:rPr sz="2400" spc="-5" dirty="0"/>
              <a:t>curren</a:t>
            </a:r>
            <a:r>
              <a:rPr sz="2400" dirty="0"/>
              <a:t>t</a:t>
            </a:r>
            <a:r>
              <a:rPr sz="2400" spc="5" dirty="0"/>
              <a:t> </a:t>
            </a:r>
            <a:r>
              <a:rPr sz="2400" spc="-15" dirty="0"/>
              <a:t>and</a:t>
            </a:r>
            <a:r>
              <a:rPr sz="2400" spc="-15" dirty="0"/>
              <a:t> </a:t>
            </a:r>
            <a:r>
              <a:rPr sz="2400" spc="-5" dirty="0"/>
              <a:t>con</a:t>
            </a:r>
            <a:r>
              <a:rPr sz="2400" spc="5" dirty="0"/>
              <a:t>t</a:t>
            </a:r>
            <a:r>
              <a:rPr sz="2400" spc="-10" dirty="0"/>
              <a:t>in</a:t>
            </a:r>
            <a:r>
              <a:rPr sz="2400" spc="-5" dirty="0"/>
              <a:t>u</a:t>
            </a:r>
            <a:r>
              <a:rPr sz="2400" spc="-15" dirty="0"/>
              <a:t>ing</a:t>
            </a:r>
            <a:r>
              <a:rPr sz="2400" spc="-35" dirty="0"/>
              <a:t> </a:t>
            </a:r>
            <a:r>
              <a:rPr sz="2400" spc="-5" dirty="0"/>
              <a:t>car</a:t>
            </a:r>
            <a:r>
              <a:rPr sz="2400" dirty="0"/>
              <a:t>e</a:t>
            </a:r>
            <a:r>
              <a:rPr sz="2400" spc="10" dirty="0"/>
              <a:t> </a:t>
            </a:r>
            <a:r>
              <a:rPr sz="2400" dirty="0"/>
              <a:t>of</a:t>
            </a:r>
            <a:r>
              <a:rPr sz="2400" spc="-15" dirty="0"/>
              <a:t> </a:t>
            </a:r>
            <a:r>
              <a:rPr sz="2400" dirty="0"/>
              <a:t>pat</a:t>
            </a:r>
            <a:r>
              <a:rPr sz="2400" spc="-10" dirty="0"/>
              <a:t>ient</a:t>
            </a:r>
            <a:r>
              <a:rPr sz="2400" dirty="0"/>
              <a:t>s</a:t>
            </a:r>
            <a:endParaRPr sz="2400"/>
          </a:p>
          <a:p>
            <a:pPr marL="42037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"/>
              <a:tabLst>
                <a:tab pos="421005" algn="l"/>
              </a:tabLst>
            </a:pPr>
            <a:r>
              <a:rPr sz="2400" dirty="0">
                <a:latin typeface="Tahoma"/>
                <a:cs typeface="Tahoma"/>
              </a:rPr>
              <a:t>Support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 institution’s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administrative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proces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es</a:t>
            </a:r>
            <a:endParaRPr sz="2400">
              <a:latin typeface="Tahoma"/>
              <a:cs typeface="Tahoma"/>
            </a:endParaRPr>
          </a:p>
          <a:p>
            <a:pPr marL="42037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"/>
              <a:tabLst>
                <a:tab pos="421005" algn="l"/>
              </a:tabLst>
            </a:pPr>
            <a:r>
              <a:rPr sz="2400" spc="-15" dirty="0"/>
              <a:t>Maintain</a:t>
            </a:r>
            <a:r>
              <a:rPr sz="2400" spc="-15" dirty="0"/>
              <a:t> </a:t>
            </a:r>
            <a:r>
              <a:rPr sz="2400" spc="-5" dirty="0"/>
              <a:t>record</a:t>
            </a:r>
            <a:r>
              <a:rPr sz="2400" dirty="0"/>
              <a:t>s</a:t>
            </a:r>
            <a:r>
              <a:rPr sz="2400" spc="10" dirty="0"/>
              <a:t> </a:t>
            </a:r>
            <a:r>
              <a:rPr sz="2400" spc="-5" dirty="0"/>
              <a:t>f</a:t>
            </a:r>
            <a:r>
              <a:rPr sz="2400" spc="5" dirty="0"/>
              <a:t>o</a:t>
            </a:r>
            <a:r>
              <a:rPr sz="2400" dirty="0"/>
              <a:t>r</a:t>
            </a:r>
            <a:r>
              <a:rPr sz="2400" spc="-20" dirty="0"/>
              <a:t> </a:t>
            </a:r>
            <a:r>
              <a:rPr sz="2400" dirty="0"/>
              <a:t>pat</a:t>
            </a:r>
            <a:r>
              <a:rPr sz="2400" spc="-10" dirty="0"/>
              <a:t>ient</a:t>
            </a:r>
            <a:r>
              <a:rPr sz="2400" spc="-20" dirty="0"/>
              <a:t> </a:t>
            </a:r>
            <a:r>
              <a:rPr sz="2400" spc="-15" dirty="0"/>
              <a:t>b</a:t>
            </a:r>
            <a:r>
              <a:rPr sz="2400" spc="-5" dirty="0"/>
              <a:t>i</a:t>
            </a:r>
            <a:r>
              <a:rPr sz="2400" spc="-10" dirty="0"/>
              <a:t>lli</a:t>
            </a:r>
            <a:r>
              <a:rPr sz="2400" spc="-5" dirty="0"/>
              <a:t>n</a:t>
            </a:r>
            <a:r>
              <a:rPr sz="2400" spc="-15" dirty="0"/>
              <a:t>g</a:t>
            </a:r>
            <a:r>
              <a:rPr sz="2400" spc="-5" dirty="0"/>
              <a:t> </a:t>
            </a:r>
            <a:r>
              <a:rPr sz="2400" dirty="0"/>
              <a:t>/</a:t>
            </a:r>
            <a:r>
              <a:rPr sz="2400" spc="-5" dirty="0"/>
              <a:t> </a:t>
            </a:r>
            <a:r>
              <a:rPr sz="2400" spc="-15" dirty="0"/>
              <a:t>accou</a:t>
            </a:r>
            <a:r>
              <a:rPr sz="2400" spc="-10" dirty="0"/>
              <a:t>n</a:t>
            </a:r>
            <a:r>
              <a:rPr sz="2400" spc="-15" dirty="0"/>
              <a:t>ti</a:t>
            </a:r>
            <a:r>
              <a:rPr sz="2400" spc="-5" dirty="0"/>
              <a:t>n</a:t>
            </a:r>
            <a:r>
              <a:rPr sz="2400" spc="-15" dirty="0"/>
              <a:t>g</a:t>
            </a:r>
            <a:r>
              <a:rPr sz="2400" spc="-30" dirty="0"/>
              <a:t> </a:t>
            </a:r>
            <a:r>
              <a:rPr sz="2400" dirty="0"/>
              <a:t>pr</a:t>
            </a:r>
            <a:r>
              <a:rPr sz="2400" spc="5" dirty="0"/>
              <a:t>o</a:t>
            </a:r>
            <a:r>
              <a:rPr sz="2400" spc="-5" dirty="0"/>
              <a:t>ces</a:t>
            </a:r>
            <a:r>
              <a:rPr sz="2400" spc="-10" dirty="0"/>
              <a:t>s</a:t>
            </a:r>
            <a:r>
              <a:rPr sz="2400" spc="-5" dirty="0"/>
              <a:t>es</a:t>
            </a:r>
            <a:endParaRPr sz="2400"/>
          </a:p>
          <a:p>
            <a:pPr marL="42037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"/>
              <a:tabLst>
                <a:tab pos="421005" algn="l"/>
              </a:tabLst>
            </a:pPr>
            <a:r>
              <a:rPr sz="2400" spc="-20" dirty="0"/>
              <a:t>Sup</a:t>
            </a:r>
            <a:r>
              <a:rPr sz="2400" spc="-5" dirty="0"/>
              <a:t>p</a:t>
            </a:r>
            <a:r>
              <a:rPr sz="2400" dirty="0"/>
              <a:t>ort</a:t>
            </a:r>
            <a:r>
              <a:rPr sz="2400" spc="-30" dirty="0"/>
              <a:t> </a:t>
            </a:r>
            <a:r>
              <a:rPr sz="2400" spc="-15" dirty="0"/>
              <a:t>medical</a:t>
            </a:r>
            <a:r>
              <a:rPr sz="2400" dirty="0"/>
              <a:t> </a:t>
            </a:r>
            <a:r>
              <a:rPr sz="2400" spc="-5" dirty="0"/>
              <a:t>educat</a:t>
            </a:r>
            <a:r>
              <a:rPr sz="2400" spc="10" dirty="0"/>
              <a:t>i</a:t>
            </a:r>
            <a:r>
              <a:rPr sz="2400" spc="-15" dirty="0"/>
              <a:t>on</a:t>
            </a:r>
            <a:r>
              <a:rPr sz="2400" spc="-25" dirty="0"/>
              <a:t> </a:t>
            </a:r>
            <a:r>
              <a:rPr sz="2400" dirty="0"/>
              <a:t>pr</a:t>
            </a:r>
            <a:r>
              <a:rPr sz="2400" spc="5" dirty="0"/>
              <a:t>o</a:t>
            </a:r>
            <a:r>
              <a:rPr sz="2400" dirty="0"/>
              <a:t>grams</a:t>
            </a:r>
            <a:endParaRPr sz="2400"/>
          </a:p>
          <a:p>
            <a:pPr marL="42037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"/>
              <a:tabLst>
                <a:tab pos="421005" algn="l"/>
              </a:tabLst>
            </a:pPr>
            <a:r>
              <a:rPr sz="2400" spc="-5" dirty="0"/>
              <a:t>Supp</a:t>
            </a:r>
            <a:r>
              <a:rPr sz="2400" spc="5" dirty="0"/>
              <a:t>o</a:t>
            </a:r>
            <a:r>
              <a:rPr sz="2400" spc="-5" dirty="0"/>
              <a:t>r</a:t>
            </a:r>
            <a:r>
              <a:rPr sz="2400" dirty="0"/>
              <a:t>t</a:t>
            </a:r>
            <a:r>
              <a:rPr sz="2400" spc="-35" dirty="0"/>
              <a:t> </a:t>
            </a:r>
            <a:r>
              <a:rPr sz="2400" dirty="0"/>
              <a:t>health</a:t>
            </a:r>
            <a:r>
              <a:rPr sz="2400" spc="-25" dirty="0"/>
              <a:t> </a:t>
            </a:r>
            <a:r>
              <a:rPr sz="2400" spc="-5" dirty="0"/>
              <a:t>se</a:t>
            </a:r>
            <a:r>
              <a:rPr sz="2400" spc="-10" dirty="0"/>
              <a:t>r</a:t>
            </a:r>
            <a:r>
              <a:rPr sz="2400" spc="-5" dirty="0"/>
              <a:t>vice</a:t>
            </a:r>
            <a:r>
              <a:rPr sz="2400" dirty="0"/>
              <a:t>s</a:t>
            </a:r>
            <a:r>
              <a:rPr sz="2400" spc="20" dirty="0"/>
              <a:t> </a:t>
            </a:r>
            <a:r>
              <a:rPr sz="2400" spc="-5" dirty="0"/>
              <a:t>re</a:t>
            </a:r>
            <a:r>
              <a:rPr sz="2400" spc="-10" dirty="0"/>
              <a:t>s</a:t>
            </a:r>
            <a:r>
              <a:rPr sz="2400" spc="-5" dirty="0"/>
              <a:t>ear</a:t>
            </a:r>
            <a:r>
              <a:rPr sz="2400" spc="-10" dirty="0"/>
              <a:t>c</a:t>
            </a:r>
            <a:r>
              <a:rPr sz="2400" dirty="0"/>
              <a:t>h</a:t>
            </a:r>
            <a:endParaRPr sz="2400"/>
          </a:p>
          <a:p>
            <a:pPr marL="420370" marR="31877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"/>
              <a:tabLst>
                <a:tab pos="421005" algn="l"/>
              </a:tabLst>
            </a:pPr>
            <a:r>
              <a:rPr sz="2400" spc="-15" dirty="0"/>
              <a:t>Maintain</a:t>
            </a:r>
            <a:r>
              <a:rPr sz="2400" spc="-15" dirty="0"/>
              <a:t> </a:t>
            </a:r>
            <a:r>
              <a:rPr sz="2400" spc="-5" dirty="0"/>
              <a:t>record</a:t>
            </a:r>
            <a:r>
              <a:rPr sz="2400" dirty="0"/>
              <a:t>s</a:t>
            </a:r>
            <a:r>
              <a:rPr sz="2400" spc="10" dirty="0"/>
              <a:t> </a:t>
            </a:r>
            <a:r>
              <a:rPr sz="2400" spc="-5" dirty="0"/>
              <a:t>f</a:t>
            </a:r>
            <a:r>
              <a:rPr sz="2400" spc="5" dirty="0"/>
              <a:t>o</a:t>
            </a:r>
            <a:r>
              <a:rPr sz="2400" dirty="0"/>
              <a:t>r</a:t>
            </a:r>
            <a:r>
              <a:rPr sz="2400" spc="-20" dirty="0"/>
              <a:t> </a:t>
            </a:r>
            <a:r>
              <a:rPr sz="2400" spc="-15" dirty="0"/>
              <a:t>ut</a:t>
            </a:r>
            <a:r>
              <a:rPr sz="2400" spc="-5" dirty="0"/>
              <a:t>i</a:t>
            </a:r>
            <a:r>
              <a:rPr sz="2400" spc="-10" dirty="0"/>
              <a:t>lizati</a:t>
            </a:r>
            <a:r>
              <a:rPr sz="2400" spc="-10" dirty="0"/>
              <a:t>o</a:t>
            </a:r>
            <a:r>
              <a:rPr sz="2400" spc="-15" dirty="0"/>
              <a:t>n</a:t>
            </a:r>
            <a:r>
              <a:rPr sz="2400" spc="-40" dirty="0"/>
              <a:t> </a:t>
            </a:r>
            <a:r>
              <a:rPr sz="2400" spc="-15" dirty="0"/>
              <a:t>mana</a:t>
            </a:r>
            <a:r>
              <a:rPr sz="2400" spc="-10" dirty="0"/>
              <a:t>g</a:t>
            </a:r>
            <a:r>
              <a:rPr sz="2400" spc="-5" dirty="0"/>
              <a:t>ement</a:t>
            </a:r>
            <a:r>
              <a:rPr sz="2400" dirty="0"/>
              <a:t>,</a:t>
            </a:r>
            <a:r>
              <a:rPr sz="2400" spc="-25" dirty="0"/>
              <a:t> </a:t>
            </a:r>
            <a:r>
              <a:rPr sz="2400" spc="-5" dirty="0"/>
              <a:t>risk</a:t>
            </a:r>
            <a:r>
              <a:rPr sz="2400" spc="-5" dirty="0"/>
              <a:t> </a:t>
            </a:r>
            <a:r>
              <a:rPr sz="2400" spc="-15" dirty="0"/>
              <a:t>mana</a:t>
            </a:r>
            <a:r>
              <a:rPr sz="2400" spc="-10" dirty="0"/>
              <a:t>g</a:t>
            </a:r>
            <a:r>
              <a:rPr sz="2400" spc="-5" dirty="0"/>
              <a:t>ement</a:t>
            </a:r>
            <a:r>
              <a:rPr sz="2400" dirty="0"/>
              <a:t>,</a:t>
            </a:r>
            <a:r>
              <a:rPr sz="2400" spc="-25" dirty="0"/>
              <a:t> </a:t>
            </a:r>
            <a:r>
              <a:rPr sz="2400" spc="-15" dirty="0"/>
              <a:t>and</a:t>
            </a:r>
            <a:r>
              <a:rPr sz="2400" spc="5" dirty="0"/>
              <a:t> </a:t>
            </a:r>
            <a:r>
              <a:rPr sz="2400" spc="-10" dirty="0"/>
              <a:t>quali</a:t>
            </a:r>
            <a:r>
              <a:rPr sz="2400" spc="-5" dirty="0"/>
              <a:t>t</a:t>
            </a:r>
            <a:r>
              <a:rPr sz="2400" dirty="0"/>
              <a:t>y</a:t>
            </a:r>
            <a:r>
              <a:rPr sz="2400" spc="-15" dirty="0"/>
              <a:t> </a:t>
            </a:r>
            <a:r>
              <a:rPr sz="2400" spc="-15" dirty="0"/>
              <a:t>mana</a:t>
            </a:r>
            <a:r>
              <a:rPr sz="2400" spc="-10" dirty="0"/>
              <a:t>g</a:t>
            </a:r>
            <a:r>
              <a:rPr sz="2400" spc="-5" dirty="0"/>
              <a:t>emen</a:t>
            </a:r>
            <a:r>
              <a:rPr sz="2400" dirty="0"/>
              <a:t>t</a:t>
            </a:r>
            <a:r>
              <a:rPr sz="2400" spc="-25" dirty="0"/>
              <a:t> </a:t>
            </a:r>
            <a:r>
              <a:rPr sz="2400" dirty="0"/>
              <a:t>or</a:t>
            </a:r>
            <a:r>
              <a:rPr sz="2400" spc="-5" dirty="0"/>
              <a:t> </a:t>
            </a:r>
            <a:r>
              <a:rPr sz="2400" dirty="0"/>
              <a:t>perfo</a:t>
            </a:r>
            <a:r>
              <a:rPr sz="2400" spc="-5" dirty="0"/>
              <a:t>rmance</a:t>
            </a:r>
            <a:r>
              <a:rPr sz="2400" spc="-5" dirty="0"/>
              <a:t> </a:t>
            </a:r>
            <a:r>
              <a:rPr sz="2400" dirty="0"/>
              <a:t>improv</a:t>
            </a:r>
            <a:r>
              <a:rPr sz="2400" spc="-5" dirty="0"/>
              <a:t>em</a:t>
            </a:r>
            <a:r>
              <a:rPr sz="2400" spc="-10" dirty="0"/>
              <a:t>e</a:t>
            </a:r>
            <a:r>
              <a:rPr sz="2400" dirty="0"/>
              <a:t>nt</a:t>
            </a:r>
            <a:r>
              <a:rPr sz="2400" spc="-30" dirty="0"/>
              <a:t> </a:t>
            </a:r>
            <a:r>
              <a:rPr sz="2400" dirty="0"/>
              <a:t>pro</a:t>
            </a:r>
            <a:r>
              <a:rPr sz="2400" spc="5" dirty="0"/>
              <a:t>g</a:t>
            </a:r>
            <a:r>
              <a:rPr sz="2400" spc="-5" dirty="0"/>
              <a:t>rams</a:t>
            </a:r>
            <a:endParaRPr sz="2400"/>
          </a:p>
          <a:p>
            <a:pPr marL="42037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"/>
              <a:tabLst>
                <a:tab pos="421005" algn="l"/>
              </a:tabLst>
            </a:pPr>
            <a:r>
              <a:rPr sz="2400" spc="-5" dirty="0"/>
              <a:t>Ensur</a:t>
            </a:r>
            <a:r>
              <a:rPr sz="2400" dirty="0"/>
              <a:t>e</a:t>
            </a:r>
            <a:r>
              <a:rPr sz="2400" spc="5" dirty="0"/>
              <a:t> </a:t>
            </a:r>
            <a:r>
              <a:rPr sz="2400" dirty="0"/>
              <a:t>pat</a:t>
            </a:r>
            <a:r>
              <a:rPr sz="2400" spc="-10" dirty="0"/>
              <a:t>ient</a:t>
            </a:r>
            <a:r>
              <a:rPr sz="2400" spc="-20" dirty="0"/>
              <a:t> </a:t>
            </a:r>
            <a:r>
              <a:rPr sz="2400" spc="-10" dirty="0"/>
              <a:t>pri</a:t>
            </a:r>
            <a:r>
              <a:rPr sz="2400" spc="-5" dirty="0"/>
              <a:t>vac</a:t>
            </a:r>
            <a:r>
              <a:rPr sz="2400" dirty="0"/>
              <a:t>y </a:t>
            </a:r>
            <a:r>
              <a:rPr sz="2400" spc="-15" dirty="0"/>
              <a:t>and</a:t>
            </a:r>
            <a:r>
              <a:rPr sz="2400" dirty="0"/>
              <a:t> </a:t>
            </a:r>
            <a:r>
              <a:rPr sz="2400" spc="-10" dirty="0"/>
              <a:t>s</a:t>
            </a:r>
            <a:r>
              <a:rPr sz="2400" spc="-5" dirty="0"/>
              <a:t>ecurit</a:t>
            </a:r>
            <a:r>
              <a:rPr sz="2400" dirty="0"/>
              <a:t>y</a:t>
            </a:r>
            <a:r>
              <a:rPr sz="2400" spc="10" dirty="0"/>
              <a:t> </a:t>
            </a:r>
            <a:r>
              <a:rPr sz="2400" spc="-5" dirty="0"/>
              <a:t>i</a:t>
            </a:r>
            <a:r>
              <a:rPr sz="2400" spc="-5" dirty="0"/>
              <a:t>ssues</a:t>
            </a:r>
            <a:endParaRPr sz="2400"/>
          </a:p>
          <a:p>
            <a:pPr marL="42037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"/>
              <a:tabLst>
                <a:tab pos="421005" algn="l"/>
              </a:tabLst>
            </a:pPr>
            <a:r>
              <a:rPr sz="2400" spc="-5" dirty="0"/>
              <a:t>Ensur</a:t>
            </a:r>
            <a:r>
              <a:rPr sz="2400" dirty="0"/>
              <a:t>e</a:t>
            </a:r>
            <a:r>
              <a:rPr sz="2400" spc="5" dirty="0"/>
              <a:t> </a:t>
            </a:r>
            <a:r>
              <a:rPr sz="2400" spc="-20" dirty="0"/>
              <a:t>com</a:t>
            </a:r>
            <a:r>
              <a:rPr sz="2400" spc="-10" dirty="0"/>
              <a:t>p</a:t>
            </a:r>
            <a:r>
              <a:rPr sz="2400" spc="-10" dirty="0"/>
              <a:t>lia</a:t>
            </a:r>
            <a:r>
              <a:rPr sz="2400" spc="-10" dirty="0"/>
              <a:t>n</a:t>
            </a:r>
            <a:r>
              <a:rPr sz="2400" spc="-5" dirty="0"/>
              <a:t>c</a:t>
            </a:r>
            <a:r>
              <a:rPr sz="2400" dirty="0"/>
              <a:t>e</a:t>
            </a:r>
            <a:r>
              <a:rPr sz="2400" spc="-15" dirty="0"/>
              <a:t> </a:t>
            </a:r>
            <a:r>
              <a:rPr sz="2400" spc="-20" dirty="0"/>
              <a:t>wit</a:t>
            </a:r>
            <a:r>
              <a:rPr sz="2400" spc="-15" dirty="0"/>
              <a:t>h</a:t>
            </a:r>
            <a:r>
              <a:rPr sz="2400" dirty="0"/>
              <a:t> </a:t>
            </a:r>
            <a:r>
              <a:rPr sz="2400" spc="-10" dirty="0"/>
              <a:t>legal</a:t>
            </a:r>
            <a:r>
              <a:rPr sz="2400" spc="-10" dirty="0"/>
              <a:t> </a:t>
            </a:r>
            <a:r>
              <a:rPr sz="2400" spc="-5" dirty="0"/>
              <a:t>requireme</a:t>
            </a:r>
            <a:r>
              <a:rPr sz="2400" spc="10" dirty="0"/>
              <a:t>n</a:t>
            </a:r>
            <a:r>
              <a:rPr sz="2400" spc="-5" dirty="0"/>
              <a:t>ts</a:t>
            </a:r>
            <a:endParaRPr sz="2400"/>
          </a:p>
          <a:p>
            <a:pPr marL="42037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"/>
              <a:tabLst>
                <a:tab pos="421005" algn="l"/>
              </a:tabLst>
            </a:pPr>
            <a:r>
              <a:rPr sz="2400" spc="-5" dirty="0"/>
              <a:t>P</a:t>
            </a:r>
            <a:r>
              <a:rPr sz="2400" spc="-10" dirty="0"/>
              <a:t>e</a:t>
            </a:r>
            <a:r>
              <a:rPr sz="2400" spc="-5" dirty="0"/>
              <a:t>rfor</a:t>
            </a:r>
            <a:r>
              <a:rPr sz="2400" dirty="0"/>
              <a:t>m</a:t>
            </a:r>
            <a:r>
              <a:rPr sz="2400" spc="-15" dirty="0"/>
              <a:t> </a:t>
            </a:r>
            <a:r>
              <a:rPr sz="2400" dirty="0"/>
              <a:t>ot</a:t>
            </a:r>
            <a:r>
              <a:rPr sz="2400" spc="5" dirty="0"/>
              <a:t>h</a:t>
            </a:r>
            <a:r>
              <a:rPr sz="2400" spc="-5" dirty="0"/>
              <a:t>e</a:t>
            </a:r>
            <a:r>
              <a:rPr sz="2400" dirty="0"/>
              <a:t>r</a:t>
            </a:r>
            <a:r>
              <a:rPr sz="2400" spc="-15" dirty="0"/>
              <a:t> </a:t>
            </a:r>
            <a:r>
              <a:rPr sz="2400" spc="-5" dirty="0"/>
              <a:t>extraneou</a:t>
            </a:r>
            <a:r>
              <a:rPr sz="2400" dirty="0"/>
              <a:t>s</a:t>
            </a:r>
            <a:r>
              <a:rPr sz="2400" spc="-10" dirty="0"/>
              <a:t> </a:t>
            </a:r>
            <a:r>
              <a:rPr sz="2400" dirty="0"/>
              <a:t>patient</a:t>
            </a:r>
            <a:r>
              <a:rPr sz="2400" spc="-20" dirty="0"/>
              <a:t> </a:t>
            </a:r>
            <a:r>
              <a:rPr sz="2400" spc="-5" dirty="0"/>
              <a:t>se</a:t>
            </a:r>
            <a:r>
              <a:rPr sz="2400" spc="-10" dirty="0"/>
              <a:t>r</a:t>
            </a:r>
            <a:r>
              <a:rPr sz="2400" spc="-5" dirty="0"/>
              <a:t>vices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85928"/>
            <a:ext cx="8093964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034528" y="185928"/>
            <a:ext cx="726948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2698" y="392540"/>
            <a:ext cx="7519034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56665" algn="l"/>
                <a:tab pos="2273935" algn="l"/>
                <a:tab pos="2780030" algn="l"/>
                <a:tab pos="3314065" algn="l"/>
                <a:tab pos="4126865" algn="l"/>
              </a:tabLst>
            </a:pPr>
            <a:r>
              <a:rPr sz="3600" b="1" dirty="0">
                <a:latin typeface="Arial"/>
                <a:cs typeface="Arial"/>
              </a:rPr>
              <a:t>What	else	</a:t>
            </a:r>
            <a:r>
              <a:rPr sz="3600" b="1" spc="-15" dirty="0">
                <a:latin typeface="Arial"/>
                <a:cs typeface="Arial"/>
              </a:rPr>
              <a:t>i</a:t>
            </a:r>
            <a:r>
              <a:rPr sz="3600" b="1" dirty="0">
                <a:latin typeface="Arial"/>
                <a:cs typeface="Arial"/>
              </a:rPr>
              <a:t>s	in	the	He</a:t>
            </a:r>
            <a:r>
              <a:rPr sz="3600" b="1" spc="10" dirty="0">
                <a:latin typeface="Arial"/>
                <a:cs typeface="Arial"/>
              </a:rPr>
              <a:t>a</a:t>
            </a:r>
            <a:r>
              <a:rPr sz="3600" b="1" dirty="0">
                <a:latin typeface="Arial"/>
                <a:cs typeface="Arial"/>
              </a:rPr>
              <a:t>lth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Record?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0" y="1752600"/>
            <a:ext cx="4777232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4982" y="250879"/>
            <a:ext cx="257619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35"/>
              </a:lnSpc>
            </a:pPr>
            <a:r>
              <a:rPr sz="4400" dirty="0">
                <a:latin typeface="Arial"/>
                <a:cs typeface="Arial"/>
              </a:rPr>
              <a:t>Standards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72012"/>
            <a:ext cx="8195945" cy="1162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285"/>
              <a:buFont typeface="Wingdings"/>
              <a:buChar char=""/>
              <a:tabLst>
                <a:tab pos="355600" algn="l"/>
              </a:tabLst>
            </a:pPr>
            <a:r>
              <a:rPr sz="2800" spc="-20" dirty="0">
                <a:solidFill>
                  <a:srgbClr val="FF66FF"/>
                </a:solidFill>
                <a:latin typeface="Tahoma"/>
                <a:cs typeface="Tahoma"/>
              </a:rPr>
              <a:t>D</a:t>
            </a:r>
            <a:r>
              <a:rPr sz="2800" spc="-10" dirty="0">
                <a:latin typeface="Tahoma"/>
                <a:cs typeface="Tahoma"/>
              </a:rPr>
              <a:t>igit</a:t>
            </a:r>
            <a:r>
              <a:rPr sz="2800" spc="-30" dirty="0">
                <a:latin typeface="Tahoma"/>
                <a:cs typeface="Tahoma"/>
              </a:rPr>
              <a:t>a</a:t>
            </a:r>
            <a:r>
              <a:rPr sz="2800" spc="-10" dirty="0">
                <a:latin typeface="Tahoma"/>
                <a:cs typeface="Tahoma"/>
              </a:rPr>
              <a:t>l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FF66FF"/>
                </a:solidFill>
                <a:latin typeface="Tahoma"/>
                <a:cs typeface="Tahoma"/>
              </a:rPr>
              <a:t>I</a:t>
            </a:r>
            <a:r>
              <a:rPr sz="2800" spc="-20" dirty="0">
                <a:latin typeface="Tahoma"/>
                <a:cs typeface="Tahoma"/>
              </a:rPr>
              <a:t>maging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FF66FF"/>
                </a:solidFill>
                <a:latin typeface="Tahoma"/>
                <a:cs typeface="Tahoma"/>
              </a:rPr>
              <a:t>C</a:t>
            </a:r>
            <a:r>
              <a:rPr sz="2800" spc="-15" dirty="0">
                <a:solidFill>
                  <a:srgbClr val="FF66FF"/>
                </a:solidFill>
                <a:latin typeface="Tahoma"/>
                <a:cs typeface="Tahoma"/>
              </a:rPr>
              <a:t>o</a:t>
            </a:r>
            <a:r>
              <a:rPr sz="2800" spc="-20" dirty="0">
                <a:latin typeface="Tahoma"/>
                <a:cs typeface="Tahoma"/>
              </a:rPr>
              <a:t>mmuni</a:t>
            </a:r>
            <a:r>
              <a:rPr sz="2800" spc="-10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ation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in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FF66FF"/>
                </a:solidFill>
                <a:latin typeface="Tahoma"/>
                <a:cs typeface="Tahoma"/>
              </a:rPr>
              <a:t>M</a:t>
            </a:r>
            <a:r>
              <a:rPr sz="2800" spc="-20" dirty="0">
                <a:latin typeface="Tahoma"/>
                <a:cs typeface="Tahoma"/>
              </a:rPr>
              <a:t>edi</a:t>
            </a:r>
            <a:r>
              <a:rPr sz="2800" spc="-5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ine</a:t>
            </a:r>
            <a:endParaRPr sz="2800">
              <a:latin typeface="Tahoma"/>
              <a:cs typeface="Tahoma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80"/>
              </a:spcBef>
              <a:buSzPct val="64583"/>
              <a:buFont typeface="Wingdings"/>
              <a:buChar char=""/>
              <a:tabLst>
                <a:tab pos="756920" algn="l"/>
              </a:tabLst>
            </a:pPr>
            <a:r>
              <a:rPr sz="2400" spc="-20" dirty="0">
                <a:latin typeface="Tahoma"/>
                <a:cs typeface="Tahoma"/>
              </a:rPr>
              <a:t>Stan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ards-based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20" dirty="0">
                <a:latin typeface="Tahoma"/>
                <a:cs typeface="Tahoma"/>
              </a:rPr>
              <a:t>co</a:t>
            </a:r>
            <a:r>
              <a:rPr sz="2400" spc="-10" dirty="0">
                <a:latin typeface="Tahoma"/>
                <a:cs typeface="Tahoma"/>
              </a:rPr>
              <a:t>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(co</a:t>
            </a:r>
            <a:r>
              <a:rPr sz="2400" spc="-20" dirty="0">
                <a:latin typeface="Tahoma"/>
                <a:cs typeface="Tahoma"/>
              </a:rPr>
              <a:t>mp</a:t>
            </a:r>
            <a:r>
              <a:rPr sz="2400" spc="-10" dirty="0">
                <a:latin typeface="Tahoma"/>
                <a:cs typeface="Tahoma"/>
              </a:rPr>
              <a:t>u</a:t>
            </a:r>
            <a:r>
              <a:rPr sz="2400" spc="-5" dirty="0">
                <a:latin typeface="Tahoma"/>
                <a:cs typeface="Tahoma"/>
              </a:rPr>
              <a:t>te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lan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spc="-15" dirty="0">
                <a:latin typeface="Tahoma"/>
                <a:cs typeface="Tahoma"/>
              </a:rPr>
              <a:t>ua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exchan</a:t>
            </a:r>
            <a:r>
              <a:rPr sz="2400" spc="-5" dirty="0">
                <a:latin typeface="Tahoma"/>
                <a:cs typeface="Tahoma"/>
              </a:rPr>
              <a:t>g</a:t>
            </a:r>
            <a:r>
              <a:rPr sz="2400" spc="-15" dirty="0">
                <a:latin typeface="Tahoma"/>
                <a:cs typeface="Tahoma"/>
              </a:rPr>
              <a:t>ing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and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stor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ng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medical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(ima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s </a:t>
            </a:r>
            <a:r>
              <a:rPr sz="2400" spc="-15" dirty="0">
                <a:latin typeface="Tahoma"/>
                <a:cs typeface="Tahoma"/>
              </a:rPr>
              <a:t>and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text)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382479"/>
            <a:ext cx="6151880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>
              <a:lnSpc>
                <a:spcPct val="100000"/>
              </a:lnSpc>
            </a:pPr>
            <a:r>
              <a:rPr sz="2400" spc="-15" dirty="0">
                <a:latin typeface="Tahoma"/>
                <a:cs typeface="Tahoma"/>
              </a:rPr>
              <a:t>aro</a:t>
            </a:r>
            <a:r>
              <a:rPr sz="2400" spc="-10" dirty="0">
                <a:latin typeface="Tahoma"/>
                <a:cs typeface="Tahoma"/>
              </a:rPr>
              <a:t>u</a:t>
            </a:r>
            <a:r>
              <a:rPr sz="2400" spc="-15" dirty="0">
                <a:latin typeface="Tahoma"/>
                <a:cs typeface="Tahoma"/>
              </a:rPr>
              <a:t>nd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world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5353C5"/>
              </a:buClr>
              <a:buSzPct val="64285"/>
              <a:buFont typeface="Wingdings"/>
              <a:buChar char=""/>
              <a:tabLst>
                <a:tab pos="355600" algn="l"/>
              </a:tabLst>
            </a:pPr>
            <a:r>
              <a:rPr sz="2800" spc="-25" dirty="0">
                <a:solidFill>
                  <a:srgbClr val="FF6600"/>
                </a:solidFill>
                <a:latin typeface="Tahoma"/>
                <a:cs typeface="Tahoma"/>
              </a:rPr>
              <a:t>H</a:t>
            </a:r>
            <a:r>
              <a:rPr sz="2800" spc="-15" dirty="0">
                <a:solidFill>
                  <a:srgbClr val="FF6600"/>
                </a:solidFill>
                <a:latin typeface="Tahoma"/>
                <a:cs typeface="Tahoma"/>
              </a:rPr>
              <a:t>L-7</a:t>
            </a:r>
            <a:endParaRPr sz="2800">
              <a:latin typeface="Tahoma"/>
              <a:cs typeface="Tahoma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80"/>
              </a:spcBef>
              <a:buSzPct val="64583"/>
              <a:buFont typeface="Wingdings"/>
              <a:buChar char=""/>
              <a:tabLst>
                <a:tab pos="756920" algn="l"/>
              </a:tabLst>
            </a:pPr>
            <a:r>
              <a:rPr sz="2400" spc="-20" dirty="0">
                <a:latin typeface="Tahoma"/>
                <a:cs typeface="Tahoma"/>
              </a:rPr>
              <a:t>Comp</a:t>
            </a:r>
            <a:r>
              <a:rPr sz="2400" spc="-5" dirty="0">
                <a:latin typeface="Tahoma"/>
                <a:cs typeface="Tahoma"/>
              </a:rPr>
              <a:t>rehensi</a:t>
            </a:r>
            <a:r>
              <a:rPr sz="2400" spc="10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lan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spc="-15" dirty="0">
                <a:latin typeface="Tahoma"/>
                <a:cs typeface="Tahoma"/>
              </a:rPr>
              <a:t>ua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framewor</a:t>
            </a:r>
            <a:r>
              <a:rPr sz="2400" dirty="0">
                <a:latin typeface="Tahoma"/>
                <a:cs typeface="Tahoma"/>
              </a:rPr>
              <a:t>k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health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ormat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5590" y="3333709"/>
            <a:ext cx="17100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ahoma"/>
                <a:cs typeface="Tahoma"/>
              </a:rPr>
              <a:t>all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electron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4138762"/>
            <a:ext cx="605091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SzPct val="64583"/>
              <a:buFont typeface="Wingdings"/>
              <a:buChar char=""/>
              <a:tabLst>
                <a:tab pos="299720" algn="l"/>
              </a:tabLst>
            </a:pPr>
            <a:r>
              <a:rPr sz="2400" spc="-5" dirty="0">
                <a:latin typeface="Tahoma"/>
                <a:cs typeface="Tahoma"/>
              </a:rPr>
              <a:t>Give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tero</a:t>
            </a:r>
            <a:r>
              <a:rPr sz="2400" spc="5" dirty="0">
                <a:latin typeface="Tahoma"/>
                <a:cs typeface="Tahoma"/>
              </a:rPr>
              <a:t>p</a:t>
            </a:r>
            <a:r>
              <a:rPr sz="2400" spc="-15" dirty="0">
                <a:latin typeface="Tahoma"/>
                <a:cs typeface="Tahoma"/>
              </a:rPr>
              <a:t>erabil</a:t>
            </a:r>
            <a:r>
              <a:rPr sz="2400" spc="0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between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MR,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PACS,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and</a:t>
            </a:r>
            <a:r>
              <a:rPr sz="2400" dirty="0">
                <a:latin typeface="Tahoma"/>
                <a:cs typeface="Tahoma"/>
              </a:rPr>
              <a:t> other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electro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ic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atforms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62800" y="5307548"/>
            <a:ext cx="1887854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8552" y="59435"/>
            <a:ext cx="2220468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60548" y="59435"/>
            <a:ext cx="914400" cy="1231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6476" y="59435"/>
            <a:ext cx="883920" cy="1231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1923" y="59435"/>
            <a:ext cx="4610100" cy="12313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83552" y="59435"/>
            <a:ext cx="883920" cy="12313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1520190">
              <a:lnSpc>
                <a:spcPct val="100000"/>
              </a:lnSpc>
            </a:pPr>
            <a:r>
              <a:rPr dirty="0"/>
              <a:t>Case</a:t>
            </a:r>
            <a:r>
              <a:rPr spc="-1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Confiden</a:t>
            </a:r>
            <a:r>
              <a:rPr spc="-15" dirty="0"/>
              <a:t>t</a:t>
            </a:r>
            <a:r>
              <a:rPr dirty="0"/>
              <a:t>iality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vert="horz" wrap="square" lIns="0" tIns="151734" rIns="0" bIns="0" rtlCol="0">
            <a:spAutoFit/>
          </a:bodyPr>
          <a:lstStyle/>
          <a:p>
            <a:pPr marL="344170" marR="304800" indent="-342900">
              <a:lnSpc>
                <a:spcPct val="100000"/>
              </a:lnSpc>
              <a:buClr>
                <a:srgbClr val="5353C5"/>
              </a:buClr>
              <a:buSzPct val="64285"/>
              <a:buFont typeface="Wingdings"/>
              <a:buChar char=""/>
              <a:tabLst>
                <a:tab pos="344170" algn="l"/>
              </a:tabLst>
            </a:pPr>
            <a:r>
              <a:rPr spc="-20" dirty="0"/>
              <a:t>RT</a:t>
            </a:r>
            <a:r>
              <a:rPr spc="-5" dirty="0"/>
              <a:t> </a:t>
            </a:r>
            <a:r>
              <a:rPr spc="-30" dirty="0"/>
              <a:t>w</a:t>
            </a:r>
            <a:r>
              <a:rPr spc="-15" dirty="0"/>
              <a:t>o</a:t>
            </a:r>
            <a:r>
              <a:rPr spc="-20" dirty="0"/>
              <a:t>rkin</a:t>
            </a:r>
            <a:r>
              <a:rPr spc="-20" dirty="0"/>
              <a:t>g</a:t>
            </a:r>
            <a:r>
              <a:rPr spc="25" dirty="0"/>
              <a:t> </a:t>
            </a:r>
            <a:r>
              <a:rPr spc="-15" dirty="0"/>
              <a:t>in</a:t>
            </a:r>
            <a:r>
              <a:rPr spc="-5" dirty="0"/>
              <a:t> </a:t>
            </a:r>
            <a:r>
              <a:rPr spc="-15" dirty="0"/>
              <a:t>priv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5" dirty="0"/>
              <a:t>e</a:t>
            </a:r>
            <a:r>
              <a:rPr spc="25" dirty="0"/>
              <a:t> </a:t>
            </a:r>
            <a:r>
              <a:rPr spc="-15" dirty="0"/>
              <a:t>office</a:t>
            </a:r>
            <a:r>
              <a:rPr spc="-10" dirty="0"/>
              <a:t> </a:t>
            </a:r>
            <a:r>
              <a:rPr spc="-20" dirty="0"/>
              <a:t>re</a:t>
            </a:r>
            <a:r>
              <a:rPr spc="-5" dirty="0"/>
              <a:t>c</a:t>
            </a:r>
            <a:r>
              <a:rPr spc="-15" dirty="0"/>
              <a:t>ogni</a:t>
            </a:r>
            <a:r>
              <a:rPr spc="-10" dirty="0"/>
              <a:t>z</a:t>
            </a:r>
            <a:r>
              <a:rPr spc="-20" dirty="0"/>
              <a:t>e</a:t>
            </a:r>
            <a:r>
              <a:rPr spc="-15" dirty="0"/>
              <a:t>s</a:t>
            </a:r>
            <a:r>
              <a:rPr spc="15" dirty="0"/>
              <a:t> </a:t>
            </a:r>
            <a:r>
              <a:rPr spc="-15" dirty="0"/>
              <a:t>a</a:t>
            </a:r>
            <a:r>
              <a:rPr dirty="0"/>
              <a:t> </a:t>
            </a:r>
            <a:r>
              <a:rPr spc="-15" dirty="0"/>
              <a:t>patient</a:t>
            </a:r>
            <a:r>
              <a:rPr spc="-15" dirty="0"/>
              <a:t> as</a:t>
            </a:r>
            <a:r>
              <a:rPr spc="5" dirty="0"/>
              <a:t> </a:t>
            </a:r>
            <a:r>
              <a:rPr spc="-20" dirty="0"/>
              <a:t>so</a:t>
            </a:r>
            <a:r>
              <a:rPr spc="-20" dirty="0"/>
              <a:t>m</a:t>
            </a:r>
            <a:r>
              <a:rPr spc="-20" dirty="0"/>
              <a:t>e</a:t>
            </a:r>
            <a:r>
              <a:rPr spc="-15" dirty="0"/>
              <a:t>o</a:t>
            </a:r>
            <a:r>
              <a:rPr spc="-20" dirty="0"/>
              <a:t>ne</a:t>
            </a:r>
            <a:r>
              <a:rPr spc="-5" dirty="0"/>
              <a:t> </a:t>
            </a:r>
            <a:r>
              <a:rPr spc="-20" dirty="0"/>
              <a:t>sh</a:t>
            </a:r>
            <a:r>
              <a:rPr spc="-15" dirty="0"/>
              <a:t>e</a:t>
            </a:r>
            <a:r>
              <a:rPr spc="5" dirty="0"/>
              <a:t> </a:t>
            </a:r>
            <a:r>
              <a:rPr spc="-20" dirty="0"/>
              <a:t>kne</a:t>
            </a:r>
            <a:r>
              <a:rPr spc="-25" dirty="0"/>
              <a:t>w</a:t>
            </a:r>
            <a:r>
              <a:rPr spc="15" dirty="0"/>
              <a:t> </a:t>
            </a:r>
            <a:r>
              <a:rPr spc="-15" dirty="0"/>
              <a:t>in</a:t>
            </a:r>
            <a:r>
              <a:rPr spc="-5" dirty="0"/>
              <a:t> </a:t>
            </a:r>
            <a:r>
              <a:rPr spc="-15" dirty="0"/>
              <a:t>high</a:t>
            </a:r>
            <a:r>
              <a:rPr spc="-5" dirty="0"/>
              <a:t> </a:t>
            </a:r>
            <a:r>
              <a:rPr spc="-20" dirty="0"/>
              <a:t>s</a:t>
            </a:r>
            <a:r>
              <a:rPr spc="-5" dirty="0"/>
              <a:t>c</a:t>
            </a:r>
            <a:r>
              <a:rPr spc="-20" dirty="0"/>
              <a:t>ho</a:t>
            </a:r>
            <a:r>
              <a:rPr spc="-15" dirty="0"/>
              <a:t>o</a:t>
            </a:r>
            <a:r>
              <a:rPr spc="-10" dirty="0"/>
              <a:t>l</a:t>
            </a:r>
          </a:p>
          <a:p>
            <a:pPr marL="344170" marR="5080" indent="-342900">
              <a:lnSpc>
                <a:spcPct val="100000"/>
              </a:lnSpc>
              <a:spcBef>
                <a:spcPts val="675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344170" algn="l"/>
              </a:tabLst>
            </a:pPr>
            <a:r>
              <a:rPr spc="-20" dirty="0"/>
              <a:t>RT</a:t>
            </a:r>
            <a:r>
              <a:rPr spc="-5" dirty="0"/>
              <a:t> </a:t>
            </a:r>
            <a:r>
              <a:rPr spc="-15" dirty="0"/>
              <a:t>overh</a:t>
            </a:r>
            <a:r>
              <a:rPr spc="-10" dirty="0"/>
              <a:t>e</a:t>
            </a:r>
            <a:r>
              <a:rPr spc="-15" dirty="0"/>
              <a:t>ard</a:t>
            </a:r>
            <a:r>
              <a:rPr spc="25" dirty="0"/>
              <a:t> </a:t>
            </a:r>
            <a:r>
              <a:rPr spc="-20" dirty="0"/>
              <a:t>c</a:t>
            </a:r>
            <a:r>
              <a:rPr dirty="0"/>
              <a:t>o</a:t>
            </a:r>
            <a:r>
              <a:rPr dirty="0"/>
              <a:t>-</a:t>
            </a:r>
            <a:r>
              <a:rPr spc="-15" dirty="0">
                <a:latin typeface="Tahoma"/>
                <a:cs typeface="Tahoma"/>
              </a:rPr>
              <a:t>workers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spc="-15" dirty="0">
                <a:latin typeface="Tahoma"/>
                <a:cs typeface="Tahoma"/>
              </a:rPr>
              <a:t>dis</a:t>
            </a:r>
            <a:r>
              <a:rPr spc="-10" dirty="0">
                <a:latin typeface="Tahoma"/>
                <a:cs typeface="Tahoma"/>
              </a:rPr>
              <a:t>c</a:t>
            </a:r>
            <a:r>
              <a:rPr spc="-15" dirty="0">
                <a:latin typeface="Tahoma"/>
                <a:cs typeface="Tahoma"/>
              </a:rPr>
              <a:t>ussing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spc="-15" dirty="0">
                <a:latin typeface="Tahoma"/>
                <a:cs typeface="Tahoma"/>
              </a:rPr>
              <a:t>patient’s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20" dirty="0"/>
              <a:t>reas</a:t>
            </a:r>
            <a:r>
              <a:rPr spc="-15" dirty="0"/>
              <a:t>o</a:t>
            </a:r>
            <a:r>
              <a:rPr spc="-20" dirty="0"/>
              <a:t>n</a:t>
            </a:r>
            <a:r>
              <a:rPr spc="20" dirty="0"/>
              <a:t> </a:t>
            </a:r>
            <a:r>
              <a:rPr spc="-20" dirty="0"/>
              <a:t>fo</a:t>
            </a:r>
            <a:r>
              <a:rPr spc="-10" dirty="0"/>
              <a:t>r</a:t>
            </a:r>
            <a:r>
              <a:rPr dirty="0"/>
              <a:t> </a:t>
            </a:r>
            <a:r>
              <a:rPr spc="-10" dirty="0"/>
              <a:t>t</a:t>
            </a:r>
            <a:r>
              <a:rPr spc="-20" dirty="0"/>
              <a:t>reatm</a:t>
            </a:r>
            <a:r>
              <a:rPr spc="-5" dirty="0"/>
              <a:t>e</a:t>
            </a:r>
            <a:r>
              <a:rPr spc="-15" dirty="0"/>
              <a:t>nt</a:t>
            </a:r>
            <a:r>
              <a:rPr spc="5" dirty="0"/>
              <a:t> </a:t>
            </a:r>
            <a:r>
              <a:rPr spc="-15" dirty="0"/>
              <a:t>(STD)</a:t>
            </a:r>
            <a:r>
              <a:rPr spc="35" dirty="0"/>
              <a:t> </a:t>
            </a:r>
            <a:r>
              <a:rPr spc="-20" dirty="0">
                <a:latin typeface="Tahoma"/>
                <a:cs typeface="Tahoma"/>
              </a:rPr>
              <a:t>–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spc="-15" dirty="0"/>
              <a:t>patient</a:t>
            </a:r>
            <a:r>
              <a:rPr spc="10" dirty="0"/>
              <a:t> </a:t>
            </a:r>
            <a:r>
              <a:rPr spc="-15" dirty="0"/>
              <a:t>did</a:t>
            </a:r>
            <a:r>
              <a:rPr spc="-5" dirty="0"/>
              <a:t> </a:t>
            </a:r>
            <a:r>
              <a:rPr spc="-15" dirty="0"/>
              <a:t>not</a:t>
            </a:r>
            <a:r>
              <a:rPr spc="10" dirty="0"/>
              <a:t> </a:t>
            </a:r>
            <a:r>
              <a:rPr spc="-20" dirty="0"/>
              <a:t>ne</a:t>
            </a:r>
            <a:r>
              <a:rPr spc="-10" dirty="0"/>
              <a:t>e</a:t>
            </a:r>
            <a:r>
              <a:rPr spc="-20" dirty="0"/>
              <a:t>d</a:t>
            </a:r>
            <a:r>
              <a:rPr spc="-15" dirty="0"/>
              <a:t> any</a:t>
            </a:r>
            <a:r>
              <a:rPr spc="15" dirty="0"/>
              <a:t> </a:t>
            </a:r>
            <a:r>
              <a:rPr spc="-20" dirty="0"/>
              <a:t>radiologi</a:t>
            </a:r>
            <a:r>
              <a:rPr spc="-15" dirty="0"/>
              <a:t>c</a:t>
            </a:r>
            <a:r>
              <a:rPr spc="35" dirty="0"/>
              <a:t> </a:t>
            </a:r>
            <a:r>
              <a:rPr spc="-25" dirty="0"/>
              <a:t>exams</a:t>
            </a:r>
          </a:p>
          <a:p>
            <a:pPr marL="455295" indent="-454025">
              <a:lnSpc>
                <a:spcPct val="100000"/>
              </a:lnSpc>
              <a:spcBef>
                <a:spcPts val="675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455930" algn="l"/>
              </a:tabLst>
            </a:pPr>
            <a:r>
              <a:rPr spc="-20" dirty="0">
                <a:latin typeface="Tahoma"/>
                <a:cs typeface="Tahoma"/>
              </a:rPr>
              <a:t>RT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spc="-15" dirty="0">
                <a:latin typeface="Tahoma"/>
                <a:cs typeface="Tahoma"/>
              </a:rPr>
              <a:t>looked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up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spc="-15" dirty="0">
                <a:latin typeface="Tahoma"/>
                <a:cs typeface="Tahoma"/>
              </a:rPr>
              <a:t>pat</a:t>
            </a:r>
            <a:r>
              <a:rPr spc="-20" dirty="0">
                <a:latin typeface="Tahoma"/>
                <a:cs typeface="Tahoma"/>
              </a:rPr>
              <a:t>i</a:t>
            </a:r>
            <a:r>
              <a:rPr spc="-15" dirty="0">
                <a:latin typeface="Tahoma"/>
                <a:cs typeface="Tahoma"/>
              </a:rPr>
              <a:t>ent’s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15" dirty="0">
                <a:latin typeface="Tahoma"/>
                <a:cs typeface="Tahoma"/>
              </a:rPr>
              <a:t>info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i</a:t>
            </a:r>
            <a:r>
              <a:rPr spc="-20" dirty="0">
                <a:latin typeface="Tahoma"/>
                <a:cs typeface="Tahoma"/>
              </a:rPr>
              <a:t>n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EMR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and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15" dirty="0">
                <a:latin typeface="Tahoma"/>
                <a:cs typeface="Tahoma"/>
              </a:rPr>
              <a:t>emai</a:t>
            </a:r>
            <a:r>
              <a:rPr spc="-20" dirty="0">
                <a:latin typeface="Tahoma"/>
                <a:cs typeface="Tahoma"/>
              </a:rPr>
              <a:t>l</a:t>
            </a:r>
            <a:r>
              <a:rPr spc="-20" dirty="0">
                <a:latin typeface="Tahoma"/>
                <a:cs typeface="Tahoma"/>
              </a:rPr>
              <a:t>ed</a:t>
            </a:r>
          </a:p>
          <a:p>
            <a:pPr marL="344170">
              <a:lnSpc>
                <a:spcPct val="100000"/>
              </a:lnSpc>
            </a:pPr>
            <a:r>
              <a:rPr spc="-20" dirty="0"/>
              <a:t>spe</a:t>
            </a:r>
            <a:r>
              <a:rPr spc="-5" dirty="0"/>
              <a:t>c</a:t>
            </a:r>
            <a:r>
              <a:rPr spc="-10" dirty="0"/>
              <a:t>if</a:t>
            </a:r>
            <a:r>
              <a:rPr spc="-20" dirty="0"/>
              <a:t>i</a:t>
            </a:r>
            <a:r>
              <a:rPr spc="-20" dirty="0"/>
              <a:t>c</a:t>
            </a:r>
            <a:r>
              <a:rPr spc="-15" dirty="0"/>
              <a:t>s</a:t>
            </a:r>
            <a:r>
              <a:rPr spc="-5" dirty="0"/>
              <a:t> </a:t>
            </a:r>
            <a:r>
              <a:rPr spc="-15" dirty="0"/>
              <a:t>about</a:t>
            </a:r>
            <a:r>
              <a:rPr spc="20" dirty="0"/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dirty="0"/>
              <a:t> </a:t>
            </a:r>
            <a:r>
              <a:rPr spc="-5" dirty="0"/>
              <a:t>c</a:t>
            </a:r>
            <a:r>
              <a:rPr spc="-15" dirty="0"/>
              <a:t>ase</a:t>
            </a:r>
            <a:r>
              <a:rPr spc="-5" dirty="0"/>
              <a:t> </a:t>
            </a:r>
            <a:r>
              <a:rPr spc="-15" dirty="0"/>
              <a:t>t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20" dirty="0"/>
              <a:t>sev</a:t>
            </a:r>
            <a:r>
              <a:rPr spc="-10" dirty="0"/>
              <a:t>e</a:t>
            </a:r>
            <a:r>
              <a:rPr spc="-20" dirty="0"/>
              <a:t>ra</a:t>
            </a:r>
            <a:r>
              <a:rPr spc="-10" dirty="0"/>
              <a:t>l</a:t>
            </a:r>
            <a:r>
              <a:rPr spc="15" dirty="0"/>
              <a:t> </a:t>
            </a:r>
            <a:r>
              <a:rPr spc="-15" dirty="0"/>
              <a:t>of</a:t>
            </a:r>
            <a:r>
              <a:rPr spc="-5" dirty="0"/>
              <a:t> </a:t>
            </a:r>
            <a:r>
              <a:rPr spc="-20" dirty="0"/>
              <a:t>h</a:t>
            </a:r>
            <a:r>
              <a:rPr spc="-10" dirty="0"/>
              <a:t>e</a:t>
            </a:r>
            <a:r>
              <a:rPr spc="-10" dirty="0"/>
              <a:t>r</a:t>
            </a:r>
            <a:r>
              <a:rPr spc="-5" dirty="0"/>
              <a:t> </a:t>
            </a:r>
            <a:r>
              <a:rPr spc="-20" dirty="0"/>
              <a:t>friends</a:t>
            </a:r>
          </a:p>
        </p:txBody>
      </p:sp>
      <p:sp>
        <p:nvSpPr>
          <p:cNvPr id="9" name="object 9"/>
          <p:cNvSpPr/>
          <p:nvPr/>
        </p:nvSpPr>
        <p:spPr>
          <a:xfrm>
            <a:off x="6629400" y="5124450"/>
            <a:ext cx="2362200" cy="1562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58420" rIns="0" bIns="0" rtlCol="0">
            <a:spAutoFit/>
          </a:bodyPr>
          <a:lstStyle/>
          <a:p>
            <a:pPr marL="2393950">
              <a:lnSpc>
                <a:spcPts val="5235"/>
              </a:lnSpc>
            </a:pPr>
            <a:r>
              <a:rPr b="0" dirty="0">
                <a:latin typeface="Arial"/>
                <a:cs typeface="Arial"/>
              </a:rPr>
              <a:t>What is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dirty="0">
                <a:solidFill>
                  <a:srgbClr val="006FC0"/>
                </a:solidFill>
                <a:latin typeface="Arial"/>
                <a:cs typeface="Arial"/>
              </a:rPr>
              <a:t>HIPA</a:t>
            </a:r>
            <a:r>
              <a:rPr b="0" spc="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b="0" dirty="0">
                <a:latin typeface="Arial"/>
                <a:cs typeface="Arial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5806"/>
            <a:ext cx="8244205" cy="309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583"/>
              <a:buFont typeface="Wingdings"/>
              <a:buChar char=""/>
              <a:tabLst>
                <a:tab pos="356235" algn="l"/>
              </a:tabLst>
            </a:pPr>
            <a:r>
              <a:rPr sz="2400" spc="-15" dirty="0">
                <a:latin typeface="Tahoma"/>
                <a:cs typeface="Tahoma"/>
              </a:rPr>
              <a:t>Orig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na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spc="-10" dirty="0">
                <a:latin typeface="Tahoma"/>
                <a:cs typeface="Tahoma"/>
              </a:rPr>
              <a:t>ly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passed</a:t>
            </a:r>
            <a:r>
              <a:rPr sz="2400" spc="-5" dirty="0">
                <a:latin typeface="Tahoma"/>
                <a:cs typeface="Tahoma"/>
              </a:rPr>
              <a:t> t</a:t>
            </a:r>
            <a:r>
              <a:rPr sz="2400" dirty="0">
                <a:latin typeface="Tahoma"/>
                <a:cs typeface="Tahoma"/>
              </a:rPr>
              <a:t>o </a:t>
            </a:r>
            <a:r>
              <a:rPr sz="2400" spc="-15" dirty="0">
                <a:latin typeface="Tahoma"/>
                <a:cs typeface="Tahoma"/>
              </a:rPr>
              <a:t>help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fam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lies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carr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h</a:t>
            </a:r>
            <a:r>
              <a:rPr sz="2400" spc="-20" dirty="0">
                <a:latin typeface="Tahoma"/>
                <a:cs typeface="Tahoma"/>
              </a:rPr>
              <a:t>ealth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insurance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thr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ugh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job</a:t>
            </a:r>
            <a:r>
              <a:rPr sz="2400" spc="-5" dirty="0">
                <a:latin typeface="Tahoma"/>
                <a:cs typeface="Tahoma"/>
              </a:rPr>
              <a:t> transitions</a:t>
            </a:r>
            <a:endParaRPr sz="2400">
              <a:latin typeface="Tahoma"/>
              <a:cs typeface="Tahoma"/>
            </a:endParaRPr>
          </a:p>
          <a:p>
            <a:pPr marL="355600" marR="63754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6235" algn="l"/>
              </a:tabLst>
            </a:pPr>
            <a:r>
              <a:rPr sz="2400" spc="-15" dirty="0">
                <a:latin typeface="Tahoma"/>
                <a:cs typeface="Tahoma"/>
              </a:rPr>
              <a:t>As</a:t>
            </a:r>
            <a:r>
              <a:rPr sz="2400" spc="-15" dirty="0">
                <a:latin typeface="Tahoma"/>
                <a:cs typeface="Tahoma"/>
              </a:rPr>
              <a:t> 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April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20</a:t>
            </a:r>
            <a:r>
              <a:rPr sz="2400" spc="-25" dirty="0">
                <a:latin typeface="Tahoma"/>
                <a:cs typeface="Tahoma"/>
              </a:rPr>
              <a:t>0</a:t>
            </a:r>
            <a:r>
              <a:rPr sz="2400" spc="-15" dirty="0">
                <a:latin typeface="Tahoma"/>
                <a:cs typeface="Tahoma"/>
              </a:rPr>
              <a:t>3,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all</a:t>
            </a:r>
            <a:r>
              <a:rPr sz="2400" spc="-5" dirty="0">
                <a:latin typeface="Tahoma"/>
                <a:cs typeface="Tahoma"/>
              </a:rPr>
              <a:t> HCP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wh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tra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smi</a:t>
            </a:r>
            <a:r>
              <a:rPr sz="2400" dirty="0">
                <a:latin typeface="Tahoma"/>
                <a:cs typeface="Tahoma"/>
              </a:rPr>
              <a:t>t </a:t>
            </a:r>
            <a:r>
              <a:rPr sz="2400" spc="-15" dirty="0">
                <a:latin typeface="Tahoma"/>
                <a:cs typeface="Tahoma"/>
              </a:rPr>
              <a:t>medical</a:t>
            </a:r>
            <a:r>
              <a:rPr sz="2400" spc="-10" dirty="0">
                <a:latin typeface="Tahoma"/>
                <a:cs typeface="Tahoma"/>
              </a:rPr>
              <a:t> in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ormat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on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electro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ically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ha</a:t>
            </a:r>
            <a:r>
              <a:rPr sz="2400" spc="-10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 be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HIPA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com</a:t>
            </a:r>
            <a:r>
              <a:rPr sz="2400" spc="-10" dirty="0">
                <a:latin typeface="Tahoma"/>
                <a:cs typeface="Tahoma"/>
              </a:rPr>
              <a:t>p</a:t>
            </a:r>
            <a:r>
              <a:rPr sz="2400" spc="-10" dirty="0">
                <a:latin typeface="Tahoma"/>
                <a:cs typeface="Tahoma"/>
              </a:rPr>
              <a:t>lia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6235" algn="l"/>
              </a:tabLst>
            </a:pPr>
            <a:r>
              <a:rPr sz="2400" spc="-5" dirty="0">
                <a:latin typeface="Tahoma"/>
                <a:cs typeface="Tahoma"/>
              </a:rPr>
              <a:t>Patien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s </a:t>
            </a:r>
            <a:r>
              <a:rPr sz="2400" spc="-15" dirty="0">
                <a:latin typeface="Tahoma"/>
                <a:cs typeface="Tahoma"/>
              </a:rPr>
              <a:t>ha</a:t>
            </a:r>
            <a:r>
              <a:rPr sz="2400" spc="-10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15" dirty="0">
                <a:latin typeface="Tahoma"/>
                <a:cs typeface="Tahoma"/>
              </a:rPr>
              <a:t>rig</a:t>
            </a:r>
            <a:r>
              <a:rPr sz="2400" spc="-5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pri</a:t>
            </a:r>
            <a:r>
              <a:rPr sz="2400" spc="-5" dirty="0">
                <a:latin typeface="Tahoma"/>
                <a:cs typeface="Tahoma"/>
              </a:rPr>
              <a:t>vac</a:t>
            </a:r>
            <a:r>
              <a:rPr sz="2400" dirty="0">
                <a:latin typeface="Tahoma"/>
                <a:cs typeface="Tahoma"/>
              </a:rPr>
              <a:t>y 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spc="-15" dirty="0">
                <a:latin typeface="Tahoma"/>
                <a:cs typeface="Tahoma"/>
              </a:rPr>
              <a:t>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</a:t>
            </a:r>
            <a:r>
              <a:rPr sz="2400" spc="10" dirty="0">
                <a:latin typeface="Tahoma"/>
                <a:cs typeface="Tahoma"/>
              </a:rPr>
              <a:t>f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spc="-20" dirty="0">
                <a:latin typeface="Tahoma"/>
                <a:cs typeface="Tahoma"/>
              </a:rPr>
              <a:t>ent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ali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ab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ut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are,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dia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sis</a:t>
            </a:r>
            <a:r>
              <a:rPr sz="2400" spc="-10" dirty="0">
                <a:latin typeface="Tahoma"/>
                <a:cs typeface="Tahoma"/>
              </a:rPr>
              <a:t>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and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m</a:t>
            </a:r>
            <a:r>
              <a:rPr sz="2400" spc="-20" dirty="0">
                <a:latin typeface="Tahoma"/>
                <a:cs typeface="Tahoma"/>
              </a:rPr>
              <a:t>edica</a:t>
            </a:r>
            <a:r>
              <a:rPr sz="2400" spc="-10" dirty="0">
                <a:latin typeface="Tahoma"/>
                <a:cs typeface="Tahoma"/>
              </a:rPr>
              <a:t>l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ormat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on</a:t>
            </a:r>
            <a:endParaRPr sz="2400">
              <a:latin typeface="Tahoma"/>
              <a:cs typeface="Tahoma"/>
            </a:endParaRPr>
          </a:p>
          <a:p>
            <a:pPr marL="355600" marR="344805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6235" algn="l"/>
              </a:tabLst>
            </a:pPr>
            <a:r>
              <a:rPr sz="2400" spc="-20" dirty="0">
                <a:latin typeface="Tahoma"/>
                <a:cs typeface="Tahoma"/>
              </a:rPr>
              <a:t>HIPA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g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ve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specifi</a:t>
            </a:r>
            <a:r>
              <a:rPr sz="2400" dirty="0">
                <a:latin typeface="Tahoma"/>
                <a:cs typeface="Tahoma"/>
              </a:rPr>
              <a:t>c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and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regula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15" dirty="0">
                <a:latin typeface="Tahoma"/>
                <a:cs typeface="Tahoma"/>
              </a:rPr>
              <a:t>ions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ab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ut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pri</a:t>
            </a:r>
            <a:r>
              <a:rPr sz="2400" spc="-5" dirty="0">
                <a:latin typeface="Tahoma"/>
                <a:cs typeface="Tahoma"/>
              </a:rPr>
              <a:t>vacy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and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ecurit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patient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person</a:t>
            </a:r>
            <a:r>
              <a:rPr sz="2400" spc="-10" dirty="0">
                <a:latin typeface="Tahoma"/>
                <a:cs typeface="Tahoma"/>
              </a:rPr>
              <a:t>al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health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ormat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67600" y="228600"/>
            <a:ext cx="1570608" cy="1332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32803" y="4505959"/>
            <a:ext cx="2076450" cy="2352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4671" y="338327"/>
            <a:ext cx="1661160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28366" y="605075"/>
            <a:ext cx="328866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35"/>
              </a:lnSpc>
            </a:pPr>
            <a:r>
              <a:rPr sz="4400" dirty="0">
                <a:latin typeface="Arial"/>
                <a:cs typeface="Arial"/>
              </a:rPr>
              <a:t>What 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FFFF00"/>
                </a:solidFill>
                <a:latin typeface="Arial"/>
                <a:cs typeface="Arial"/>
              </a:rPr>
              <a:t>PHI</a:t>
            </a:r>
            <a:r>
              <a:rPr sz="4400" dirty="0">
                <a:latin typeface="Arial"/>
                <a:cs typeface="Arial"/>
              </a:rPr>
              <a:t>?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291" y="1556003"/>
            <a:ext cx="406908" cy="423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1040" y="1394460"/>
            <a:ext cx="4186428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82084" y="1394460"/>
            <a:ext cx="501396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544406"/>
            <a:ext cx="7832725" cy="309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583"/>
              <a:buFont typeface="Wingdings"/>
              <a:buChar char=""/>
              <a:tabLst>
                <a:tab pos="356235" algn="l"/>
              </a:tabLst>
            </a:pPr>
            <a:r>
              <a:rPr sz="2400" spc="-5" dirty="0">
                <a:solidFill>
                  <a:srgbClr val="FFFF00"/>
                </a:solidFill>
                <a:latin typeface="Tahoma"/>
                <a:cs typeface="Tahoma"/>
              </a:rPr>
              <a:t>Persona</a:t>
            </a:r>
            <a:r>
              <a:rPr sz="2400" dirty="0">
                <a:solidFill>
                  <a:srgbClr val="FFFF00"/>
                </a:solidFill>
                <a:latin typeface="Tahoma"/>
                <a:cs typeface="Tahoma"/>
              </a:rPr>
              <a:t>l</a:t>
            </a:r>
            <a:r>
              <a:rPr sz="2400" spc="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Tahoma"/>
                <a:cs typeface="Tahoma"/>
              </a:rPr>
              <a:t>Healt</a:t>
            </a:r>
            <a:r>
              <a:rPr sz="2400" dirty="0">
                <a:solidFill>
                  <a:srgbClr val="FFFF00"/>
                </a:solidFill>
                <a:latin typeface="Tahoma"/>
                <a:cs typeface="Tahoma"/>
              </a:rPr>
              <a:t>h</a:t>
            </a:r>
            <a:r>
              <a:rPr sz="2400" spc="1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FF00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FFFF00"/>
                </a:solidFill>
                <a:latin typeface="Tahoma"/>
                <a:cs typeface="Tahoma"/>
              </a:rPr>
              <a:t>n</a:t>
            </a:r>
            <a:r>
              <a:rPr sz="2400" spc="-5" dirty="0">
                <a:solidFill>
                  <a:srgbClr val="FFFF00"/>
                </a:solidFill>
                <a:latin typeface="Tahoma"/>
                <a:cs typeface="Tahoma"/>
              </a:rPr>
              <a:t>f</a:t>
            </a:r>
            <a:r>
              <a:rPr sz="2400" spc="5" dirty="0">
                <a:solidFill>
                  <a:srgbClr val="FFFF00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FFFF00"/>
                </a:solidFill>
                <a:latin typeface="Tahoma"/>
                <a:cs typeface="Tahoma"/>
              </a:rPr>
              <a:t>rmati</a:t>
            </a:r>
            <a:r>
              <a:rPr sz="2400" spc="10" dirty="0">
                <a:solidFill>
                  <a:srgbClr val="FFFF00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FFFF00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6235" algn="l"/>
              </a:tabLst>
            </a:pPr>
            <a:r>
              <a:rPr sz="2400" dirty="0">
                <a:latin typeface="Tahoma"/>
                <a:cs typeface="Tahoma"/>
              </a:rPr>
              <a:t>ANY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tha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cou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-1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iden</a:t>
            </a:r>
            <a:r>
              <a:rPr sz="2400" spc="-5" dirty="0">
                <a:latin typeface="Tahoma"/>
                <a:cs typeface="Tahoma"/>
              </a:rPr>
              <a:t>ti</a:t>
            </a:r>
            <a:r>
              <a:rPr sz="2400" spc="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cou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spc="-15" dirty="0">
                <a:latin typeface="Tahoma"/>
                <a:cs typeface="Tahoma"/>
              </a:rPr>
              <a:t>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 </a:t>
            </a:r>
            <a:r>
              <a:rPr sz="2400" spc="-10" dirty="0">
                <a:latin typeface="Tahoma"/>
                <a:cs typeface="Tahoma"/>
              </a:rPr>
              <a:t>identi</a:t>
            </a:r>
            <a:r>
              <a:rPr sz="2400" spc="-5" dirty="0">
                <a:latin typeface="Tahoma"/>
                <a:cs typeface="Tahoma"/>
              </a:rPr>
              <a:t>fy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spc="-10" dirty="0">
                <a:latin typeface="Tahoma"/>
                <a:cs typeface="Tahoma"/>
              </a:rPr>
              <a:t>ivi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spc="-15" dirty="0">
                <a:latin typeface="Tahoma"/>
                <a:cs typeface="Tahoma"/>
              </a:rPr>
              <a:t>ual</a:t>
            </a:r>
            <a:endParaRPr sz="2400">
              <a:latin typeface="Tahoma"/>
              <a:cs typeface="Tahoma"/>
            </a:endParaRPr>
          </a:p>
          <a:p>
            <a:pPr marL="450215" indent="-437515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450850" algn="l"/>
              </a:tabLst>
            </a:pPr>
            <a:r>
              <a:rPr sz="2400" dirty="0">
                <a:latin typeface="Tahoma"/>
                <a:cs typeface="Tahoma"/>
              </a:rPr>
              <a:t>ANY </a:t>
            </a:r>
            <a:r>
              <a:rPr sz="2400" spc="-15" dirty="0">
                <a:latin typeface="Tahoma"/>
                <a:cs typeface="Tahoma"/>
              </a:rPr>
              <a:t>health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ormat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on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relati</a:t>
            </a:r>
            <a:r>
              <a:rPr sz="2400" spc="-5" dirty="0">
                <a:latin typeface="Tahoma"/>
                <a:cs typeface="Tahoma"/>
              </a:rPr>
              <a:t>n</a:t>
            </a:r>
            <a:r>
              <a:rPr sz="2400" spc="-15" dirty="0">
                <a:latin typeface="Tahoma"/>
                <a:cs typeface="Tahoma"/>
              </a:rPr>
              <a:t>g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10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SzPct val="65000"/>
              <a:buFont typeface="Wingdings"/>
              <a:buChar char="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Pa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t,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present,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Tahoma"/>
                <a:cs typeface="Tahoma"/>
              </a:rPr>
              <a:t>futur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</a:t>
            </a:r>
            <a:r>
              <a:rPr sz="2000" spc="-10" dirty="0">
                <a:latin typeface="Tahoma"/>
                <a:cs typeface="Tahoma"/>
              </a:rPr>
              <a:t>h</a:t>
            </a:r>
            <a:r>
              <a:rPr sz="2000" spc="-5" dirty="0">
                <a:latin typeface="Tahoma"/>
                <a:cs typeface="Tahoma"/>
              </a:rPr>
              <a:t>ysica</a:t>
            </a:r>
            <a:r>
              <a:rPr sz="2000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 mental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health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condition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65000"/>
              <a:buFont typeface="Wingdings"/>
              <a:buChar char="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Provisio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 healthcare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65000"/>
              <a:buFont typeface="Wingdings"/>
              <a:buChar char="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Pa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t,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present,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Tahoma"/>
                <a:cs typeface="Tahoma"/>
              </a:rPr>
              <a:t>futur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payment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</a:t>
            </a:r>
            <a:r>
              <a:rPr sz="2000" dirty="0">
                <a:latin typeface="Tahoma"/>
                <a:cs typeface="Tahoma"/>
              </a:rPr>
              <a:t>r health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car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ervices</a:t>
            </a:r>
            <a:endParaRPr sz="2000">
              <a:latin typeface="Tahoma"/>
              <a:cs typeface="Tahoma"/>
            </a:endParaRPr>
          </a:p>
          <a:p>
            <a:pPr marL="450215" indent="-437515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450850" algn="l"/>
              </a:tabLst>
            </a:pPr>
            <a:r>
              <a:rPr sz="2400" dirty="0">
                <a:latin typeface="Tahoma"/>
                <a:cs typeface="Tahoma"/>
              </a:rPr>
              <a:t>V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rbal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Written,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Ele</a:t>
            </a:r>
            <a:r>
              <a:rPr sz="2400" spc="-15" dirty="0">
                <a:latin typeface="Tahoma"/>
                <a:cs typeface="Tahoma"/>
              </a:rPr>
              <a:t>c</a:t>
            </a:r>
            <a:r>
              <a:rPr sz="2400" spc="-5" dirty="0">
                <a:latin typeface="Tahoma"/>
                <a:cs typeface="Tahoma"/>
              </a:rPr>
              <a:t>tro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ic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34200" y="4419600"/>
            <a:ext cx="1766570" cy="213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2676" y="85343"/>
            <a:ext cx="2935224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29428" y="85343"/>
            <a:ext cx="883920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3274695">
              <a:lnSpc>
                <a:spcPct val="100000"/>
              </a:lnSpc>
            </a:pPr>
            <a:r>
              <a:rPr dirty="0"/>
              <a:t>Security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529293"/>
            <a:ext cx="7954645" cy="3110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spc="-20" dirty="0">
                <a:latin typeface="Tahoma"/>
                <a:cs typeface="Tahoma"/>
              </a:rPr>
              <a:t>HIPA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sam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EM</a:t>
            </a:r>
            <a:r>
              <a:rPr sz="2400" spc="-2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Pape</a:t>
            </a:r>
            <a:r>
              <a:rPr sz="2400" dirty="0">
                <a:latin typeface="Tahoma"/>
                <a:cs typeface="Tahoma"/>
              </a:rPr>
              <a:t>r Records</a:t>
            </a:r>
            <a:endParaRPr sz="2400">
              <a:latin typeface="Tahoma"/>
              <a:cs typeface="Tahoma"/>
            </a:endParaRPr>
          </a:p>
          <a:p>
            <a:pPr marL="355600" marR="583565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Permis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spc="-15" dirty="0">
                <a:latin typeface="Tahoma"/>
                <a:cs typeface="Tahoma"/>
              </a:rPr>
              <a:t>ion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 </a:t>
            </a:r>
            <a:r>
              <a:rPr sz="2400" spc="-25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cce</a:t>
            </a:r>
            <a:r>
              <a:rPr sz="2400" spc="-15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,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Discl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 PH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spc="-5" dirty="0">
                <a:latin typeface="Tahoma"/>
                <a:cs typeface="Tahoma"/>
              </a:rPr>
              <a:t>ways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determin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by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PUR</a:t>
            </a:r>
            <a:r>
              <a:rPr sz="2400" b="1" spc="-10" dirty="0">
                <a:latin typeface="Tahoma"/>
                <a:cs typeface="Tahoma"/>
              </a:rPr>
              <a:t>P</a:t>
            </a:r>
            <a:r>
              <a:rPr sz="2400" b="1" dirty="0">
                <a:latin typeface="Tahoma"/>
                <a:cs typeface="Tahoma"/>
              </a:rPr>
              <a:t>OSE</a:t>
            </a:r>
            <a:endParaRPr sz="2400">
              <a:latin typeface="Tahoma"/>
              <a:cs typeface="Tahoma"/>
            </a:endParaRPr>
          </a:p>
          <a:p>
            <a:pPr marL="355600" marR="128270" indent="-342900" algn="just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Ever</a:t>
            </a:r>
            <a:r>
              <a:rPr sz="2400" dirty="0">
                <a:latin typeface="Tahoma"/>
                <a:cs typeface="Tahoma"/>
              </a:rPr>
              <a:t>y </a:t>
            </a:r>
            <a:r>
              <a:rPr sz="2400" spc="-5" dirty="0">
                <a:latin typeface="Tahoma"/>
                <a:cs typeface="Tahoma"/>
              </a:rPr>
              <a:t>tim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 PH</a:t>
            </a:r>
            <a:r>
              <a:rPr sz="2400" dirty="0">
                <a:latin typeface="Tahoma"/>
                <a:cs typeface="Tahoma"/>
              </a:rPr>
              <a:t>I acc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ss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-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must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permitted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HIPAA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Auth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riza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io</a:t>
            </a:r>
            <a:r>
              <a:rPr sz="2400" spc="-30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,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Waiver,</a:t>
            </a:r>
            <a:r>
              <a:rPr sz="2400" dirty="0">
                <a:latin typeface="Tahoma"/>
                <a:cs typeface="Tahoma"/>
              </a:rPr>
              <a:t> Review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Preparat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y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earch,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Review 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Deceden</a:t>
            </a:r>
            <a:r>
              <a:rPr sz="2400" dirty="0">
                <a:latin typeface="Tahoma"/>
                <a:cs typeface="Tahoma"/>
              </a:rPr>
              <a:t>t </a:t>
            </a:r>
            <a:r>
              <a:rPr sz="2400" spc="-15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rmati</a:t>
            </a:r>
            <a:r>
              <a:rPr sz="2400" spc="10" dirty="0">
                <a:latin typeface="Tahoma"/>
                <a:cs typeface="Tahoma"/>
              </a:rPr>
              <a:t>o</a:t>
            </a:r>
            <a:r>
              <a:rPr sz="2400" spc="-25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,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L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mited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Da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et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Just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because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cli</a:t>
            </a:r>
            <a:r>
              <a:rPr sz="2400" spc="10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ician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an acce</a:t>
            </a:r>
            <a:r>
              <a:rPr sz="2400" spc="-1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ru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report</a:t>
            </a:r>
            <a:r>
              <a:rPr sz="2400" dirty="0">
                <a:latin typeface="Tahoma"/>
                <a:cs typeface="Tahoma"/>
              </a:rPr>
              <a:t>s </a:t>
            </a:r>
            <a:r>
              <a:rPr sz="2400" spc="-5" dirty="0">
                <a:latin typeface="Tahoma"/>
                <a:cs typeface="Tahoma"/>
              </a:rPr>
              <a:t>from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EM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esn’t m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an they’re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permitted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044" y="5863337"/>
            <a:ext cx="42646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Tahoma"/>
                <a:cs typeface="Tahoma"/>
              </a:rPr>
              <a:t>What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do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y</a:t>
            </a:r>
            <a:r>
              <a:rPr sz="1800" spc="-10" dirty="0">
                <a:latin typeface="Tahoma"/>
                <a:cs typeface="Tahoma"/>
              </a:rPr>
              <a:t>ou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thin</a:t>
            </a:r>
            <a:r>
              <a:rPr sz="1800" spc="-10" dirty="0">
                <a:latin typeface="Tahoma"/>
                <a:cs typeface="Tahoma"/>
              </a:rPr>
              <a:t>k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h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ppen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d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in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our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Case?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0" y="5194814"/>
            <a:ext cx="2362200" cy="1562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0" y="59435"/>
            <a:ext cx="8342376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033004" y="59435"/>
            <a:ext cx="883920" cy="1231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570230">
              <a:lnSpc>
                <a:spcPts val="5235"/>
              </a:lnSpc>
            </a:pPr>
            <a:r>
              <a:rPr b="0" dirty="0">
                <a:latin typeface="Arial"/>
                <a:cs typeface="Arial"/>
              </a:rPr>
              <a:t>Own</a:t>
            </a:r>
            <a:r>
              <a:rPr b="0" spc="-15" dirty="0">
                <a:latin typeface="Arial"/>
                <a:cs typeface="Arial"/>
              </a:rPr>
              <a:t>e</a:t>
            </a:r>
            <a:r>
              <a:rPr b="0" dirty="0">
                <a:latin typeface="Arial"/>
                <a:cs typeface="Arial"/>
              </a:rPr>
              <a:t>rship of Medical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Records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044" y="1248212"/>
            <a:ext cx="7753984" cy="186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buSzPct val="80357"/>
              <a:buFont typeface="Wingdings"/>
              <a:buChar char=""/>
              <a:tabLst>
                <a:tab pos="469900" algn="l"/>
              </a:tabLst>
            </a:pPr>
            <a:r>
              <a:rPr sz="2800" spc="-20" dirty="0">
                <a:latin typeface="Tahoma"/>
                <a:cs typeface="Tahoma"/>
              </a:rPr>
              <a:t>Ca</a:t>
            </a:r>
            <a:r>
              <a:rPr sz="2800" spc="-30" dirty="0">
                <a:latin typeface="Tahoma"/>
                <a:cs typeface="Tahoma"/>
              </a:rPr>
              <a:t>r</a:t>
            </a:r>
            <a:r>
              <a:rPr sz="2800" spc="-20" dirty="0">
                <a:latin typeface="Tahoma"/>
                <a:cs typeface="Tahoma"/>
              </a:rPr>
              <a:t>egi</a:t>
            </a:r>
            <a:r>
              <a:rPr sz="2800" spc="-35" dirty="0">
                <a:latin typeface="Tahoma"/>
                <a:cs typeface="Tahoma"/>
              </a:rPr>
              <a:t>v</a:t>
            </a:r>
            <a:r>
              <a:rPr sz="2800" spc="-20" dirty="0">
                <a:latin typeface="Tahoma"/>
                <a:cs typeface="Tahoma"/>
              </a:rPr>
              <a:t>e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or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f</a:t>
            </a:r>
            <a:r>
              <a:rPr sz="2800" spc="-15" dirty="0">
                <a:latin typeface="Tahoma"/>
                <a:cs typeface="Tahoma"/>
              </a:rPr>
              <a:t>acil</a:t>
            </a:r>
            <a:r>
              <a:rPr sz="2800" spc="-20" dirty="0">
                <a:latin typeface="Tahoma"/>
                <a:cs typeface="Tahoma"/>
              </a:rPr>
              <a:t>i</a:t>
            </a:r>
            <a:r>
              <a:rPr sz="2800" spc="-35" dirty="0">
                <a:latin typeface="Tahoma"/>
                <a:cs typeface="Tahoma"/>
              </a:rPr>
              <a:t>t</a:t>
            </a:r>
            <a:r>
              <a:rPr sz="2800" spc="-15" dirty="0">
                <a:latin typeface="Tahoma"/>
                <a:cs typeface="Tahoma"/>
              </a:rPr>
              <a:t>y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owns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re</a:t>
            </a:r>
            <a:r>
              <a:rPr sz="2800" spc="-10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ords</a:t>
            </a:r>
            <a:endParaRPr sz="2800">
              <a:latin typeface="Tahoma"/>
              <a:cs typeface="Tahoma"/>
            </a:endParaRPr>
          </a:p>
          <a:p>
            <a:pPr marL="469265" marR="5080" indent="-456565">
              <a:lnSpc>
                <a:spcPct val="100000"/>
              </a:lnSpc>
              <a:spcBef>
                <a:spcPts val="1680"/>
              </a:spcBef>
              <a:buSzPct val="80357"/>
              <a:buFont typeface="Wingdings"/>
              <a:buChar char=""/>
              <a:tabLst>
                <a:tab pos="469900" algn="l"/>
              </a:tabLst>
            </a:pPr>
            <a:r>
              <a:rPr sz="2800" spc="-90" dirty="0">
                <a:latin typeface="Tahoma"/>
                <a:cs typeface="Tahoma"/>
              </a:rPr>
              <a:t>P</a:t>
            </a:r>
            <a:r>
              <a:rPr sz="2800" spc="-15" dirty="0">
                <a:latin typeface="Tahoma"/>
                <a:cs typeface="Tahoma"/>
              </a:rPr>
              <a:t>at</a:t>
            </a:r>
            <a:r>
              <a:rPr sz="2800" spc="-20" dirty="0">
                <a:latin typeface="Tahoma"/>
                <a:cs typeface="Tahoma"/>
              </a:rPr>
              <a:t>i</a:t>
            </a:r>
            <a:r>
              <a:rPr sz="2800" spc="-25" dirty="0">
                <a:latin typeface="Tahoma"/>
                <a:cs typeface="Tahoma"/>
              </a:rPr>
              <a:t>en</a:t>
            </a:r>
            <a:r>
              <a:rPr sz="2800" spc="-10" dirty="0">
                <a:latin typeface="Tahoma"/>
                <a:cs typeface="Tahoma"/>
              </a:rPr>
              <a:t>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has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righ</a:t>
            </a:r>
            <a:r>
              <a:rPr sz="2800" spc="-10" dirty="0">
                <a:latin typeface="Tahoma"/>
                <a:cs typeface="Tahoma"/>
              </a:rPr>
              <a:t>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</a:t>
            </a:r>
            <a:r>
              <a:rPr sz="2800" spc="-20" dirty="0">
                <a:latin typeface="Tahoma"/>
                <a:cs typeface="Tahoma"/>
              </a:rPr>
              <a:t>o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in</a:t>
            </a:r>
            <a:r>
              <a:rPr sz="2800" spc="-40" dirty="0">
                <a:latin typeface="Tahoma"/>
                <a:cs typeface="Tahoma"/>
              </a:rPr>
              <a:t>f</a:t>
            </a:r>
            <a:r>
              <a:rPr sz="2800" spc="-15" dirty="0">
                <a:latin typeface="Tahoma"/>
                <a:cs typeface="Tahoma"/>
              </a:rPr>
              <a:t>ormation</a:t>
            </a:r>
            <a:r>
              <a:rPr sz="2800" spc="-15" dirty="0">
                <a:latin typeface="Tahoma"/>
                <a:cs typeface="Tahoma"/>
              </a:rPr>
              <a:t> included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in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r</a:t>
            </a:r>
            <a:r>
              <a:rPr sz="2800" spc="-25" dirty="0">
                <a:latin typeface="Tahoma"/>
                <a:cs typeface="Tahoma"/>
              </a:rPr>
              <a:t>ep</a:t>
            </a:r>
            <a:r>
              <a:rPr sz="2800" spc="-10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r</a:t>
            </a:r>
            <a:r>
              <a:rPr sz="2800" spc="-10" dirty="0">
                <a:latin typeface="Tahoma"/>
                <a:cs typeface="Tahoma"/>
              </a:rPr>
              <a:t>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-45" dirty="0">
                <a:latin typeface="Tahoma"/>
                <a:cs typeface="Tahoma"/>
              </a:rPr>
              <a:t>x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pt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wh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25" dirty="0">
                <a:latin typeface="Tahoma"/>
                <a:cs typeface="Tahoma"/>
              </a:rPr>
              <a:t>r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prohibited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by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l</a:t>
            </a:r>
            <a:r>
              <a:rPr sz="2800" spc="-35" dirty="0">
                <a:latin typeface="Tahoma"/>
                <a:cs typeface="Tahoma"/>
              </a:rPr>
              <a:t>a</a:t>
            </a:r>
            <a:r>
              <a:rPr sz="2800" spc="-25" dirty="0">
                <a:latin typeface="Tahoma"/>
                <a:cs typeface="Tahoma"/>
              </a:rPr>
              <a:t>w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or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</a:t>
            </a:r>
            <a:r>
              <a:rPr sz="2800" spc="-20" dirty="0">
                <a:latin typeface="Tahoma"/>
                <a:cs typeface="Tahoma"/>
              </a:rPr>
              <a:t>he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patien</a:t>
            </a:r>
            <a:r>
              <a:rPr sz="2800" spc="15" dirty="0">
                <a:latin typeface="Tahoma"/>
                <a:cs typeface="Tahoma"/>
              </a:rPr>
              <a:t>t</a:t>
            </a:r>
            <a:r>
              <a:rPr sz="2800" spc="-110" dirty="0">
                <a:latin typeface="Tahoma"/>
                <a:cs typeface="Tahoma"/>
              </a:rPr>
              <a:t>’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m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dical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ndition.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24600" y="3679825"/>
            <a:ext cx="2628900" cy="2892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964"/>
            <a:ext cx="5219700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91228" y="92964"/>
            <a:ext cx="4652772" cy="1231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90788" y="92964"/>
            <a:ext cx="553211" cy="1231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Legal Aspec</a:t>
            </a:r>
            <a:r>
              <a:rPr spc="-15" dirty="0"/>
              <a:t>t</a:t>
            </a:r>
            <a:r>
              <a:rPr dirty="0"/>
              <a:t>s of</a:t>
            </a:r>
            <a:r>
              <a:rPr spc="10" dirty="0"/>
              <a:t> </a:t>
            </a:r>
            <a:r>
              <a:rPr dirty="0"/>
              <a:t>Health</a:t>
            </a:r>
            <a:r>
              <a:rPr spc="-20" dirty="0"/>
              <a:t> </a:t>
            </a:r>
            <a:r>
              <a:rPr dirty="0"/>
              <a:t>Records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531706"/>
            <a:ext cx="8025765" cy="3272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583"/>
              <a:buFont typeface="Wingdings"/>
              <a:buChar char=""/>
              <a:tabLst>
                <a:tab pos="356235" algn="l"/>
              </a:tabLst>
            </a:pPr>
            <a:r>
              <a:rPr sz="2400" spc="-5" dirty="0">
                <a:latin typeface="Tahoma"/>
                <a:cs typeface="Tahoma"/>
              </a:rPr>
              <a:t>Healt</a:t>
            </a:r>
            <a:r>
              <a:rPr sz="2400" dirty="0">
                <a:latin typeface="Tahoma"/>
                <a:cs typeface="Tahoma"/>
              </a:rPr>
              <a:t>h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record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are </a:t>
            </a:r>
            <a:r>
              <a:rPr sz="2400" spc="-20" dirty="0">
                <a:latin typeface="Tahoma"/>
                <a:cs typeface="Tahoma"/>
              </a:rPr>
              <a:t>consi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5" dirty="0">
                <a:latin typeface="Tahoma"/>
                <a:cs typeface="Tahoma"/>
              </a:rPr>
              <a:t>ere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legal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d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cumen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5" dirty="0">
                <a:latin typeface="Tahoma"/>
                <a:cs typeface="Tahoma"/>
              </a:rPr>
              <a:t>s.</a:t>
            </a:r>
            <a:endParaRPr sz="2400">
              <a:latin typeface="Tahoma"/>
              <a:cs typeface="Tahoma"/>
            </a:endParaRPr>
          </a:p>
          <a:p>
            <a:pPr marL="355600" marR="206375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6235" algn="l"/>
              </a:tabLst>
            </a:pPr>
            <a:r>
              <a:rPr sz="2400" spc="-15" dirty="0">
                <a:latin typeface="Tahoma"/>
                <a:cs typeface="Tahoma"/>
              </a:rPr>
              <a:t>Radi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log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c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tech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ists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may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5" dirty="0">
                <a:latin typeface="Tahoma"/>
                <a:cs typeface="Tahoma"/>
              </a:rPr>
              <a:t> re</a:t>
            </a:r>
            <a:r>
              <a:rPr sz="2400" spc="5" dirty="0">
                <a:latin typeface="Tahoma"/>
                <a:cs typeface="Tahoma"/>
              </a:rPr>
              <a:t>q</a:t>
            </a:r>
            <a:r>
              <a:rPr sz="2400" spc="-10" dirty="0">
                <a:latin typeface="Tahoma"/>
                <a:cs typeface="Tahoma"/>
              </a:rPr>
              <a:t>uir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 </a:t>
            </a:r>
            <a:r>
              <a:rPr sz="2400" spc="-15" dirty="0">
                <a:latin typeface="Tahoma"/>
                <a:cs typeface="Tahoma"/>
              </a:rPr>
              <a:t>give</a:t>
            </a:r>
            <a:r>
              <a:rPr sz="2400" spc="-15" dirty="0">
                <a:latin typeface="Tahoma"/>
                <a:cs typeface="Tahoma"/>
              </a:rPr>
              <a:t> dep</a:t>
            </a:r>
            <a:r>
              <a:rPr sz="2400" dirty="0">
                <a:latin typeface="Tahoma"/>
                <a:cs typeface="Tahoma"/>
              </a:rPr>
              <a:t>osit</a:t>
            </a:r>
            <a:r>
              <a:rPr sz="2400" spc="-15" dirty="0">
                <a:latin typeface="Tahoma"/>
                <a:cs typeface="Tahoma"/>
              </a:rPr>
              <a:t>ions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5" dirty="0">
                <a:latin typeface="Tahoma"/>
                <a:cs typeface="Tahoma"/>
              </a:rPr>
              <a:t> testimo</a:t>
            </a:r>
            <a:r>
              <a:rPr sz="2400" spc="10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regar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spc="-15" dirty="0">
                <a:latin typeface="Tahoma"/>
                <a:cs typeface="Tahoma"/>
              </a:rPr>
              <a:t>ing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ormat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on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 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health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recor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 th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5" dirty="0">
                <a:latin typeface="Tahoma"/>
                <a:cs typeface="Tahoma"/>
              </a:rPr>
              <a:t>cas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rad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spc="-20" dirty="0">
                <a:latin typeface="Tahoma"/>
                <a:cs typeface="Tahoma"/>
              </a:rPr>
              <a:t>rap</a:t>
            </a:r>
            <a:r>
              <a:rPr sz="2400" spc="-5" dirty="0">
                <a:latin typeface="Tahoma"/>
                <a:cs typeface="Tahoma"/>
              </a:rPr>
              <a:t>h</a:t>
            </a:r>
            <a:r>
              <a:rPr sz="2400" spc="-10" dirty="0">
                <a:latin typeface="Tahoma"/>
                <a:cs typeface="Tahoma"/>
              </a:rPr>
              <a:t>,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testim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ny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regardin</a:t>
            </a:r>
            <a:r>
              <a:rPr sz="2400" dirty="0">
                <a:latin typeface="Tahoma"/>
                <a:cs typeface="Tahoma"/>
              </a:rPr>
              <a:t>g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 proc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dures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5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ol</a:t>
            </a:r>
            <a:r>
              <a:rPr sz="2400" spc="5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ed.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65000"/>
              <a:buFont typeface="Wingdings"/>
              <a:buChar char="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H</a:t>
            </a:r>
            <a:r>
              <a:rPr sz="2000" spc="5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w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 </a:t>
            </a:r>
            <a:r>
              <a:rPr sz="2000" spc="-5" dirty="0">
                <a:latin typeface="Tahoma"/>
                <a:cs typeface="Tahoma"/>
              </a:rPr>
              <a:t>yo</a:t>
            </a:r>
            <a:r>
              <a:rPr sz="2000" dirty="0">
                <a:latin typeface="Tahoma"/>
                <a:cs typeface="Tahoma"/>
              </a:rPr>
              <a:t>u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correc</a:t>
            </a:r>
            <a:r>
              <a:rPr sz="2000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error?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65000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The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author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draws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 sin</a:t>
            </a:r>
            <a:r>
              <a:rPr sz="2000" spc="-10" dirty="0">
                <a:latin typeface="Tahoma"/>
                <a:cs typeface="Tahoma"/>
              </a:rPr>
              <a:t>g</a:t>
            </a:r>
            <a:r>
              <a:rPr sz="2000" dirty="0">
                <a:latin typeface="Tahoma"/>
                <a:cs typeface="Tahoma"/>
              </a:rPr>
              <a:t>le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li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e </a:t>
            </a:r>
            <a:r>
              <a:rPr sz="2000" spc="-5" dirty="0">
                <a:latin typeface="Tahoma"/>
                <a:cs typeface="Tahoma"/>
              </a:rPr>
              <a:t>throug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</a:t>
            </a:r>
            <a:r>
              <a:rPr sz="2000" dirty="0">
                <a:latin typeface="Tahoma"/>
                <a:cs typeface="Tahoma"/>
              </a:rPr>
              <a:t>e </a:t>
            </a:r>
            <a:r>
              <a:rPr sz="2000" spc="-5" dirty="0">
                <a:latin typeface="Tahoma"/>
                <a:cs typeface="Tahoma"/>
              </a:rPr>
              <a:t>erro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(s</a:t>
            </a:r>
            <a:r>
              <a:rPr sz="2000" spc="-5" dirty="0">
                <a:latin typeface="Tahoma"/>
                <a:cs typeface="Tahoma"/>
              </a:rPr>
              <a:t>trikethroug</a:t>
            </a:r>
            <a:r>
              <a:rPr sz="2000" dirty="0">
                <a:latin typeface="Tahoma"/>
                <a:cs typeface="Tahoma"/>
              </a:rPr>
              <a:t>h),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wr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te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“ERRO</a:t>
            </a:r>
            <a:r>
              <a:rPr sz="2000" spc="-10" dirty="0">
                <a:latin typeface="Tahoma"/>
                <a:cs typeface="Tahoma"/>
              </a:rPr>
              <a:t>R,</a:t>
            </a:r>
            <a:r>
              <a:rPr sz="2000" dirty="0">
                <a:latin typeface="Tahoma"/>
                <a:cs typeface="Tahoma"/>
              </a:rPr>
              <a:t>”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record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correct 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nfor</a:t>
            </a:r>
            <a:r>
              <a:rPr sz="2000" spc="-10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ation.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65000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The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0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iv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u</a:t>
            </a:r>
            <a:r>
              <a:rPr sz="2000" dirty="0">
                <a:latin typeface="Tahoma"/>
                <a:cs typeface="Tahoma"/>
              </a:rPr>
              <a:t>al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should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authenticate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</a:t>
            </a:r>
            <a:r>
              <a:rPr sz="2000" dirty="0">
                <a:latin typeface="Tahoma"/>
                <a:cs typeface="Tahoma"/>
              </a:rPr>
              <a:t>e </a:t>
            </a:r>
            <a:r>
              <a:rPr sz="2000" spc="-5" dirty="0">
                <a:latin typeface="Tahoma"/>
                <a:cs typeface="Tahoma"/>
              </a:rPr>
              <a:t>entry.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48400" y="5091898"/>
            <a:ext cx="2647950" cy="1724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92840"/>
            <a:ext cx="8001634" cy="319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285"/>
              <a:buFont typeface="Wingdings"/>
              <a:buChar char=""/>
              <a:tabLst>
                <a:tab pos="356235" algn="l"/>
              </a:tabLst>
            </a:pPr>
            <a:r>
              <a:rPr sz="2800" spc="-25" dirty="0">
                <a:latin typeface="Tahoma"/>
                <a:cs typeface="Tahoma"/>
              </a:rPr>
              <a:t>Hea</a:t>
            </a:r>
            <a:r>
              <a:rPr sz="2800" spc="-20" dirty="0">
                <a:latin typeface="Tahoma"/>
                <a:cs typeface="Tahoma"/>
              </a:rPr>
              <a:t>l</a:t>
            </a:r>
            <a:r>
              <a:rPr sz="2800" spc="-15" dirty="0">
                <a:latin typeface="Tahoma"/>
                <a:cs typeface="Tahoma"/>
              </a:rPr>
              <a:t>t</a:t>
            </a:r>
            <a:r>
              <a:rPr sz="2800" spc="-20" dirty="0">
                <a:latin typeface="Tahoma"/>
                <a:cs typeface="Tahoma"/>
              </a:rPr>
              <a:t>h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</a:t>
            </a:r>
            <a:r>
              <a:rPr sz="2800" spc="5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ords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are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nsidered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t</a:t>
            </a:r>
            <a:r>
              <a:rPr sz="2800" spc="-20" dirty="0">
                <a:latin typeface="Tahoma"/>
                <a:cs typeface="Tahoma"/>
              </a:rPr>
              <a:t>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be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onfidenti</a:t>
            </a:r>
            <a:r>
              <a:rPr sz="2800" spc="-25" dirty="0">
                <a:latin typeface="Tahoma"/>
                <a:cs typeface="Tahoma"/>
              </a:rPr>
              <a:t>a</a:t>
            </a:r>
            <a:r>
              <a:rPr sz="2800" spc="-10" dirty="0">
                <a:latin typeface="Tahoma"/>
                <a:cs typeface="Tahoma"/>
              </a:rPr>
              <a:t>l.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356235" algn="l"/>
              </a:tabLst>
            </a:pPr>
            <a:r>
              <a:rPr sz="2800" spc="-2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20" dirty="0">
                <a:latin typeface="Tahoma"/>
                <a:cs typeface="Tahoma"/>
              </a:rPr>
              <a:t>rigin</a:t>
            </a:r>
            <a:r>
              <a:rPr sz="2800" spc="-15" dirty="0">
                <a:latin typeface="Tahoma"/>
                <a:cs typeface="Tahoma"/>
              </a:rPr>
              <a:t>al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re</a:t>
            </a:r>
            <a:r>
              <a:rPr sz="2800" spc="-5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ord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is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never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left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in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urt.</a:t>
            </a:r>
            <a:endParaRPr sz="2800">
              <a:latin typeface="Tahoma"/>
              <a:cs typeface="Tahoma"/>
            </a:endParaRPr>
          </a:p>
          <a:p>
            <a:pPr marL="355600" marR="250825" indent="-342900">
              <a:lnSpc>
                <a:spcPct val="100000"/>
              </a:lnSpc>
              <a:spcBef>
                <a:spcPts val="670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356235" algn="l"/>
              </a:tabLst>
            </a:pPr>
            <a:r>
              <a:rPr sz="2800" spc="-20" dirty="0">
                <a:latin typeface="Tahoma"/>
                <a:cs typeface="Tahoma"/>
              </a:rPr>
              <a:t>Infor</a:t>
            </a:r>
            <a:r>
              <a:rPr sz="2800" spc="-20" dirty="0">
                <a:latin typeface="Tahoma"/>
                <a:cs typeface="Tahoma"/>
              </a:rPr>
              <a:t>m</a:t>
            </a:r>
            <a:r>
              <a:rPr sz="2800" spc="-15" dirty="0">
                <a:latin typeface="Tahoma"/>
                <a:cs typeface="Tahoma"/>
              </a:rPr>
              <a:t>ing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patients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xa</a:t>
            </a:r>
            <a:r>
              <a:rPr sz="2800" spc="-25" dirty="0">
                <a:latin typeface="Tahoma"/>
                <a:cs typeface="Tahoma"/>
              </a:rPr>
              <a:t>m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spc="-20" dirty="0">
                <a:latin typeface="Tahoma"/>
                <a:cs typeface="Tahoma"/>
              </a:rPr>
              <a:t>esult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is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physician’s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res</a:t>
            </a:r>
            <a:r>
              <a:rPr sz="2800" spc="-15" dirty="0">
                <a:latin typeface="Tahoma"/>
                <a:cs typeface="Tahoma"/>
              </a:rPr>
              <a:t>p</a:t>
            </a:r>
            <a:r>
              <a:rPr sz="2800" spc="-15" dirty="0">
                <a:latin typeface="Tahoma"/>
                <a:cs typeface="Tahoma"/>
              </a:rPr>
              <a:t>onsibil</a:t>
            </a:r>
            <a:r>
              <a:rPr sz="2800" spc="-20" dirty="0">
                <a:latin typeface="Tahoma"/>
                <a:cs typeface="Tahoma"/>
              </a:rPr>
              <a:t>i</a:t>
            </a:r>
            <a:r>
              <a:rPr sz="2800" spc="-15" dirty="0">
                <a:latin typeface="Tahoma"/>
                <a:cs typeface="Tahoma"/>
              </a:rPr>
              <a:t>ty,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the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te</a:t>
            </a:r>
            <a:r>
              <a:rPr sz="2800" spc="-5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hnolo</a:t>
            </a:r>
            <a:r>
              <a:rPr sz="2800" spc="-15" dirty="0">
                <a:latin typeface="Tahoma"/>
                <a:cs typeface="Tahoma"/>
              </a:rPr>
              <a:t>g</a:t>
            </a:r>
            <a:r>
              <a:rPr sz="2800" spc="-10" dirty="0">
                <a:latin typeface="Tahoma"/>
                <a:cs typeface="Tahoma"/>
              </a:rPr>
              <a:t>ist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shoul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ref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patient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t</a:t>
            </a:r>
            <a:r>
              <a:rPr sz="2800" spc="-20" dirty="0">
                <a:latin typeface="Tahoma"/>
                <a:cs typeface="Tahoma"/>
              </a:rPr>
              <a:t>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his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or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h</a:t>
            </a:r>
            <a:r>
              <a:rPr sz="2800" spc="-5" dirty="0">
                <a:latin typeface="Tahoma"/>
                <a:cs typeface="Tahoma"/>
              </a:rPr>
              <a:t>e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physician.</a:t>
            </a:r>
            <a:endParaRPr sz="2800">
              <a:latin typeface="Tahoma"/>
              <a:cs typeface="Tahoma"/>
            </a:endParaRPr>
          </a:p>
          <a:p>
            <a:pPr marL="355600" marR="1296670" indent="-342900">
              <a:lnSpc>
                <a:spcPct val="100000"/>
              </a:lnSpc>
              <a:spcBef>
                <a:spcPts val="675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356235" algn="l"/>
              </a:tabLst>
            </a:pPr>
            <a:r>
              <a:rPr sz="2800" spc="-25" dirty="0">
                <a:latin typeface="Tahoma"/>
                <a:cs typeface="Tahoma"/>
              </a:rPr>
              <a:t>HIPA</a:t>
            </a:r>
            <a:r>
              <a:rPr sz="2800" spc="-20" dirty="0">
                <a:latin typeface="Tahoma"/>
                <a:cs typeface="Tahoma"/>
              </a:rPr>
              <a:t>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clearl</a:t>
            </a:r>
            <a:r>
              <a:rPr sz="2800" spc="-15" dirty="0">
                <a:latin typeface="Tahoma"/>
                <a:cs typeface="Tahoma"/>
              </a:rPr>
              <a:t>y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outlines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onfiden</a:t>
            </a:r>
            <a:r>
              <a:rPr sz="2800" spc="-5" dirty="0">
                <a:latin typeface="Tahoma"/>
                <a:cs typeface="Tahoma"/>
              </a:rPr>
              <a:t>t</a:t>
            </a:r>
            <a:r>
              <a:rPr sz="2800" spc="-15" dirty="0">
                <a:latin typeface="Tahoma"/>
                <a:cs typeface="Tahoma"/>
              </a:rPr>
              <a:t>ia</a:t>
            </a:r>
            <a:r>
              <a:rPr sz="2800" spc="-25" dirty="0">
                <a:latin typeface="Tahoma"/>
                <a:cs typeface="Tahoma"/>
              </a:rPr>
              <a:t>l</a:t>
            </a:r>
            <a:r>
              <a:rPr sz="2800" spc="-10" dirty="0">
                <a:latin typeface="Tahoma"/>
                <a:cs typeface="Tahoma"/>
              </a:rPr>
              <a:t>ity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re</a:t>
            </a:r>
            <a:r>
              <a:rPr sz="2800" spc="-15" dirty="0">
                <a:latin typeface="Tahoma"/>
                <a:cs typeface="Tahoma"/>
              </a:rPr>
              <a:t>q</a:t>
            </a:r>
            <a:r>
              <a:rPr sz="2800" spc="-15" dirty="0">
                <a:latin typeface="Tahoma"/>
                <a:cs typeface="Tahoma"/>
              </a:rPr>
              <a:t>uirements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h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alth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re</a:t>
            </a:r>
            <a:r>
              <a:rPr sz="2800" spc="-5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or</a:t>
            </a:r>
            <a:r>
              <a:rPr sz="2800" spc="-15" dirty="0">
                <a:latin typeface="Tahoma"/>
                <a:cs typeface="Tahoma"/>
              </a:rPr>
              <a:t>d</a:t>
            </a:r>
            <a:r>
              <a:rPr sz="2800" spc="-20" dirty="0">
                <a:latin typeface="Tahoma"/>
                <a:cs typeface="Tahoma"/>
              </a:rPr>
              <a:t>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964"/>
            <a:ext cx="5219700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1228" y="92964"/>
            <a:ext cx="4652772" cy="1231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90788" y="92964"/>
            <a:ext cx="553211" cy="1231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Legal Aspec</a:t>
            </a:r>
            <a:r>
              <a:rPr spc="-15" dirty="0"/>
              <a:t>t</a:t>
            </a:r>
            <a:r>
              <a:rPr dirty="0"/>
              <a:t>s of</a:t>
            </a:r>
            <a:r>
              <a:rPr spc="10" dirty="0"/>
              <a:t> </a:t>
            </a:r>
            <a:r>
              <a:rPr dirty="0"/>
              <a:t>Health</a:t>
            </a:r>
            <a:r>
              <a:rPr spc="-20" dirty="0"/>
              <a:t> </a:t>
            </a:r>
            <a:r>
              <a:rPr dirty="0"/>
              <a:t>Records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375" y="135636"/>
            <a:ext cx="3928872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41776" y="135636"/>
            <a:ext cx="883920" cy="1231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97223" y="135636"/>
            <a:ext cx="5141976" cy="1231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10728" y="135636"/>
            <a:ext cx="883920" cy="12313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56014" rIns="0" bIns="0" rtlCol="0">
            <a:spAutoFit/>
          </a:bodyPr>
          <a:lstStyle/>
          <a:p>
            <a:pPr marL="492759">
              <a:lnSpc>
                <a:spcPts val="5235"/>
              </a:lnSpc>
            </a:pPr>
            <a:r>
              <a:rPr dirty="0"/>
              <a:t>Medicol</a:t>
            </a:r>
            <a:r>
              <a:rPr spc="-15" dirty="0"/>
              <a:t>e</a:t>
            </a:r>
            <a:r>
              <a:rPr dirty="0"/>
              <a:t>gal</a:t>
            </a:r>
            <a:r>
              <a:rPr spc="-10" dirty="0"/>
              <a:t> </a:t>
            </a:r>
            <a:r>
              <a:rPr dirty="0"/>
              <a:t>Issues wi</a:t>
            </a:r>
            <a:r>
              <a:rPr spc="-15" dirty="0"/>
              <a:t>t</a:t>
            </a:r>
            <a:r>
              <a:rPr dirty="0"/>
              <a:t>h EMR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40" y="1337239"/>
            <a:ext cx="8567420" cy="438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15" dirty="0">
                <a:latin typeface="Tahoma"/>
                <a:cs typeface="Tahoma"/>
              </a:rPr>
              <a:t>Err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r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lead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t</a:t>
            </a:r>
            <a:r>
              <a:rPr sz="2800" spc="-20" dirty="0">
                <a:latin typeface="Tahoma"/>
                <a:cs typeface="Tahoma"/>
              </a:rPr>
              <a:t>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lawsu</a:t>
            </a:r>
            <a:r>
              <a:rPr sz="2800" spc="-30" dirty="0">
                <a:latin typeface="Tahoma"/>
                <a:cs typeface="Tahoma"/>
              </a:rPr>
              <a:t>i</a:t>
            </a:r>
            <a:r>
              <a:rPr sz="2800" spc="-20" dirty="0">
                <a:latin typeface="Tahoma"/>
                <a:cs typeface="Tahoma"/>
              </a:rPr>
              <a:t>ts!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20" dirty="0">
                <a:latin typeface="Tahoma"/>
                <a:cs typeface="Tahoma"/>
              </a:rPr>
              <a:t>Im</a:t>
            </a:r>
            <a:r>
              <a:rPr sz="2400" spc="-10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lementa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spc="-15" dirty="0">
                <a:latin typeface="Tahoma"/>
                <a:cs typeface="Tahoma"/>
              </a:rPr>
              <a:t>ion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MRs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may</a:t>
            </a:r>
            <a:r>
              <a:rPr sz="2400" dirty="0">
                <a:latin typeface="Tahoma"/>
                <a:cs typeface="Tahoma"/>
              </a:rPr>
              <a:t> increase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20" dirty="0">
                <a:latin typeface="Tahoma"/>
                <a:cs typeface="Tahoma"/>
              </a:rPr>
              <a:t>num</a:t>
            </a:r>
            <a:r>
              <a:rPr sz="2400" spc="-10" dirty="0">
                <a:latin typeface="Tahoma"/>
                <a:cs typeface="Tahoma"/>
              </a:rPr>
              <a:t>b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of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medical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malpractice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sui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65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15" dirty="0">
                <a:latin typeface="Tahoma"/>
                <a:cs typeface="Tahoma"/>
              </a:rPr>
              <a:t>Raises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spc="-20" dirty="0">
                <a:latin typeface="Tahoma"/>
                <a:cs typeface="Tahoma"/>
              </a:rPr>
              <a:t>tandar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are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fo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</a:t>
            </a:r>
            <a:r>
              <a:rPr sz="2800" spc="-20" dirty="0">
                <a:latin typeface="Tahoma"/>
                <a:cs typeface="Tahoma"/>
              </a:rPr>
              <a:t>ractition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r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healthcare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facilitie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wher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y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practice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15" dirty="0">
                <a:latin typeface="Tahoma"/>
                <a:cs typeface="Tahoma"/>
              </a:rPr>
              <a:t>Metadata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25" dirty="0">
                <a:latin typeface="Tahoma"/>
                <a:cs typeface="Tahoma"/>
              </a:rPr>
              <a:t>N</a:t>
            </a:r>
            <a:r>
              <a:rPr sz="2800" spc="-20" dirty="0">
                <a:latin typeface="Tahoma"/>
                <a:cs typeface="Tahoma"/>
              </a:rPr>
              <a:t>O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0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pying/pasting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D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cumen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te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on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500" b="1" i="1" spc="-75" dirty="0">
                <a:latin typeface="Tahoma"/>
                <a:cs typeface="Tahoma"/>
              </a:rPr>
              <a:t>EVERYTHIN</a:t>
            </a:r>
            <a:r>
              <a:rPr sz="2500" b="1" i="1" spc="-75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!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55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15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u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spc="-15" dirty="0">
                <a:latin typeface="Tahoma"/>
                <a:cs typeface="Tahoma"/>
              </a:rPr>
              <a:t>h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pat</a:t>
            </a:r>
            <a:r>
              <a:rPr sz="2400" spc="-10" dirty="0">
                <a:latin typeface="Tahoma"/>
                <a:cs typeface="Tahoma"/>
              </a:rPr>
              <a:t>ient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hist</a:t>
            </a:r>
            <a:r>
              <a:rPr sz="2400" dirty="0">
                <a:latin typeface="Tahoma"/>
                <a:cs typeface="Tahoma"/>
              </a:rPr>
              <a:t>ory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ever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time!</a:t>
            </a:r>
            <a:endParaRPr sz="24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84"/>
              </a:spcBef>
              <a:buClr>
                <a:srgbClr val="C1BBFB"/>
              </a:buClr>
              <a:buSzPct val="65000"/>
              <a:buFont typeface="Wingdings"/>
              <a:buChar char=""/>
              <a:tabLst>
                <a:tab pos="1156335" algn="l"/>
              </a:tabLst>
            </a:pPr>
            <a:r>
              <a:rPr sz="2000" spc="-5" dirty="0">
                <a:latin typeface="Tahoma"/>
                <a:cs typeface="Tahoma"/>
              </a:rPr>
              <a:t>No</a:t>
            </a:r>
            <a:r>
              <a:rPr sz="2000" dirty="0">
                <a:latin typeface="Tahoma"/>
                <a:cs typeface="Tahoma"/>
              </a:rPr>
              <a:t>t just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cop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te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0800" y="4953000"/>
            <a:ext cx="2663825" cy="1771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124" y="106679"/>
            <a:ext cx="8724900" cy="1341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62543" y="106679"/>
            <a:ext cx="961644" cy="1341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2937" y="385895"/>
            <a:ext cx="7963534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Arial"/>
                <a:cs typeface="Arial"/>
              </a:rPr>
              <a:t>What’s in the</a:t>
            </a:r>
            <a:r>
              <a:rPr sz="4800" spc="2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Health</a:t>
            </a:r>
            <a:r>
              <a:rPr sz="4800" spc="1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Record?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613453"/>
            <a:ext cx="7849870" cy="4747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3025" algn="ctr">
              <a:lnSpc>
                <a:spcPct val="100000"/>
              </a:lnSpc>
            </a:pPr>
            <a:r>
              <a:rPr sz="4800" dirty="0">
                <a:solidFill>
                  <a:srgbClr val="1809D2"/>
                </a:solidFill>
                <a:latin typeface="Tahoma"/>
                <a:cs typeface="Tahoma"/>
              </a:rPr>
              <a:t>Accord</a:t>
            </a:r>
            <a:r>
              <a:rPr sz="4800" spc="-35" dirty="0">
                <a:solidFill>
                  <a:srgbClr val="1809D2"/>
                </a:solidFill>
                <a:latin typeface="Tahoma"/>
                <a:cs typeface="Tahoma"/>
              </a:rPr>
              <a:t>i</a:t>
            </a:r>
            <a:r>
              <a:rPr sz="4800" spc="-30" dirty="0">
                <a:solidFill>
                  <a:srgbClr val="1809D2"/>
                </a:solidFill>
                <a:latin typeface="Tahoma"/>
                <a:cs typeface="Tahoma"/>
              </a:rPr>
              <a:t>ng</a:t>
            </a:r>
            <a:r>
              <a:rPr sz="4800" spc="-5" dirty="0">
                <a:solidFill>
                  <a:srgbClr val="1809D2"/>
                </a:solidFill>
                <a:latin typeface="Tahoma"/>
                <a:cs typeface="Tahoma"/>
              </a:rPr>
              <a:t> t</a:t>
            </a:r>
            <a:r>
              <a:rPr sz="4800" dirty="0">
                <a:solidFill>
                  <a:srgbClr val="1809D2"/>
                </a:solidFill>
                <a:latin typeface="Tahoma"/>
                <a:cs typeface="Tahoma"/>
              </a:rPr>
              <a:t>o</a:t>
            </a:r>
            <a:r>
              <a:rPr sz="4800" spc="-30" dirty="0">
                <a:solidFill>
                  <a:srgbClr val="1809D2"/>
                </a:solidFill>
                <a:latin typeface="Tahoma"/>
                <a:cs typeface="Tahoma"/>
              </a:rPr>
              <a:t> </a:t>
            </a:r>
            <a:r>
              <a:rPr sz="4800" spc="-170" dirty="0">
                <a:solidFill>
                  <a:srgbClr val="1809D2"/>
                </a:solidFill>
                <a:latin typeface="Tahoma"/>
                <a:cs typeface="Tahoma"/>
              </a:rPr>
              <a:t>T</a:t>
            </a:r>
            <a:r>
              <a:rPr sz="4800" spc="-25" dirty="0">
                <a:solidFill>
                  <a:srgbClr val="1809D2"/>
                </a:solidFill>
                <a:latin typeface="Tahoma"/>
                <a:cs typeface="Tahoma"/>
              </a:rPr>
              <a:t>JC</a:t>
            </a:r>
            <a:endParaRPr sz="4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med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20" dirty="0">
                <a:latin typeface="Tahoma"/>
                <a:cs typeface="Tahoma"/>
              </a:rPr>
              <a:t>ca</a:t>
            </a:r>
            <a:r>
              <a:rPr sz="2400" spc="-10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co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spc="-1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 must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conta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sufficien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2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orm</a:t>
            </a:r>
            <a:r>
              <a:rPr sz="2400" spc="-10" dirty="0">
                <a:latin typeface="Tahoma"/>
                <a:cs typeface="Tahoma"/>
              </a:rPr>
              <a:t>ati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spc="-20" dirty="0">
                <a:latin typeface="Tahoma"/>
                <a:cs typeface="Tahoma"/>
              </a:rPr>
              <a:t>ent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20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10" dirty="0">
                <a:latin typeface="Tahoma"/>
                <a:cs typeface="Tahoma"/>
              </a:rPr>
              <a:t>pati</a:t>
            </a:r>
            <a:r>
              <a:rPr sz="2400" spc="-5" dirty="0">
                <a:latin typeface="Tahoma"/>
                <a:cs typeface="Tahoma"/>
              </a:rPr>
              <a:t>ent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sup</a:t>
            </a:r>
            <a:r>
              <a:rPr sz="2400" spc="-5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ort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15" dirty="0">
                <a:latin typeface="Tahoma"/>
                <a:cs typeface="Tahoma"/>
              </a:rPr>
              <a:t>dia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sis</a:t>
            </a:r>
            <a:r>
              <a:rPr sz="2400" spc="-10" dirty="0">
                <a:latin typeface="Tahoma"/>
                <a:cs typeface="Tahoma"/>
              </a:rPr>
              <a:t>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justi</a:t>
            </a:r>
            <a:r>
              <a:rPr sz="2400" spc="-30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5" dirty="0">
                <a:latin typeface="Tahoma"/>
                <a:cs typeface="Tahoma"/>
              </a:rPr>
              <a:t> the</a:t>
            </a:r>
            <a:r>
              <a:rPr sz="2400" spc="-5" dirty="0">
                <a:latin typeface="Tahoma"/>
                <a:cs typeface="Tahoma"/>
              </a:rPr>
              <a:t> t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eatment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docum</a:t>
            </a:r>
            <a:r>
              <a:rPr sz="2400" spc="-5" dirty="0">
                <a:latin typeface="Tahoma"/>
                <a:cs typeface="Tahoma"/>
              </a:rPr>
              <a:t>en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15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ourse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esults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om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te</a:t>
            </a:r>
            <a:r>
              <a:rPr sz="2400" spc="-5" dirty="0">
                <a:latin typeface="Tahoma"/>
                <a:cs typeface="Tahoma"/>
              </a:rPr>
              <a:t> th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5" dirty="0">
                <a:latin typeface="Tahoma"/>
                <a:cs typeface="Tahoma"/>
              </a:rPr>
              <a:t>con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u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spc="-3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am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ng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health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ca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</a:t>
            </a:r>
            <a:r>
              <a:rPr sz="2400" spc="-20" dirty="0">
                <a:latin typeface="Tahoma"/>
                <a:cs typeface="Tahoma"/>
              </a:rPr>
              <a:t>o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ders.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R="40005" algn="ctr">
              <a:lnSpc>
                <a:spcPct val="100000"/>
              </a:lnSpc>
            </a:pPr>
            <a:r>
              <a:rPr sz="4800" dirty="0">
                <a:solidFill>
                  <a:srgbClr val="6F2F9F"/>
                </a:solidFill>
                <a:latin typeface="Tahoma"/>
                <a:cs typeface="Tahoma"/>
              </a:rPr>
              <a:t>Acco</a:t>
            </a:r>
            <a:r>
              <a:rPr sz="4800" spc="-40" dirty="0">
                <a:solidFill>
                  <a:srgbClr val="6F2F9F"/>
                </a:solidFill>
                <a:latin typeface="Tahoma"/>
                <a:cs typeface="Tahoma"/>
              </a:rPr>
              <a:t>r</a:t>
            </a:r>
            <a:r>
              <a:rPr sz="4800" spc="-20" dirty="0">
                <a:solidFill>
                  <a:srgbClr val="6F2F9F"/>
                </a:solidFill>
                <a:latin typeface="Tahoma"/>
                <a:cs typeface="Tahoma"/>
              </a:rPr>
              <a:t>di</a:t>
            </a:r>
            <a:r>
              <a:rPr sz="4800" spc="-45" dirty="0">
                <a:solidFill>
                  <a:srgbClr val="6F2F9F"/>
                </a:solidFill>
                <a:latin typeface="Tahoma"/>
                <a:cs typeface="Tahoma"/>
              </a:rPr>
              <a:t>n</a:t>
            </a:r>
            <a:r>
              <a:rPr sz="4800" dirty="0">
                <a:solidFill>
                  <a:srgbClr val="6F2F9F"/>
                </a:solidFill>
                <a:latin typeface="Tahoma"/>
                <a:cs typeface="Tahoma"/>
              </a:rPr>
              <a:t>g</a:t>
            </a:r>
            <a:r>
              <a:rPr sz="4800" spc="-2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4800" spc="-5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4800" dirty="0">
                <a:solidFill>
                  <a:srgbClr val="6F2F9F"/>
                </a:solidFill>
                <a:latin typeface="Tahoma"/>
                <a:cs typeface="Tahoma"/>
              </a:rPr>
              <a:t>o Medica</a:t>
            </a:r>
            <a:r>
              <a:rPr sz="4800" spc="-50" dirty="0">
                <a:solidFill>
                  <a:srgbClr val="6F2F9F"/>
                </a:solidFill>
                <a:latin typeface="Tahoma"/>
                <a:cs typeface="Tahoma"/>
              </a:rPr>
              <a:t>r</a:t>
            </a:r>
            <a:r>
              <a:rPr sz="4800" dirty="0">
                <a:solidFill>
                  <a:srgbClr val="6F2F9F"/>
                </a:solidFill>
                <a:latin typeface="Tahoma"/>
                <a:cs typeface="Tahoma"/>
              </a:rPr>
              <a:t>e</a:t>
            </a:r>
            <a:endParaRPr sz="4800">
              <a:latin typeface="Tahoma"/>
              <a:cs typeface="Tahoma"/>
            </a:endParaRPr>
          </a:p>
          <a:p>
            <a:pPr marL="12700" marR="225425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Tahoma"/>
                <a:cs typeface="Tahoma"/>
              </a:rPr>
              <a:t>…the medical r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co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d must conta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1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ormati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justi</a:t>
            </a:r>
            <a:r>
              <a:rPr sz="2400" spc="-20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20" dirty="0">
                <a:latin typeface="Tahoma"/>
                <a:cs typeface="Tahoma"/>
              </a:rPr>
              <a:t>adm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ssio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and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c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spc="-15" dirty="0">
                <a:latin typeface="Tahoma"/>
                <a:cs typeface="Tahoma"/>
              </a:rPr>
              <a:t>ti</a:t>
            </a:r>
            <a:r>
              <a:rPr sz="2400" spc="-5" dirty="0">
                <a:latin typeface="Tahoma"/>
                <a:cs typeface="Tahoma"/>
              </a:rPr>
              <a:t>n</a:t>
            </a:r>
            <a:r>
              <a:rPr sz="2400" spc="-15" dirty="0">
                <a:latin typeface="Tahoma"/>
                <a:cs typeface="Tahoma"/>
              </a:rPr>
              <a:t>ued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h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spi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ali</a:t>
            </a:r>
            <a:r>
              <a:rPr sz="2400" spc="-10" dirty="0">
                <a:latin typeface="Tahoma"/>
                <a:cs typeface="Tahoma"/>
              </a:rPr>
              <a:t>z</a:t>
            </a:r>
            <a:r>
              <a:rPr sz="2400" spc="-10" dirty="0">
                <a:latin typeface="Tahoma"/>
                <a:cs typeface="Tahoma"/>
              </a:rPr>
              <a:t>ati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n,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sup</a:t>
            </a:r>
            <a:r>
              <a:rPr sz="2400" spc="-5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ort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diag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osis,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describe the patien</a:t>
            </a:r>
            <a:r>
              <a:rPr sz="2400" spc="25" dirty="0">
                <a:latin typeface="Tahoma"/>
                <a:cs typeface="Tahoma"/>
              </a:rPr>
              <a:t>t</a:t>
            </a:r>
            <a:r>
              <a:rPr sz="2400" spc="-90" dirty="0">
                <a:latin typeface="Tahoma"/>
                <a:cs typeface="Tahoma"/>
              </a:rPr>
              <a:t>’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prog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ess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espo</a:t>
            </a:r>
            <a:r>
              <a:rPr sz="2400" spc="-5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med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cati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and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ervices.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455" y="211836"/>
            <a:ext cx="7217664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70647" y="211836"/>
            <a:ext cx="883920" cy="1231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14069" y="466779"/>
            <a:ext cx="652081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Arial"/>
                <a:cs typeface="Arial"/>
              </a:rPr>
              <a:t>How Did T</a:t>
            </a:r>
            <a:r>
              <a:rPr sz="4400" b="1" spc="-15" dirty="0">
                <a:latin typeface="Arial"/>
                <a:cs typeface="Arial"/>
              </a:rPr>
              <a:t>h</a:t>
            </a:r>
            <a:r>
              <a:rPr sz="4400" b="1" dirty="0">
                <a:latin typeface="Arial"/>
                <a:cs typeface="Arial"/>
              </a:rPr>
              <a:t>ey Find </a:t>
            </a:r>
            <a:r>
              <a:rPr sz="4400" b="1" spc="-15" dirty="0">
                <a:latin typeface="Arial"/>
                <a:cs typeface="Arial"/>
              </a:rPr>
              <a:t>O</a:t>
            </a:r>
            <a:r>
              <a:rPr sz="4400" b="1" dirty="0">
                <a:latin typeface="Arial"/>
                <a:cs typeface="Arial"/>
              </a:rPr>
              <a:t>ut?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2840"/>
            <a:ext cx="7966709" cy="272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725" indent="-454025">
              <a:lnSpc>
                <a:spcPct val="100000"/>
              </a:lnSpc>
              <a:buClr>
                <a:srgbClr val="5353C5"/>
              </a:buClr>
              <a:buSzPct val="64285"/>
              <a:buFont typeface="Wingdings"/>
              <a:buChar char=""/>
              <a:tabLst>
                <a:tab pos="467359" algn="l"/>
              </a:tabLst>
            </a:pPr>
            <a:r>
              <a:rPr sz="2800" spc="-20" dirty="0">
                <a:latin typeface="Tahoma"/>
                <a:cs typeface="Tahoma"/>
              </a:rPr>
              <a:t>UCLA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Medical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Center</a:t>
            </a:r>
            <a:endParaRPr sz="2800">
              <a:latin typeface="Tahoma"/>
              <a:cs typeface="Tahoma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80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20" dirty="0">
                <a:latin typeface="Tahoma"/>
                <a:cs typeface="Tahoma"/>
              </a:rPr>
              <a:t>Im</a:t>
            </a:r>
            <a:r>
              <a:rPr sz="2400" spc="-10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osed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d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scipli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actio</a:t>
            </a:r>
            <a:r>
              <a:rPr sz="2400" spc="-15" dirty="0">
                <a:latin typeface="Tahoma"/>
                <a:cs typeface="Tahoma"/>
              </a:rPr>
              <a:t>ns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against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13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empl</a:t>
            </a:r>
            <a:r>
              <a:rPr sz="2400" spc="-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yee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who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</a:t>
            </a:r>
            <a:r>
              <a:rPr sz="2400" spc="5" dirty="0">
                <a:latin typeface="Tahoma"/>
                <a:cs typeface="Tahoma"/>
              </a:rPr>
              <a:t>k</a:t>
            </a:r>
            <a:r>
              <a:rPr sz="2400" dirty="0">
                <a:latin typeface="Tahoma"/>
                <a:cs typeface="Tahoma"/>
              </a:rPr>
              <a:t>ed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at Britney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Spears’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medical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records </a:t>
            </a:r>
            <a:r>
              <a:rPr sz="2400" spc="-10" dirty="0">
                <a:latin typeface="Tahoma"/>
                <a:cs typeface="Tahoma"/>
              </a:rPr>
              <a:t>w</a:t>
            </a:r>
            <a:r>
              <a:rPr sz="2400" dirty="0">
                <a:latin typeface="Tahoma"/>
                <a:cs typeface="Tahoma"/>
              </a:rPr>
              <a:t>it</a:t>
            </a:r>
            <a:r>
              <a:rPr sz="2400" spc="5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permis</a:t>
            </a:r>
            <a:r>
              <a:rPr sz="2400" spc="-1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ion</a:t>
            </a:r>
            <a:endParaRPr sz="2400">
              <a:latin typeface="Tahoma"/>
              <a:cs typeface="Tahoma"/>
            </a:endParaRPr>
          </a:p>
          <a:p>
            <a:pPr marL="756285" marR="684530" lvl="1" indent="-286385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15" dirty="0">
                <a:latin typeface="Tahoma"/>
                <a:cs typeface="Tahoma"/>
              </a:rPr>
              <a:t>Ana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spc="-5" dirty="0">
                <a:latin typeface="Tahoma"/>
                <a:cs typeface="Tahoma"/>
              </a:rPr>
              <a:t>ysi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EMR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meta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ata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allowed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U</a:t>
            </a:r>
            <a:r>
              <a:rPr sz="2400" spc="-15" dirty="0">
                <a:latin typeface="Tahoma"/>
                <a:cs typeface="Tahoma"/>
              </a:rPr>
              <a:t>CLA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Medical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Center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d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scove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whic</a:t>
            </a:r>
            <a:r>
              <a:rPr sz="2400" spc="-15" dirty="0">
                <a:latin typeface="Tahoma"/>
                <a:cs typeface="Tahoma"/>
              </a:rPr>
              <a:t>h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its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empl</a:t>
            </a:r>
            <a:r>
              <a:rPr sz="2400" spc="-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yee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"sno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ping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in“ Brit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ey’s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medical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records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23101" y="4724398"/>
            <a:ext cx="2620899" cy="2038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2202815">
              <a:lnSpc>
                <a:spcPts val="5235"/>
              </a:lnSpc>
            </a:pPr>
            <a:r>
              <a:rPr b="0" dirty="0">
                <a:latin typeface="Arial"/>
                <a:cs typeface="Arial"/>
              </a:rPr>
              <a:t>What is Metadata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838" y="1324412"/>
            <a:ext cx="7666355" cy="305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20" dirty="0">
                <a:latin typeface="Tahoma"/>
                <a:cs typeface="Tahoma"/>
              </a:rPr>
              <a:t>Dat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about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d</a:t>
            </a:r>
            <a:r>
              <a:rPr sz="2800" spc="-15" dirty="0">
                <a:latin typeface="Tahoma"/>
                <a:cs typeface="Tahoma"/>
              </a:rPr>
              <a:t>ata</a:t>
            </a:r>
            <a:endParaRPr sz="28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15" dirty="0">
                <a:latin typeface="Tahoma"/>
                <a:cs typeface="Tahoma"/>
              </a:rPr>
              <a:t>Automatical</a:t>
            </a:r>
            <a:r>
              <a:rPr sz="2800" spc="-30" dirty="0">
                <a:latin typeface="Tahoma"/>
                <a:cs typeface="Tahoma"/>
              </a:rPr>
              <a:t>l</a:t>
            </a:r>
            <a:r>
              <a:rPr sz="2800" spc="-15" dirty="0">
                <a:latin typeface="Tahoma"/>
                <a:cs typeface="Tahoma"/>
              </a:rPr>
              <a:t>y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generated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mputer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</a:t>
            </a:r>
            <a:r>
              <a:rPr sz="2800" spc="5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r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that</a:t>
            </a:r>
            <a:r>
              <a:rPr sz="2800" spc="-20" dirty="0">
                <a:latin typeface="Tahoma"/>
                <a:cs typeface="Tahoma"/>
              </a:rPr>
              <a:t> c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rtifie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how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ele</a:t>
            </a:r>
            <a:r>
              <a:rPr sz="2800" spc="-5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tr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nic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do</a:t>
            </a:r>
            <a:r>
              <a:rPr sz="2800" spc="-10" dirty="0">
                <a:latin typeface="Tahoma"/>
                <a:cs typeface="Tahoma"/>
              </a:rPr>
              <a:t>c</a:t>
            </a:r>
            <a:r>
              <a:rPr sz="2800" spc="-20" dirty="0">
                <a:latin typeface="Tahoma"/>
                <a:cs typeface="Tahoma"/>
              </a:rPr>
              <a:t>ument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has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be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n</a:t>
            </a:r>
            <a:r>
              <a:rPr sz="2800" spc="-15" dirty="0">
                <a:latin typeface="Tahoma"/>
                <a:cs typeface="Tahoma"/>
              </a:rPr>
              <a:t> manipul</a:t>
            </a:r>
            <a:r>
              <a:rPr sz="2800" spc="-25" dirty="0">
                <a:latin typeface="Tahoma"/>
                <a:cs typeface="Tahoma"/>
              </a:rPr>
              <a:t>a</a:t>
            </a:r>
            <a:r>
              <a:rPr sz="2800" spc="-20" dirty="0">
                <a:latin typeface="Tahoma"/>
                <a:cs typeface="Tahoma"/>
              </a:rPr>
              <a:t>ted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Aud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trai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gardi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g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</a:t>
            </a:r>
            <a:r>
              <a:rPr sz="2400" spc="-10" dirty="0">
                <a:latin typeface="Tahoma"/>
                <a:cs typeface="Tahoma"/>
              </a:rPr>
              <a:t>C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5" dirty="0">
                <a:latin typeface="Tahoma"/>
                <a:cs typeface="Tahoma"/>
              </a:rPr>
              <a:t>/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M</a:t>
            </a:r>
            <a:r>
              <a:rPr sz="2400" dirty="0">
                <a:latin typeface="Tahoma"/>
                <a:cs typeface="Tahoma"/>
              </a:rPr>
              <a:t>R usage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2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spc="-5" dirty="0">
                <a:latin typeface="Tahoma"/>
                <a:cs typeface="Tahoma"/>
              </a:rPr>
              <a:t>te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with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ut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user’s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k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owled</a:t>
            </a:r>
            <a:r>
              <a:rPr sz="2400" spc="5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Syste</a:t>
            </a:r>
            <a:r>
              <a:rPr sz="2400" dirty="0">
                <a:latin typeface="Tahoma"/>
                <a:cs typeface="Tahoma"/>
              </a:rPr>
              <a:t>m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vs </a:t>
            </a:r>
            <a:r>
              <a:rPr sz="2400" spc="-15" dirty="0">
                <a:latin typeface="Tahoma"/>
                <a:cs typeface="Tahoma"/>
              </a:rPr>
              <a:t>Ap</a:t>
            </a:r>
            <a:r>
              <a:rPr sz="2400" spc="-10" dirty="0">
                <a:latin typeface="Tahoma"/>
                <a:cs typeface="Tahoma"/>
              </a:rPr>
              <a:t>p</a:t>
            </a:r>
            <a:r>
              <a:rPr sz="2400" spc="-10" dirty="0">
                <a:latin typeface="Tahoma"/>
                <a:cs typeface="Tahoma"/>
              </a:rPr>
              <a:t>lication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6219825"/>
            <a:ext cx="6981825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45844" y="5101083"/>
            <a:ext cx="43935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0" dirty="0">
                <a:latin typeface="Tahoma"/>
                <a:cs typeface="Tahoma"/>
              </a:rPr>
              <a:t>W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w</a:t>
            </a:r>
            <a:r>
              <a:rPr sz="1800" spc="-15" dirty="0">
                <a:latin typeface="Tahoma"/>
                <a:cs typeface="Tahoma"/>
              </a:rPr>
              <a:t>i</a:t>
            </a:r>
            <a:r>
              <a:rPr sz="1800" spc="-5" dirty="0">
                <a:latin typeface="Tahoma"/>
                <a:cs typeface="Tahoma"/>
              </a:rPr>
              <a:t>ll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tal</a:t>
            </a:r>
            <a:r>
              <a:rPr sz="1800" spc="-10" dirty="0">
                <a:latin typeface="Tahoma"/>
                <a:cs typeface="Tahoma"/>
              </a:rPr>
              <a:t>k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mo</a:t>
            </a:r>
            <a:r>
              <a:rPr sz="1800" spc="-20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about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thi</a:t>
            </a:r>
            <a:r>
              <a:rPr sz="1800" spc="-10" dirty="0">
                <a:latin typeface="Tahoma"/>
                <a:cs typeface="Tahoma"/>
              </a:rPr>
              <a:t>s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in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Medi</a:t>
            </a:r>
            <a:r>
              <a:rPr sz="1800" spc="-20" dirty="0">
                <a:latin typeface="Tahoma"/>
                <a:cs typeface="Tahoma"/>
              </a:rPr>
              <a:t>c</a:t>
            </a:r>
            <a:r>
              <a:rPr sz="1800" spc="-10" dirty="0">
                <a:latin typeface="Tahoma"/>
                <a:cs typeface="Tahoma"/>
              </a:rPr>
              <a:t>al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L</a:t>
            </a:r>
            <a:r>
              <a:rPr sz="1800" spc="-20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8400" y="3962400"/>
            <a:ext cx="2733675" cy="2752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56014" rIns="0" bIns="0" rtlCol="0">
            <a:spAutoFit/>
          </a:bodyPr>
          <a:lstStyle/>
          <a:p>
            <a:pPr marL="1067435">
              <a:lnSpc>
                <a:spcPts val="5235"/>
              </a:lnSpc>
            </a:pPr>
            <a:r>
              <a:rPr b="0" dirty="0">
                <a:latin typeface="Arial"/>
                <a:cs typeface="Arial"/>
              </a:rPr>
              <a:t>Performance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Improvement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4140"/>
            <a:ext cx="7502525" cy="303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285"/>
              <a:buFont typeface="Wingdings"/>
              <a:buChar char=""/>
              <a:tabLst>
                <a:tab pos="356235" algn="l"/>
              </a:tabLst>
            </a:pPr>
            <a:r>
              <a:rPr sz="2800" spc="-20" dirty="0">
                <a:latin typeface="Tahoma"/>
                <a:cs typeface="Tahoma"/>
              </a:rPr>
              <a:t>AKA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Quality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Assuran</a:t>
            </a: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or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Q</a:t>
            </a:r>
            <a:r>
              <a:rPr sz="2800" spc="-15" dirty="0">
                <a:latin typeface="Tahoma"/>
                <a:cs typeface="Tahoma"/>
              </a:rPr>
              <a:t>ual</a:t>
            </a:r>
            <a:r>
              <a:rPr sz="2800" spc="-25" dirty="0">
                <a:latin typeface="Tahoma"/>
                <a:cs typeface="Tahoma"/>
              </a:rPr>
              <a:t>i</a:t>
            </a:r>
            <a:r>
              <a:rPr sz="2800" spc="-15" dirty="0">
                <a:latin typeface="Tahoma"/>
                <a:cs typeface="Tahoma"/>
              </a:rPr>
              <a:t>t</a:t>
            </a:r>
            <a:r>
              <a:rPr sz="2800" spc="-15" dirty="0">
                <a:latin typeface="Tahoma"/>
                <a:cs typeface="Tahoma"/>
              </a:rPr>
              <a:t>y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Asse</a:t>
            </a:r>
            <a:r>
              <a:rPr sz="2800" spc="-25" dirty="0">
                <a:latin typeface="Tahoma"/>
                <a:cs typeface="Tahoma"/>
              </a:rPr>
              <a:t>ssm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nt</a:t>
            </a:r>
            <a:endParaRPr sz="2800">
              <a:latin typeface="Tahoma"/>
              <a:cs typeface="Tahoma"/>
            </a:endParaRPr>
          </a:p>
          <a:p>
            <a:pPr marL="355600" marR="348615" indent="-342900">
              <a:lnSpc>
                <a:spcPts val="3020"/>
              </a:lnSpc>
              <a:spcBef>
                <a:spcPts val="720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356235" algn="l"/>
              </a:tabLst>
            </a:pPr>
            <a:r>
              <a:rPr sz="2800" spc="-20" dirty="0">
                <a:latin typeface="Tahoma"/>
                <a:cs typeface="Tahoma"/>
              </a:rPr>
              <a:t>A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proc</a:t>
            </a:r>
            <a:r>
              <a:rPr sz="2800" spc="-5" dirty="0">
                <a:latin typeface="Tahoma"/>
                <a:cs typeface="Tahoma"/>
              </a:rPr>
              <a:t>es</a:t>
            </a:r>
            <a:r>
              <a:rPr sz="2800" dirty="0">
                <a:latin typeface="Tahoma"/>
                <a:cs typeface="Tahoma"/>
              </a:rPr>
              <a:t>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tha</a:t>
            </a:r>
            <a:r>
              <a:rPr sz="2800" spc="-10" dirty="0">
                <a:latin typeface="Tahoma"/>
                <a:cs typeface="Tahoma"/>
              </a:rPr>
              <a:t>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m</a:t>
            </a:r>
            <a:r>
              <a:rPr sz="2800" spc="-15" dirty="0">
                <a:latin typeface="Tahoma"/>
                <a:cs typeface="Tahoma"/>
              </a:rPr>
              <a:t>onitors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va</a:t>
            </a:r>
            <a:r>
              <a:rPr sz="2800" spc="-20" dirty="0">
                <a:latin typeface="Tahoma"/>
                <a:cs typeface="Tahoma"/>
              </a:rPr>
              <a:t>l</a:t>
            </a:r>
            <a:r>
              <a:rPr sz="2800" spc="-15" dirty="0">
                <a:latin typeface="Tahoma"/>
                <a:cs typeface="Tahoma"/>
              </a:rPr>
              <a:t>uates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qual</a:t>
            </a:r>
            <a:r>
              <a:rPr sz="2800" spc="-20" dirty="0">
                <a:latin typeface="Tahoma"/>
                <a:cs typeface="Tahoma"/>
              </a:rPr>
              <a:t>i</a:t>
            </a:r>
            <a:r>
              <a:rPr sz="2800" spc="-15" dirty="0">
                <a:latin typeface="Tahoma"/>
                <a:cs typeface="Tahoma"/>
              </a:rPr>
              <a:t>t</a:t>
            </a:r>
            <a:r>
              <a:rPr sz="2800" spc="-15" dirty="0">
                <a:latin typeface="Tahoma"/>
                <a:cs typeface="Tahoma"/>
              </a:rPr>
              <a:t>y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car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and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servi</a:t>
            </a:r>
            <a:r>
              <a:rPr sz="2800" spc="-10" dirty="0">
                <a:latin typeface="Tahoma"/>
                <a:cs typeface="Tahoma"/>
              </a:rPr>
              <a:t>c</a:t>
            </a:r>
            <a:r>
              <a:rPr sz="2800" spc="-2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pro</a:t>
            </a:r>
            <a:r>
              <a:rPr sz="2800" spc="-20" dirty="0">
                <a:latin typeface="Tahoma"/>
                <a:cs typeface="Tahoma"/>
              </a:rPr>
              <a:t>vide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to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patients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withi</a:t>
            </a:r>
            <a:r>
              <a:rPr sz="2800" spc="-20" dirty="0">
                <a:latin typeface="Tahoma"/>
                <a:cs typeface="Tahoma"/>
              </a:rPr>
              <a:t>n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health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car</a:t>
            </a:r>
            <a:r>
              <a:rPr sz="2800" spc="-15" dirty="0">
                <a:latin typeface="Tahoma"/>
                <a:cs typeface="Tahoma"/>
              </a:rPr>
              <a:t>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facility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50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clude</a:t>
            </a:r>
            <a:r>
              <a:rPr sz="2400" dirty="0">
                <a:latin typeface="Tahoma"/>
                <a:cs typeface="Tahoma"/>
              </a:rPr>
              <a:t>s many m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asure</a:t>
            </a:r>
            <a:r>
              <a:rPr sz="2400" spc="-10" dirty="0">
                <a:latin typeface="Tahoma"/>
                <a:cs typeface="Tahoma"/>
              </a:rPr>
              <a:t>m</a:t>
            </a:r>
            <a:r>
              <a:rPr sz="2400" spc="-5" dirty="0">
                <a:latin typeface="Tahoma"/>
                <a:cs typeface="Tahoma"/>
              </a:rPr>
              <a:t>ents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356235" algn="l"/>
              </a:tabLst>
            </a:pPr>
            <a:r>
              <a:rPr sz="2800" spc="-15" dirty="0">
                <a:latin typeface="Tahoma"/>
                <a:cs typeface="Tahoma"/>
              </a:rPr>
              <a:t>Qual</a:t>
            </a:r>
            <a:r>
              <a:rPr sz="2800" spc="-25" dirty="0">
                <a:latin typeface="Tahoma"/>
                <a:cs typeface="Tahoma"/>
              </a:rPr>
              <a:t>i</a:t>
            </a:r>
            <a:r>
              <a:rPr sz="2800" spc="-15" dirty="0">
                <a:latin typeface="Tahoma"/>
                <a:cs typeface="Tahoma"/>
              </a:rPr>
              <a:t>t</a:t>
            </a:r>
            <a:r>
              <a:rPr sz="2800" spc="-15" dirty="0">
                <a:latin typeface="Tahoma"/>
                <a:cs typeface="Tahoma"/>
              </a:rPr>
              <a:t>y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improvement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programs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5353C5"/>
              </a:buClr>
              <a:buSzPct val="64285"/>
              <a:buFont typeface="Wingdings"/>
              <a:buChar char=""/>
              <a:tabLst>
                <a:tab pos="356235" algn="l"/>
              </a:tabLst>
            </a:pPr>
            <a:r>
              <a:rPr sz="2800" spc="-25" dirty="0">
                <a:latin typeface="Tahoma"/>
                <a:cs typeface="Tahoma"/>
              </a:rPr>
              <a:t>Ben</a:t>
            </a:r>
            <a:r>
              <a:rPr sz="2800" spc="-10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hmarks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9716" y="59435"/>
            <a:ext cx="4582667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53911" y="59435"/>
            <a:ext cx="883919" cy="1231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2451735">
              <a:lnSpc>
                <a:spcPts val="5235"/>
              </a:lnSpc>
            </a:pPr>
            <a:r>
              <a:rPr dirty="0"/>
              <a:t>Best Practices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163406"/>
            <a:ext cx="7957184" cy="426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spc="-15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h</a:t>
            </a:r>
            <a:r>
              <a:rPr sz="2400" spc="-15" dirty="0">
                <a:latin typeface="Tahoma"/>
                <a:cs typeface="Tahoma"/>
              </a:rPr>
              <a:t>ink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Work</a:t>
            </a:r>
            <a:r>
              <a:rPr sz="2400" spc="-5" dirty="0">
                <a:latin typeface="Tahoma"/>
                <a:cs typeface="Tahoma"/>
              </a:rPr>
              <a:t> Flow!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V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ri</a:t>
            </a:r>
            <a:r>
              <a:rPr sz="2400" spc="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pat</a:t>
            </a:r>
            <a:r>
              <a:rPr sz="2400" spc="-10" dirty="0">
                <a:latin typeface="Tahoma"/>
                <a:cs typeface="Tahoma"/>
              </a:rPr>
              <a:t>ient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500" b="1" i="1" spc="-80" dirty="0">
                <a:latin typeface="Tahoma"/>
                <a:cs typeface="Tahoma"/>
              </a:rPr>
              <a:t>be</a:t>
            </a:r>
            <a:r>
              <a:rPr sz="2500" b="1" i="1" spc="-60" dirty="0">
                <a:latin typeface="Tahoma"/>
                <a:cs typeface="Tahoma"/>
              </a:rPr>
              <a:t>f</a:t>
            </a:r>
            <a:r>
              <a:rPr sz="2500" b="1" i="1" spc="-75" dirty="0">
                <a:latin typeface="Tahoma"/>
                <a:cs typeface="Tahoma"/>
              </a:rPr>
              <a:t>or</a:t>
            </a:r>
            <a:r>
              <a:rPr sz="2500" b="1" i="1" spc="-75" dirty="0">
                <a:latin typeface="Tahoma"/>
                <a:cs typeface="Tahoma"/>
              </a:rPr>
              <a:t>e</a:t>
            </a:r>
            <a:r>
              <a:rPr sz="2500" b="1" i="1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exam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cumen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te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on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500" b="1" i="1" spc="-75" dirty="0">
                <a:latin typeface="Tahoma"/>
                <a:cs typeface="Tahoma"/>
              </a:rPr>
              <a:t>EVERYTHIN</a:t>
            </a:r>
            <a:r>
              <a:rPr sz="2500" b="1" i="1" spc="-75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!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spc="-15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u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spc="-15" dirty="0">
                <a:latin typeface="Tahoma"/>
                <a:cs typeface="Tahoma"/>
              </a:rPr>
              <a:t>h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pat</a:t>
            </a:r>
            <a:r>
              <a:rPr sz="2400" spc="-10" dirty="0">
                <a:latin typeface="Tahoma"/>
                <a:cs typeface="Tahoma"/>
              </a:rPr>
              <a:t>ient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hist</a:t>
            </a:r>
            <a:r>
              <a:rPr sz="2400" dirty="0">
                <a:latin typeface="Tahoma"/>
                <a:cs typeface="Tahoma"/>
              </a:rPr>
              <a:t>ory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just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c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10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+</a:t>
            </a:r>
            <a:r>
              <a:rPr sz="2400" dirty="0">
                <a:latin typeface="Tahoma"/>
                <a:cs typeface="Tahoma"/>
              </a:rPr>
              <a:t> paste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If</a:t>
            </a:r>
            <a:r>
              <a:rPr sz="2400" spc="-5" dirty="0">
                <a:latin typeface="Tahoma"/>
                <a:cs typeface="Tahoma"/>
              </a:rPr>
              <a:t> stu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spc="-20" dirty="0">
                <a:latin typeface="Tahoma"/>
                <a:cs typeface="Tahoma"/>
              </a:rPr>
              <a:t>elaye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spc="-10" dirty="0">
                <a:latin typeface="Tahoma"/>
                <a:cs typeface="Tahoma"/>
              </a:rPr>
              <a:t>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an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otate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why</a:t>
            </a:r>
            <a:r>
              <a:rPr sz="2400" spc="-10" dirty="0">
                <a:latin typeface="Tahoma"/>
                <a:cs typeface="Tahoma"/>
              </a:rPr>
              <a:t>,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w</a:t>
            </a:r>
            <a:r>
              <a:rPr sz="2400" spc="-15" dirty="0">
                <a:latin typeface="Tahoma"/>
                <a:cs typeface="Tahoma"/>
              </a:rPr>
              <a:t>hen,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and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h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w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long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cumen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every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hi</a:t>
            </a:r>
            <a:r>
              <a:rPr sz="2400" spc="-5" dirty="0">
                <a:latin typeface="Tahoma"/>
                <a:cs typeface="Tahoma"/>
              </a:rPr>
              <a:t>n</a:t>
            </a:r>
            <a:r>
              <a:rPr sz="2400" spc="-15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relate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 </a:t>
            </a:r>
            <a:r>
              <a:rPr sz="2400" spc="-5" dirty="0">
                <a:latin typeface="Tahoma"/>
                <a:cs typeface="Tahoma"/>
              </a:rPr>
              <a:t>contras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media!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Track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cedure</a:t>
            </a:r>
            <a:r>
              <a:rPr sz="2400" dirty="0">
                <a:latin typeface="Tahoma"/>
                <a:cs typeface="Tahoma"/>
              </a:rPr>
              <a:t>s at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500" b="1" i="1" spc="-65" dirty="0">
                <a:latin typeface="Tahoma"/>
                <a:cs typeface="Tahoma"/>
              </a:rPr>
              <a:t>actual</a:t>
            </a:r>
            <a:r>
              <a:rPr sz="2500" b="1" i="1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tim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service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Us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lead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radio</a:t>
            </a:r>
            <a:r>
              <a:rPr sz="2400" spc="10" dirty="0">
                <a:latin typeface="Tahoma"/>
                <a:cs typeface="Tahoma"/>
              </a:rPr>
              <a:t>g</a:t>
            </a:r>
            <a:r>
              <a:rPr sz="2400" spc="-5" dirty="0">
                <a:latin typeface="Tahoma"/>
                <a:cs typeface="Tahoma"/>
              </a:rPr>
              <a:t>raphi</a:t>
            </a:r>
            <a:r>
              <a:rPr sz="2400" dirty="0">
                <a:latin typeface="Tahoma"/>
                <a:cs typeface="Tahoma"/>
              </a:rPr>
              <a:t>c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markers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stea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</a:t>
            </a:r>
            <a:r>
              <a:rPr sz="2400" spc="5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ital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markers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Check prev</a:t>
            </a:r>
            <a:r>
              <a:rPr sz="2400" spc="-15" dirty="0">
                <a:latin typeface="Tahoma"/>
                <a:cs typeface="Tahoma"/>
              </a:rPr>
              <a:t>ious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exam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20" dirty="0">
                <a:latin typeface="Tahoma"/>
                <a:cs typeface="Tahoma"/>
              </a:rPr>
              <a:t>eth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20" dirty="0">
                <a:latin typeface="Tahoma"/>
                <a:cs typeface="Tahoma"/>
              </a:rPr>
              <a:t>ca</a:t>
            </a:r>
            <a:r>
              <a:rPr sz="2400" spc="-10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dut</a:t>
            </a:r>
            <a:r>
              <a:rPr sz="2400" spc="-10" dirty="0">
                <a:latin typeface="Tahoma"/>
                <a:cs typeface="Tahoma"/>
              </a:rPr>
              <a:t>y</a:t>
            </a:r>
            <a:r>
              <a:rPr sz="2400" dirty="0">
                <a:latin typeface="Tahoma"/>
                <a:cs typeface="Tahoma"/>
              </a:rPr>
              <a:t>!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If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g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itch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occurs, 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orm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adm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ri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ht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away!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43901" y="76200"/>
            <a:ext cx="1214348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29400" y="4724362"/>
            <a:ext cx="2428875" cy="1692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8320" y="0"/>
            <a:ext cx="5705856" cy="874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03719" y="0"/>
            <a:ext cx="726948" cy="874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18004" y="411480"/>
            <a:ext cx="45399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57544" y="411480"/>
            <a:ext cx="726948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69973" y="69706"/>
            <a:ext cx="5005705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2130" marR="5080" indent="-520065">
              <a:lnSpc>
                <a:spcPct val="100000"/>
              </a:lnSpc>
              <a:tabLst>
                <a:tab pos="1294765" algn="l"/>
              </a:tabLst>
            </a:pPr>
            <a:r>
              <a:rPr sz="3600" dirty="0">
                <a:latin typeface="Arial"/>
                <a:cs typeface="Arial"/>
              </a:rPr>
              <a:t>R</a:t>
            </a:r>
            <a:r>
              <a:rPr sz="3600" spc="5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cor</a:t>
            </a:r>
            <a:r>
              <a:rPr sz="3600" spc="10" dirty="0">
                <a:latin typeface="Arial"/>
                <a:cs typeface="Arial"/>
              </a:rPr>
              <a:t>d</a:t>
            </a:r>
            <a:r>
              <a:rPr sz="3600" dirty="0">
                <a:latin typeface="Arial"/>
                <a:cs typeface="Arial"/>
              </a:rPr>
              <a:t>ing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Informati</a:t>
            </a:r>
            <a:r>
              <a:rPr sz="3600" spc="10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dirty="0">
                <a:latin typeface="Arial"/>
                <a:cs typeface="Arial"/>
              </a:rPr>
              <a:t> the	Me</a:t>
            </a:r>
            <a:r>
              <a:rPr sz="3600" spc="10" dirty="0">
                <a:latin typeface="Arial"/>
                <a:cs typeface="Arial"/>
              </a:rPr>
              <a:t>d</a:t>
            </a:r>
            <a:r>
              <a:rPr sz="3600" dirty="0">
                <a:latin typeface="Arial"/>
                <a:cs typeface="Arial"/>
              </a:rPr>
              <a:t>ic</a:t>
            </a:r>
            <a:r>
              <a:rPr sz="3600" spc="5" dirty="0">
                <a:latin typeface="Arial"/>
                <a:cs typeface="Arial"/>
              </a:rPr>
              <a:t>a</a:t>
            </a:r>
            <a:r>
              <a:rPr sz="3600" dirty="0">
                <a:latin typeface="Arial"/>
                <a:cs typeface="Arial"/>
              </a:rPr>
              <a:t>l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</a:t>
            </a:r>
            <a:r>
              <a:rPr sz="3600" spc="5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cord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5572" y="1620011"/>
            <a:ext cx="307847" cy="316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2583" y="1496567"/>
            <a:ext cx="2348483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03220" y="1496567"/>
            <a:ext cx="379476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5572" y="1949195"/>
            <a:ext cx="307847" cy="3169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2583" y="1825751"/>
            <a:ext cx="2234183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88920" y="1825751"/>
            <a:ext cx="833628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14700" y="1825751"/>
            <a:ext cx="379475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86328" y="1825751"/>
            <a:ext cx="1242060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20540" y="1825751"/>
            <a:ext cx="379475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5572" y="2278379"/>
            <a:ext cx="307847" cy="3169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62583" y="2154935"/>
            <a:ext cx="3749040" cy="5135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62583" y="2429255"/>
            <a:ext cx="1652015" cy="5135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06751" y="2429255"/>
            <a:ext cx="379475" cy="5135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5572" y="2881883"/>
            <a:ext cx="307847" cy="3169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2583" y="2758439"/>
            <a:ext cx="3137916" cy="5135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62583" y="3032760"/>
            <a:ext cx="2563367" cy="5135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18104" y="3032760"/>
            <a:ext cx="379476" cy="5135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5572" y="3485388"/>
            <a:ext cx="307847" cy="3169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62583" y="3361944"/>
            <a:ext cx="2840736" cy="5135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95471" y="3361944"/>
            <a:ext cx="379475" cy="5135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5572" y="3814571"/>
            <a:ext cx="307847" cy="3169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2583" y="3691128"/>
            <a:ext cx="3485388" cy="51358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62583" y="3965447"/>
            <a:ext cx="3441191" cy="51358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95928" y="3965447"/>
            <a:ext cx="379475" cy="51358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5572" y="4418076"/>
            <a:ext cx="307847" cy="3169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62583" y="4294632"/>
            <a:ext cx="3191255" cy="51358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2583" y="4568952"/>
            <a:ext cx="954024" cy="51358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08760" y="4568952"/>
            <a:ext cx="379476" cy="51358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5572" y="5021579"/>
            <a:ext cx="307847" cy="31699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62583" y="4898135"/>
            <a:ext cx="3261360" cy="51358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16096" y="4898135"/>
            <a:ext cx="379475" cy="51358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85572" y="5350764"/>
            <a:ext cx="307847" cy="31699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62583" y="5227320"/>
            <a:ext cx="2446019" cy="5135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00755" y="5227320"/>
            <a:ext cx="755904" cy="5135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448811" y="5227320"/>
            <a:ext cx="379475" cy="51358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20440" y="5227320"/>
            <a:ext cx="938784" cy="5135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62583" y="5501640"/>
            <a:ext cx="1130808" cy="51358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685544" y="5501640"/>
            <a:ext cx="379475" cy="51358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15339" y="5824728"/>
            <a:ext cx="501396" cy="67970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59740" y="1666522"/>
            <a:ext cx="13589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solidFill>
                  <a:srgbClr val="5353C5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9740" y="1995706"/>
            <a:ext cx="13589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solidFill>
                  <a:srgbClr val="5353C5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9740" y="2324890"/>
            <a:ext cx="13589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solidFill>
                  <a:srgbClr val="5353C5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9740" y="2928401"/>
            <a:ext cx="13652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solidFill>
                  <a:srgbClr val="5353C5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9740" y="3532152"/>
            <a:ext cx="13589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solidFill>
                  <a:srgbClr val="5353C5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9740" y="3861336"/>
            <a:ext cx="13589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solidFill>
                  <a:srgbClr val="5353C5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9740" y="4465221"/>
            <a:ext cx="13589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solidFill>
                  <a:srgbClr val="5353C5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9740" y="5068725"/>
            <a:ext cx="13589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solidFill>
                  <a:srgbClr val="5353C5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9740" y="5397917"/>
            <a:ext cx="13652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solidFill>
                  <a:srgbClr val="5353C5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652771" y="1618488"/>
            <a:ext cx="307848" cy="31699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939284" y="1495044"/>
            <a:ext cx="1752600" cy="51358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84035" y="1495044"/>
            <a:ext cx="379476" cy="51358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52771" y="1947672"/>
            <a:ext cx="307848" cy="31699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939284" y="1824227"/>
            <a:ext cx="2884932" cy="51358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516368" y="1824227"/>
            <a:ext cx="379475" cy="51358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652771" y="2276855"/>
            <a:ext cx="307848" cy="31699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939284" y="2153411"/>
            <a:ext cx="2883408" cy="51358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514843" y="2153411"/>
            <a:ext cx="379475" cy="51358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652771" y="2606039"/>
            <a:ext cx="307848" cy="31699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939284" y="2482595"/>
            <a:ext cx="3596640" cy="51358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939284" y="2756916"/>
            <a:ext cx="3549396" cy="51358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939284" y="3031235"/>
            <a:ext cx="1615439" cy="513588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246876" y="3031235"/>
            <a:ext cx="379475" cy="51358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652771" y="3483864"/>
            <a:ext cx="307848" cy="31699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939284" y="3360420"/>
            <a:ext cx="3649979" cy="513587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281416" y="3360420"/>
            <a:ext cx="379475" cy="51358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652771" y="3813047"/>
            <a:ext cx="307848" cy="31699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939284" y="3689603"/>
            <a:ext cx="3073908" cy="51358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705343" y="3689603"/>
            <a:ext cx="379475" cy="513588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652771" y="4142232"/>
            <a:ext cx="307848" cy="316992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939284" y="4018788"/>
            <a:ext cx="3633216" cy="51358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939284" y="4293108"/>
            <a:ext cx="702563" cy="513588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334000" y="4293108"/>
            <a:ext cx="379475" cy="513588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652771" y="4745735"/>
            <a:ext cx="307848" cy="31699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939284" y="4622291"/>
            <a:ext cx="3518916" cy="51358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939284" y="4896611"/>
            <a:ext cx="1402080" cy="513588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033515" y="4896611"/>
            <a:ext cx="379475" cy="513588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652771" y="5349240"/>
            <a:ext cx="307848" cy="31699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939284" y="5225796"/>
            <a:ext cx="3378708" cy="51358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939284" y="5500115"/>
            <a:ext cx="868680" cy="513588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500115" y="5500115"/>
            <a:ext cx="379475" cy="51358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>
            <a:spLocks noGrp="1"/>
          </p:cNvSpPr>
          <p:nvPr>
            <p:ph sz="half" idx="2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R="1433830" algn="ctr">
              <a:lnSpc>
                <a:spcPct val="100000"/>
              </a:lnSpc>
            </a:pPr>
            <a:r>
              <a:rPr spc="-10" dirty="0"/>
              <a:t>Do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Wr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1800" b="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or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yp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1800" b="0" spc="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leg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bly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10000"/>
              </a:lnSpc>
              <a:spcBef>
                <a:spcPts val="215"/>
              </a:spcBef>
            </a:pP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f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writ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ng,</a:t>
            </a:r>
            <a:r>
              <a:rPr sz="1800" b="0" spc="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use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ink;</a:t>
            </a:r>
            <a:r>
              <a:rPr sz="1800" b="0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20" dirty="0">
                <a:solidFill>
                  <a:srgbClr val="4E4B78"/>
                </a:solidFill>
                <a:latin typeface="Tahoma"/>
                <a:cs typeface="Tahoma"/>
              </a:rPr>
              <a:t>B</a:t>
            </a:r>
            <a:r>
              <a:rPr sz="1800" b="0" spc="-15" dirty="0">
                <a:solidFill>
                  <a:srgbClr val="4E4B78"/>
                </a:solidFill>
                <a:latin typeface="Tahoma"/>
                <a:cs typeface="Tahoma"/>
              </a:rPr>
              <a:t>l</a:t>
            </a:r>
            <a:r>
              <a:rPr sz="1800" b="0" dirty="0">
                <a:solidFill>
                  <a:srgbClr val="4E4B78"/>
                </a:solidFill>
                <a:latin typeface="Tahoma"/>
                <a:cs typeface="Tahoma"/>
              </a:rPr>
              <a:t>ack</a:t>
            </a:r>
            <a:r>
              <a:rPr sz="1800" b="0" spc="5" dirty="0">
                <a:solidFill>
                  <a:srgbClr val="4E4B78"/>
                </a:solidFill>
                <a:latin typeface="Tahoma"/>
                <a:cs typeface="Tahom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pref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erred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Use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c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rrec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t 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spell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ing</a:t>
            </a:r>
            <a:r>
              <a:rPr sz="1800" b="0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d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sta</a:t>
            </a:r>
            <a:r>
              <a:rPr sz="1800" b="0" spc="5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dard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abbre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viati</a:t>
            </a:r>
            <a:r>
              <a:rPr sz="1800" b="0" spc="-2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ns</a:t>
            </a:r>
            <a:endParaRPr sz="1800">
              <a:latin typeface="Tahoma"/>
              <a:cs typeface="Tahoma"/>
            </a:endParaRPr>
          </a:p>
          <a:p>
            <a:pPr marL="12700" marR="704850">
              <a:lnSpc>
                <a:spcPct val="110000"/>
              </a:lnSpc>
              <a:spcBef>
                <a:spcPts val="215"/>
              </a:spcBef>
            </a:pP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W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rit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1800" b="0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accurate</a:t>
            </a:r>
            <a:r>
              <a:rPr sz="1800" b="0" spc="-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inf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rmati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n,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 precise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l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y</a:t>
            </a:r>
            <a:r>
              <a:rPr sz="1800" b="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d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rrectl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y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 Keep</a:t>
            </a:r>
            <a:r>
              <a:rPr sz="1800" b="0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informati</a:t>
            </a:r>
            <a:r>
              <a:rPr sz="1800" b="0" spc="-3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conci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se</a:t>
            </a:r>
            <a:endParaRPr sz="1800">
              <a:latin typeface="Tahoma"/>
              <a:cs typeface="Tahoma"/>
            </a:endParaRPr>
          </a:p>
          <a:p>
            <a:pPr marL="12700" marR="330200">
              <a:lnSpc>
                <a:spcPct val="100000"/>
              </a:lnSpc>
              <a:spcBef>
                <a:spcPts val="430"/>
              </a:spcBef>
            </a:pP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Beg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0" spc="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eac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h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entr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y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20" dirty="0">
                <a:solidFill>
                  <a:srgbClr val="000000"/>
                </a:solidFill>
                <a:latin typeface="Tahoma"/>
                <a:cs typeface="Tahoma"/>
              </a:rPr>
              <a:t>w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h</a:t>
            </a:r>
            <a:r>
              <a:rPr sz="1800" b="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th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date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d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tim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e </a:t>
            </a:r>
            <a:r>
              <a:rPr sz="1800" b="0" spc="-20" dirty="0">
                <a:solidFill>
                  <a:srgbClr val="000000"/>
                </a:solidFill>
                <a:latin typeface="Tahoma"/>
                <a:cs typeface="Tahoma"/>
              </a:rPr>
              <a:t>(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mi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l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itary)</a:t>
            </a:r>
            <a:r>
              <a:rPr sz="1800" b="0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of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th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e 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try</a:t>
            </a:r>
            <a:endParaRPr sz="1800">
              <a:latin typeface="Tahoma"/>
              <a:cs typeface="Tahoma"/>
            </a:endParaRPr>
          </a:p>
          <a:p>
            <a:pPr marL="12700" marR="651510">
              <a:lnSpc>
                <a:spcPct val="100000"/>
              </a:lnSpc>
              <a:spcBef>
                <a:spcPts val="430"/>
              </a:spcBef>
            </a:pP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Rec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d 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th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1800" b="0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informati</a:t>
            </a:r>
            <a:r>
              <a:rPr sz="1800" b="0" spc="-3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it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curs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Keep</a:t>
            </a:r>
            <a:r>
              <a:rPr sz="1800" b="0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informati</a:t>
            </a:r>
            <a:r>
              <a:rPr sz="1800" b="0" spc="-3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confidential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Sig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eac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h 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entr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y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w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h </a:t>
            </a:r>
            <a:r>
              <a:rPr sz="1800" b="0" dirty="0">
                <a:latin typeface="Tahoma"/>
                <a:cs typeface="Tahoma"/>
              </a:rPr>
              <a:t>your</a:t>
            </a:r>
            <a:r>
              <a:rPr sz="1800" b="0" spc="-5" dirty="0">
                <a:latin typeface="Tahoma"/>
                <a:cs typeface="Tahom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name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d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tit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l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sz="half" idx="3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918210">
              <a:lnSpc>
                <a:spcPct val="100000"/>
              </a:lnSpc>
            </a:pPr>
            <a:r>
              <a:rPr dirty="0"/>
              <a:t>D</a:t>
            </a:r>
            <a:r>
              <a:rPr spc="-10" dirty="0"/>
              <a:t>o</a:t>
            </a:r>
            <a:r>
              <a:rPr dirty="0"/>
              <a:t>n’t</a:t>
            </a: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5353C5"/>
              </a:buClr>
              <a:buSzPct val="63888"/>
              <a:buFont typeface="Wingdings"/>
              <a:buChar char=""/>
              <a:tabLst>
                <a:tab pos="355600" algn="l"/>
              </a:tabLst>
            </a:pP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Wr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1800" b="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in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pencil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5353C5"/>
              </a:buClr>
              <a:buSzPct val="63888"/>
              <a:buFont typeface="Wingdings"/>
              <a:buChar char=""/>
              <a:tabLst>
                <a:tab pos="355600" algn="l"/>
              </a:tabLst>
            </a:pPr>
            <a:r>
              <a:rPr sz="1800" b="0" spc="-20" dirty="0">
                <a:solidFill>
                  <a:srgbClr val="000000"/>
                </a:solidFill>
                <a:latin typeface="Tahoma"/>
                <a:cs typeface="Tahoma"/>
              </a:rPr>
              <a:t>B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l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k</a:t>
            </a:r>
            <a:r>
              <a:rPr sz="1800" b="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out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or 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era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se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tries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5353C5"/>
              </a:buClr>
              <a:buSzPct val="63888"/>
              <a:buFont typeface="Wingdings"/>
              <a:buChar char=""/>
              <a:tabLst>
                <a:tab pos="355600" algn="l"/>
              </a:tabLst>
            </a:pP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Ente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un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ecess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y</a:t>
            </a:r>
            <a:r>
              <a:rPr sz="1800" b="0" spc="-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details</a:t>
            </a:r>
            <a:endParaRPr sz="1800">
              <a:latin typeface="Tahoma"/>
              <a:cs typeface="Tahoma"/>
            </a:endParaRPr>
          </a:p>
          <a:p>
            <a:pPr marL="355600" marR="129539" indent="-342900" algn="just">
              <a:lnSpc>
                <a:spcPct val="100000"/>
              </a:lnSpc>
              <a:spcBef>
                <a:spcPts val="430"/>
              </a:spcBef>
              <a:buClr>
                <a:srgbClr val="5353C5"/>
              </a:buClr>
              <a:buSzPct val="63888"/>
              <a:buFont typeface="Wingdings"/>
              <a:buChar char=""/>
              <a:tabLst>
                <a:tab pos="355600" algn="l"/>
              </a:tabLst>
            </a:pP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Includ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criti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al</a:t>
            </a:r>
            <a:r>
              <a:rPr sz="1800" b="0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mments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about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th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patient</a:t>
            </a:r>
            <a:r>
              <a:rPr sz="1800" b="0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or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25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r 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h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ealt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h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care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professi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ls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5353C5"/>
              </a:buClr>
              <a:buSzPct val="63888"/>
              <a:buFont typeface="Wingdings"/>
              <a:buChar char=""/>
              <a:tabLst>
                <a:tab pos="355600" algn="l"/>
              </a:tabLst>
            </a:pP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Lea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v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blank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space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s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in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you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notes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5353C5"/>
              </a:buClr>
              <a:buSzPct val="63888"/>
              <a:buFont typeface="Wingdings"/>
              <a:buChar char=""/>
              <a:tabLst>
                <a:tab pos="355600" algn="l"/>
              </a:tabLst>
            </a:pP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Use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mproper abbre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viati</a:t>
            </a:r>
            <a:r>
              <a:rPr sz="1800" b="0" spc="-2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ns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5353C5"/>
              </a:buClr>
              <a:buSzPct val="63888"/>
              <a:buFont typeface="Wingdings"/>
              <a:buChar char=""/>
              <a:tabLst>
                <a:tab pos="355600" algn="l"/>
              </a:tabLst>
            </a:pP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Rec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d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informati</a:t>
            </a:r>
            <a:r>
              <a:rPr sz="1800" b="0" spc="-3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 for 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some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ne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5353C5"/>
              </a:buClr>
              <a:buFont typeface="Wingdings"/>
              <a:buChar char=""/>
            </a:pPr>
            <a:endParaRPr sz="2250">
              <a:latin typeface="Times New Roman"/>
              <a:cs typeface="Times New Roman"/>
            </a:endParaRPr>
          </a:p>
          <a:p>
            <a:pPr marL="355600" marR="207010" indent="-342900">
              <a:lnSpc>
                <a:spcPct val="100000"/>
              </a:lnSpc>
              <a:buClr>
                <a:srgbClr val="5353C5"/>
              </a:buClr>
              <a:buSzPct val="63888"/>
              <a:buFont typeface="Wingdings"/>
              <a:buChar char=""/>
              <a:tabLst>
                <a:tab pos="355600" algn="l"/>
              </a:tabLst>
            </a:pP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Div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u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lge</a:t>
            </a:r>
            <a:r>
              <a:rPr sz="1800" b="0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informati</a:t>
            </a:r>
            <a:r>
              <a:rPr sz="1800" b="0" spc="-3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concerning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th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patient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5353C5"/>
              </a:buClr>
              <a:buSzPct val="63888"/>
              <a:buFont typeface="Wingdings"/>
              <a:buChar char=""/>
              <a:tabLst>
                <a:tab pos="355600" algn="l"/>
              </a:tabLst>
            </a:pPr>
            <a:r>
              <a:rPr sz="1800" b="0" dirty="0">
                <a:solidFill>
                  <a:srgbClr val="000000"/>
                </a:solidFill>
                <a:latin typeface="Tahoma"/>
                <a:cs typeface="Tahoma"/>
              </a:rPr>
              <a:t>Use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nit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als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20" dirty="0">
                <a:solidFill>
                  <a:srgbClr val="000000"/>
                </a:solidFill>
                <a:latin typeface="Tahoma"/>
                <a:cs typeface="Tahoma"/>
              </a:rPr>
              <a:t>whe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signin</a:t>
            </a:r>
            <a:r>
              <a:rPr sz="1800" b="0" spc="-10" dirty="0">
                <a:solidFill>
                  <a:srgbClr val="000000"/>
                </a:solidFill>
                <a:latin typeface="Tahoma"/>
                <a:cs typeface="Tahoma"/>
              </a:rPr>
              <a:t>g</a:t>
            </a:r>
            <a:r>
              <a:rPr sz="1800" b="0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0" spc="-15" dirty="0">
                <a:solidFill>
                  <a:srgbClr val="000000"/>
                </a:solidFill>
                <a:latin typeface="Tahoma"/>
                <a:cs typeface="Tahoma"/>
              </a:rPr>
              <a:t>your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070728" y="4393947"/>
            <a:ext cx="420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else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070728" y="5601209"/>
            <a:ext cx="5861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ahoma"/>
                <a:cs typeface="Tahoma"/>
              </a:rPr>
              <a:t>n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me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7107" y="2726435"/>
            <a:ext cx="5013960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92596" y="2726435"/>
            <a:ext cx="883920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39720" y="2982014"/>
            <a:ext cx="431482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Arial"/>
                <a:cs typeface="Arial"/>
              </a:rPr>
              <a:t>Any Questi</a:t>
            </a:r>
            <a:r>
              <a:rPr sz="4400" b="1" spc="-15" dirty="0">
                <a:latin typeface="Arial"/>
                <a:cs typeface="Arial"/>
              </a:rPr>
              <a:t>o</a:t>
            </a:r>
            <a:r>
              <a:rPr sz="4400" b="1" dirty="0">
                <a:latin typeface="Arial"/>
                <a:cs typeface="Arial"/>
              </a:rPr>
              <a:t>ns?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7863" y="59435"/>
            <a:ext cx="6784848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254240" y="59435"/>
            <a:ext cx="883920" cy="1231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1349375">
              <a:lnSpc>
                <a:spcPts val="5235"/>
              </a:lnSpc>
            </a:pPr>
            <a:r>
              <a:rPr dirty="0"/>
              <a:t>Health Record Conte</a:t>
            </a:r>
            <a:r>
              <a:rPr spc="-15" dirty="0"/>
              <a:t>n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392006"/>
            <a:ext cx="7581265" cy="377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10185" indent="-342900" algn="just">
              <a:lnSpc>
                <a:spcPct val="100000"/>
              </a:lnSpc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spc="-20" dirty="0">
                <a:latin typeface="Tahoma"/>
                <a:cs typeface="Tahoma"/>
              </a:rPr>
              <a:t>Stan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ards</a:t>
            </a:r>
            <a:r>
              <a:rPr sz="2400" spc="-5" dirty="0">
                <a:latin typeface="Tahoma"/>
                <a:cs typeface="Tahoma"/>
              </a:rPr>
              <a:t> fo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15" dirty="0">
                <a:latin typeface="Tahoma"/>
                <a:cs typeface="Tahoma"/>
              </a:rPr>
              <a:t>mainte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ance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and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15" dirty="0">
                <a:latin typeface="Tahoma"/>
                <a:cs typeface="Tahoma"/>
              </a:rPr>
              <a:t>adeq</a:t>
            </a:r>
            <a:r>
              <a:rPr sz="2400" spc="-10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acy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dirty="0">
                <a:latin typeface="Tahoma"/>
                <a:cs typeface="Tahoma"/>
              </a:rPr>
              <a:t> health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</a:t>
            </a:r>
            <a:r>
              <a:rPr sz="2400" spc="-10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ords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ave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been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establishe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by ac</a:t>
            </a:r>
            <a:r>
              <a:rPr sz="2400" spc="-15" dirty="0">
                <a:latin typeface="Tahoma"/>
                <a:cs typeface="Tahoma"/>
              </a:rPr>
              <a:t>c</a:t>
            </a:r>
            <a:r>
              <a:rPr sz="2400" spc="-5" dirty="0">
                <a:latin typeface="Tahoma"/>
                <a:cs typeface="Tahoma"/>
              </a:rPr>
              <a:t>rediti</a:t>
            </a:r>
            <a:r>
              <a:rPr sz="2400" spc="10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age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cie</a:t>
            </a:r>
            <a:r>
              <a:rPr sz="2400" dirty="0">
                <a:latin typeface="Tahoma"/>
                <a:cs typeface="Tahoma"/>
              </a:rPr>
              <a:t>s </a:t>
            </a:r>
            <a:r>
              <a:rPr sz="2400" spc="-20" dirty="0">
                <a:latin typeface="Tahoma"/>
                <a:cs typeface="Tahoma"/>
              </a:rPr>
              <a:t>suc</a:t>
            </a:r>
            <a:r>
              <a:rPr sz="2400" spc="-15" dirty="0">
                <a:latin typeface="Tahoma"/>
                <a:cs typeface="Tahoma"/>
              </a:rPr>
              <a:t>h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TJC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(JCAHO)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5" dirty="0">
                <a:latin typeface="Tahoma"/>
                <a:cs typeface="Tahoma"/>
              </a:rPr>
              <a:t> HFAP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Give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-10" dirty="0">
                <a:latin typeface="Tahoma"/>
                <a:cs typeface="Tahoma"/>
              </a:rPr>
              <a:t>b</a:t>
            </a:r>
            <a:r>
              <a:rPr sz="2400" spc="-10" dirty="0">
                <a:latin typeface="Tahoma"/>
                <a:cs typeface="Tahoma"/>
              </a:rPr>
              <a:t>ili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5" dirty="0">
                <a:latin typeface="Tahoma"/>
                <a:cs typeface="Tahoma"/>
              </a:rPr>
              <a:t> t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t</a:t>
            </a:r>
            <a:r>
              <a:rPr sz="2400" spc="-5" dirty="0">
                <a:latin typeface="Tahoma"/>
                <a:cs typeface="Tahoma"/>
              </a:rPr>
              <a:t>rac</a:t>
            </a:r>
            <a:r>
              <a:rPr sz="2400" dirty="0">
                <a:latin typeface="Tahoma"/>
                <a:cs typeface="Tahoma"/>
              </a:rPr>
              <a:t>k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dat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 over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time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5353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spc="-10" dirty="0">
                <a:latin typeface="Tahoma"/>
                <a:cs typeface="Tahoma"/>
              </a:rPr>
              <a:t>All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departments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tha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tak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art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15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are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 pat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ent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must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do</a:t>
            </a:r>
            <a:r>
              <a:rPr sz="2400" spc="-5" dirty="0">
                <a:latin typeface="Tahoma"/>
                <a:cs typeface="Tahoma"/>
              </a:rPr>
              <a:t>cumen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tha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are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health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record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5353C5"/>
              </a:buClr>
              <a:buSzPct val="62000"/>
              <a:buFont typeface="Wingdings"/>
              <a:buChar char=""/>
              <a:tabLst>
                <a:tab pos="355600" algn="l"/>
              </a:tabLst>
            </a:pPr>
            <a:r>
              <a:rPr sz="2500" i="1" spc="-55" dirty="0">
                <a:solidFill>
                  <a:srgbClr val="FF0000"/>
                </a:solidFill>
                <a:latin typeface="Tahoma"/>
                <a:cs typeface="Tahoma"/>
              </a:rPr>
              <a:t>Charti</a:t>
            </a:r>
            <a:r>
              <a:rPr sz="2500" i="1" spc="-6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500" i="1" spc="-70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2500" i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15" dirty="0">
                <a:latin typeface="Tahoma"/>
                <a:cs typeface="Tahoma"/>
              </a:rPr>
              <a:t>ocu</a:t>
            </a:r>
            <a:r>
              <a:rPr sz="2400" spc="-20" dirty="0">
                <a:latin typeface="Tahoma"/>
                <a:cs typeface="Tahoma"/>
              </a:rPr>
              <a:t>m</a:t>
            </a:r>
            <a:r>
              <a:rPr sz="2400" spc="-20" dirty="0">
                <a:latin typeface="Tahoma"/>
                <a:cs typeface="Tahoma"/>
              </a:rPr>
              <a:t>ent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ng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 the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patient’s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record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15"/>
              </a:spcBef>
              <a:buSzPct val="65000"/>
              <a:buFont typeface="Wingdings"/>
              <a:buChar char="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Shou</a:t>
            </a:r>
            <a:r>
              <a:rPr sz="2000" dirty="0">
                <a:latin typeface="Tahoma"/>
                <a:cs typeface="Tahoma"/>
              </a:rPr>
              <a:t>ld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whe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patie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t </a:t>
            </a:r>
            <a:r>
              <a:rPr sz="2000" spc="-5" dirty="0">
                <a:latin typeface="Tahoma"/>
                <a:cs typeface="Tahoma"/>
              </a:rPr>
              <a:t>rece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ve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eithe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ia</a:t>
            </a:r>
            <a:r>
              <a:rPr sz="2000" spc="-10" dirty="0">
                <a:latin typeface="Tahoma"/>
                <a:cs typeface="Tahoma"/>
              </a:rPr>
              <a:t>g</a:t>
            </a:r>
            <a:r>
              <a:rPr sz="2000" dirty="0">
                <a:latin typeface="Tahoma"/>
                <a:cs typeface="Tahoma"/>
              </a:rPr>
              <a:t>nostic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therapeuti</a:t>
            </a:r>
            <a:r>
              <a:rPr sz="2000" dirty="0">
                <a:latin typeface="Tahoma"/>
                <a:cs typeface="Tahoma"/>
              </a:rPr>
              <a:t>c </a:t>
            </a:r>
            <a:r>
              <a:rPr sz="2000" spc="-5" dirty="0">
                <a:latin typeface="Tahoma"/>
                <a:cs typeface="Tahoma"/>
              </a:rPr>
              <a:t>radiolog</a:t>
            </a:r>
            <a:r>
              <a:rPr sz="2000" dirty="0">
                <a:latin typeface="Tahoma"/>
                <a:cs typeface="Tahoma"/>
              </a:rPr>
              <a:t>ic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ervices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65000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If it</a:t>
            </a:r>
            <a:r>
              <a:rPr sz="20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isn’t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ocumented</a:t>
            </a:r>
            <a:r>
              <a:rPr sz="20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the chart,</a:t>
            </a:r>
            <a:r>
              <a:rPr sz="20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it</a:t>
            </a:r>
            <a:r>
              <a:rPr sz="20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wa</a:t>
            </a:r>
            <a:r>
              <a:rPr sz="2000" spc="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n’t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done!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5600" y="5330299"/>
            <a:ext cx="2286000" cy="1514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167" y="59435"/>
            <a:ext cx="2500884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35579" y="59435"/>
            <a:ext cx="5483352" cy="1231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90459" y="59435"/>
            <a:ext cx="883920" cy="1231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1114425">
              <a:lnSpc>
                <a:spcPct val="100000"/>
              </a:lnSpc>
            </a:pPr>
            <a:r>
              <a:rPr b="0" dirty="0">
                <a:latin typeface="Arial"/>
                <a:cs typeface="Arial"/>
              </a:rPr>
              <a:t>Health Record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Information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46575" y="1372363"/>
            <a:ext cx="3346450" cy="396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FF00"/>
              </a:buClr>
              <a:buFont typeface="Arial"/>
              <a:buChar char="•"/>
              <a:tabLst>
                <a:tab pos="241935" algn="l"/>
              </a:tabLst>
            </a:pPr>
            <a:r>
              <a:rPr sz="1800" spc="-18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tme</a:t>
            </a:r>
            <a:r>
              <a:rPr sz="1800" spc="10" dirty="0">
                <a:latin typeface="Tahoma"/>
                <a:cs typeface="Tahoma"/>
              </a:rPr>
              <a:t>n</a:t>
            </a:r>
            <a:r>
              <a:rPr sz="180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plan</a:t>
            </a:r>
            <a:endParaRPr sz="18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080"/>
              </a:spcBef>
              <a:buClr>
                <a:srgbClr val="FFFF00"/>
              </a:buClr>
              <a:buFont typeface="Arial"/>
              <a:buChar char="•"/>
              <a:tabLst>
                <a:tab pos="241935" algn="l"/>
              </a:tabLst>
            </a:pPr>
            <a:r>
              <a:rPr sz="1800" dirty="0">
                <a:latin typeface="Tahoma"/>
                <a:cs typeface="Tahoma"/>
              </a:rPr>
              <a:t>Evide</a:t>
            </a:r>
            <a:r>
              <a:rPr sz="1800" spc="5" dirty="0">
                <a:latin typeface="Tahoma"/>
                <a:cs typeface="Tahoma"/>
              </a:rPr>
              <a:t>n</a:t>
            </a:r>
            <a:r>
              <a:rPr sz="1800" spc="-5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e of </a:t>
            </a:r>
            <a:r>
              <a:rPr sz="1800" spc="-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nf</a:t>
            </a:r>
            <a:r>
              <a:rPr sz="1800" spc="-15" dirty="0">
                <a:latin typeface="Tahoma"/>
                <a:cs typeface="Tahoma"/>
              </a:rPr>
              <a:t>o</a:t>
            </a:r>
            <a:r>
              <a:rPr sz="1800" spc="-5" dirty="0">
                <a:latin typeface="Tahoma"/>
                <a:cs typeface="Tahoma"/>
              </a:rPr>
              <a:t>rme</a:t>
            </a:r>
            <a:r>
              <a:rPr sz="1800" dirty="0">
                <a:latin typeface="Tahoma"/>
                <a:cs typeface="Tahoma"/>
              </a:rPr>
              <a:t>d </a:t>
            </a:r>
            <a:r>
              <a:rPr sz="1800" spc="-5" dirty="0">
                <a:latin typeface="Tahoma"/>
                <a:cs typeface="Tahoma"/>
              </a:rPr>
              <a:t>conse</a:t>
            </a:r>
            <a:r>
              <a:rPr sz="1800" spc="5" dirty="0">
                <a:latin typeface="Tahoma"/>
                <a:cs typeface="Tahoma"/>
              </a:rPr>
              <a:t>n</a:t>
            </a:r>
            <a:r>
              <a:rPr sz="1800" spc="-5" dirty="0">
                <a:latin typeface="Tahoma"/>
                <a:cs typeface="Tahoma"/>
              </a:rPr>
              <a:t>ts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5428" y="2195704"/>
            <a:ext cx="41160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p</a:t>
            </a:r>
            <a:r>
              <a:rPr sz="1800" dirty="0">
                <a:latin typeface="Tahoma"/>
                <a:cs typeface="Tahoma"/>
              </a:rPr>
              <a:t>orts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f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</a:t>
            </a:r>
            <a:r>
              <a:rPr sz="1800" spc="-10" dirty="0">
                <a:latin typeface="Tahoma"/>
                <a:cs typeface="Tahoma"/>
              </a:rPr>
              <a:t>u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gical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/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i</a:t>
            </a:r>
            <a:r>
              <a:rPr sz="1800" spc="-15" dirty="0">
                <a:latin typeface="Tahoma"/>
                <a:cs typeface="Tahoma"/>
              </a:rPr>
              <a:t>n</a:t>
            </a:r>
            <a:r>
              <a:rPr sz="1800" spc="-35" dirty="0">
                <a:latin typeface="Tahoma"/>
                <a:cs typeface="Tahoma"/>
              </a:rPr>
              <a:t>v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-15" dirty="0">
                <a:latin typeface="Tahoma"/>
                <a:cs typeface="Tahoma"/>
              </a:rPr>
              <a:t>si</a:t>
            </a:r>
            <a:r>
              <a:rPr sz="1800" spc="-20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oced</a:t>
            </a:r>
            <a:r>
              <a:rPr sz="1800" spc="5" dirty="0">
                <a:latin typeface="Tahoma"/>
                <a:cs typeface="Tahoma"/>
              </a:rPr>
              <a:t>u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5428" y="2607184"/>
            <a:ext cx="35115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eco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ds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10" dirty="0">
                <a:latin typeface="Tahoma"/>
                <a:cs typeface="Tahoma"/>
              </a:rPr>
              <a:t>do</a:t>
            </a:r>
            <a:r>
              <a:rPr sz="1800" spc="-5" dirty="0">
                <a:latin typeface="Tahoma"/>
                <a:cs typeface="Tahoma"/>
              </a:rPr>
              <a:t>n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ti</a:t>
            </a:r>
            <a:r>
              <a:rPr sz="1800" spc="-20" dirty="0">
                <a:latin typeface="Tahoma"/>
                <a:cs typeface="Tahoma"/>
              </a:rPr>
              <a:t>o</a:t>
            </a:r>
            <a:r>
              <a:rPr sz="1800" spc="-10" dirty="0">
                <a:latin typeface="Tahoma"/>
                <a:cs typeface="Tahoma"/>
              </a:rPr>
              <a:t>n</a:t>
            </a:r>
            <a:r>
              <a:rPr sz="1800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nd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implan</a:t>
            </a:r>
            <a:r>
              <a:rPr sz="1800" spc="-5" dirty="0">
                <a:latin typeface="Tahoma"/>
                <a:cs typeface="Tahoma"/>
              </a:rPr>
              <a:t>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5428" y="3018665"/>
            <a:ext cx="4238625" cy="148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mp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essi</a:t>
            </a:r>
            <a:r>
              <a:rPr sz="1800" spc="-1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</a:t>
            </a:r>
            <a:r>
              <a:rPr sz="1800" spc="5" dirty="0">
                <a:latin typeface="Tahoma"/>
                <a:cs typeface="Tahoma"/>
              </a:rPr>
              <a:t>p</a:t>
            </a:r>
            <a:r>
              <a:rPr sz="1800" dirty="0">
                <a:latin typeface="Tahoma"/>
                <a:cs typeface="Tahoma"/>
              </a:rPr>
              <a:t>on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admiss</a:t>
            </a:r>
            <a:r>
              <a:rPr sz="1800" spc="-1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50000"/>
              </a:lnSpc>
            </a:pPr>
            <a:r>
              <a:rPr sz="1800" spc="-15" dirty="0">
                <a:latin typeface="Tahoma"/>
                <a:cs typeface="Tahoma"/>
              </a:rPr>
              <a:t>Fin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dia</a:t>
            </a:r>
            <a:r>
              <a:rPr sz="1800" spc="-5" dirty="0">
                <a:latin typeface="Tahoma"/>
                <a:cs typeface="Tahoma"/>
              </a:rPr>
              <a:t>g</a:t>
            </a:r>
            <a:r>
              <a:rPr sz="1800" spc="-10" dirty="0">
                <a:latin typeface="Tahoma"/>
                <a:cs typeface="Tahoma"/>
              </a:rPr>
              <a:t>nos</a:t>
            </a:r>
            <a:r>
              <a:rPr sz="1800" spc="-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s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</a:t>
            </a:r>
            <a:r>
              <a:rPr sz="1800" spc="-10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ognos</a:t>
            </a:r>
            <a:r>
              <a:rPr sz="1800" spc="-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s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Conclusions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 termi</a:t>
            </a:r>
            <a:r>
              <a:rPr sz="1800" spc="5" dirty="0">
                <a:latin typeface="Tahoma"/>
                <a:cs typeface="Tahoma"/>
              </a:rPr>
              <a:t>n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ti</a:t>
            </a:r>
            <a:r>
              <a:rPr sz="1800" spc="-20" dirty="0">
                <a:latin typeface="Tahoma"/>
                <a:cs typeface="Tahoma"/>
              </a:rPr>
              <a:t>o</a:t>
            </a:r>
            <a:r>
              <a:rPr sz="1800" spc="-10" dirty="0">
                <a:latin typeface="Tahoma"/>
                <a:cs typeface="Tahoma"/>
              </a:rPr>
              <a:t>n</a:t>
            </a:r>
            <a:r>
              <a:rPr sz="1800" dirty="0">
                <a:latin typeface="Tahoma"/>
                <a:cs typeface="Tahoma"/>
              </a:rPr>
              <a:t> of</a:t>
            </a:r>
            <a:r>
              <a:rPr sz="1800" spc="-5" dirty="0">
                <a:latin typeface="Tahoma"/>
                <a:cs typeface="Tahoma"/>
              </a:rPr>
              <a:t> 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ahoma"/>
                <a:cs typeface="Tahoma"/>
              </a:rPr>
              <a:t>Disch</a:t>
            </a:r>
            <a:r>
              <a:rPr sz="1800" spc="5" dirty="0">
                <a:latin typeface="Tahoma"/>
                <a:cs typeface="Tahoma"/>
              </a:rPr>
              <a:t>a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ge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info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gi</a:t>
            </a:r>
            <a:r>
              <a:rPr sz="1800" spc="-15" dirty="0">
                <a:latin typeface="Tahoma"/>
                <a:cs typeface="Tahoma"/>
              </a:rPr>
              <a:t>v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o pa</a:t>
            </a:r>
            <a:r>
              <a:rPr sz="1800" spc="-5" dirty="0">
                <a:latin typeface="Tahoma"/>
                <a:cs typeface="Tahoma"/>
              </a:rPr>
              <a:t>t</a:t>
            </a:r>
            <a:r>
              <a:rPr sz="1800" spc="-10" dirty="0">
                <a:latin typeface="Tahoma"/>
                <a:cs typeface="Tahoma"/>
              </a:rPr>
              <a:t>i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n</a:t>
            </a:r>
            <a:r>
              <a:rPr sz="180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5" dirty="0">
                <a:latin typeface="Tahoma"/>
                <a:cs typeface="Tahoma"/>
              </a:rPr>
              <a:t>n</a:t>
            </a:r>
            <a:r>
              <a:rPr sz="1800" dirty="0">
                <a:latin typeface="Tahoma"/>
                <a:cs typeface="Tahoma"/>
              </a:rPr>
              <a:t>d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f</a:t>
            </a:r>
            <a:r>
              <a:rPr sz="1800" dirty="0">
                <a:latin typeface="Tahoma"/>
                <a:cs typeface="Tahoma"/>
              </a:rPr>
              <a:t>amily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5428" y="4665219"/>
            <a:ext cx="2019300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800" dirty="0">
                <a:latin typeface="Tahoma"/>
                <a:cs typeface="Tahoma"/>
              </a:rPr>
              <a:t>D</a:t>
            </a:r>
            <a:r>
              <a:rPr sz="1800" spc="-10" dirty="0">
                <a:latin typeface="Tahoma"/>
                <a:cs typeface="Tahoma"/>
              </a:rPr>
              <a:t>ischa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ge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u</a:t>
            </a:r>
            <a:r>
              <a:rPr sz="1800" spc="-20" dirty="0">
                <a:latin typeface="Tahoma"/>
                <a:cs typeface="Tahoma"/>
              </a:rPr>
              <a:t>mm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ry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P</a:t>
            </a:r>
            <a:r>
              <a:rPr sz="1800" dirty="0">
                <a:latin typeface="Tahoma"/>
                <a:cs typeface="Tahoma"/>
              </a:rPr>
              <a:t>ostmortem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es</a:t>
            </a:r>
            <a:r>
              <a:rPr sz="1800" spc="5" dirty="0">
                <a:latin typeface="Tahoma"/>
                <a:cs typeface="Tahoma"/>
              </a:rPr>
              <a:t>u</a:t>
            </a:r>
            <a:r>
              <a:rPr sz="1800" dirty="0">
                <a:latin typeface="Tahoma"/>
                <a:cs typeface="Tahoma"/>
              </a:rPr>
              <a:t>lts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1378840"/>
            <a:ext cx="3727450" cy="395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buClr>
                <a:srgbClr val="FFFF00"/>
              </a:buClr>
              <a:buFont typeface="Arial"/>
              <a:buChar char="•"/>
              <a:tabLst>
                <a:tab pos="241300" algn="l"/>
              </a:tabLst>
            </a:pPr>
            <a:r>
              <a:rPr sz="1800" spc="-35" dirty="0">
                <a:latin typeface="Tahoma"/>
                <a:cs typeface="Tahoma"/>
              </a:rPr>
              <a:t>P</a:t>
            </a:r>
            <a:r>
              <a:rPr sz="1800" dirty="0">
                <a:latin typeface="Tahoma"/>
                <a:cs typeface="Tahoma"/>
              </a:rPr>
              <a:t>atient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nd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15" dirty="0">
                <a:latin typeface="Tahoma"/>
                <a:cs typeface="Tahoma"/>
              </a:rPr>
              <a:t>mog</a:t>
            </a:r>
            <a:r>
              <a:rPr sz="1800" spc="-55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ap</a:t>
            </a:r>
            <a:r>
              <a:rPr sz="1800" spc="-5" dirty="0">
                <a:latin typeface="Tahoma"/>
                <a:cs typeface="Tahoma"/>
              </a:rPr>
              <a:t>h</a:t>
            </a:r>
            <a:r>
              <a:rPr sz="1800" spc="-5" dirty="0">
                <a:latin typeface="Tahoma"/>
                <a:cs typeface="Tahoma"/>
              </a:rPr>
              <a:t>i</a:t>
            </a:r>
            <a:r>
              <a:rPr sz="1800" spc="-20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080"/>
              </a:spcBef>
              <a:buClr>
                <a:srgbClr val="FFFF00"/>
              </a:buClr>
              <a:buFont typeface="Arial"/>
              <a:buChar char="•"/>
              <a:tabLst>
                <a:tab pos="241300" algn="l"/>
              </a:tabLst>
            </a:pPr>
            <a:r>
              <a:rPr sz="1800" spc="-10" dirty="0">
                <a:latin typeface="Tahoma"/>
                <a:cs typeface="Tahoma"/>
              </a:rPr>
              <a:t>Medi</a:t>
            </a:r>
            <a:r>
              <a:rPr sz="1800" spc="-20" dirty="0">
                <a:latin typeface="Tahoma"/>
                <a:cs typeface="Tahoma"/>
              </a:rPr>
              <a:t>c</a:t>
            </a:r>
            <a:r>
              <a:rPr sz="1800" spc="-10" dirty="0">
                <a:latin typeface="Tahoma"/>
                <a:cs typeface="Tahoma"/>
              </a:rPr>
              <a:t>al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hist</a:t>
            </a:r>
            <a:r>
              <a:rPr sz="1800" spc="-20" dirty="0">
                <a:latin typeface="Tahoma"/>
                <a:cs typeface="Tahoma"/>
              </a:rPr>
              <a:t>o</a:t>
            </a:r>
            <a:r>
              <a:rPr sz="1800" spc="-5" dirty="0">
                <a:latin typeface="Tahoma"/>
                <a:cs typeface="Tahoma"/>
              </a:rPr>
              <a:t>ry</a:t>
            </a:r>
            <a:endParaRPr sz="18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080"/>
              </a:spcBef>
              <a:buClr>
                <a:srgbClr val="FFFF00"/>
              </a:buClr>
              <a:buFont typeface="Arial"/>
              <a:buChar char="•"/>
              <a:tabLst>
                <a:tab pos="241300" algn="l"/>
              </a:tabLst>
            </a:pPr>
            <a:r>
              <a:rPr sz="1800" spc="-5" dirty="0">
                <a:latin typeface="Tahoma"/>
                <a:cs typeface="Tahoma"/>
              </a:rPr>
              <a:t>P</a:t>
            </a:r>
            <a:r>
              <a:rPr sz="1800" dirty="0">
                <a:latin typeface="Tahoma"/>
                <a:cs typeface="Tahoma"/>
              </a:rPr>
              <a:t>s</a:t>
            </a:r>
            <a:r>
              <a:rPr sz="1800" spc="-10" dirty="0">
                <a:latin typeface="Tahoma"/>
                <a:cs typeface="Tahoma"/>
              </a:rPr>
              <a:t>y</a:t>
            </a:r>
            <a:r>
              <a:rPr sz="1800" spc="-15" dirty="0">
                <a:latin typeface="Tahoma"/>
                <a:cs typeface="Tahoma"/>
              </a:rPr>
              <a:t>chol</a:t>
            </a:r>
            <a:r>
              <a:rPr sz="1800" spc="-10" dirty="0">
                <a:latin typeface="Tahoma"/>
                <a:cs typeface="Tahoma"/>
              </a:rPr>
              <a:t>og</a:t>
            </a:r>
            <a:r>
              <a:rPr sz="1800" spc="-15" dirty="0">
                <a:latin typeface="Tahoma"/>
                <a:cs typeface="Tahoma"/>
              </a:rPr>
              <a:t>i</a:t>
            </a:r>
            <a:r>
              <a:rPr sz="1800" spc="-15" dirty="0">
                <a:latin typeface="Tahoma"/>
                <a:cs typeface="Tahoma"/>
              </a:rPr>
              <a:t>ca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 needs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summ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ry</a:t>
            </a:r>
            <a:endParaRPr sz="18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080"/>
              </a:spcBef>
              <a:buClr>
                <a:srgbClr val="FFFF00"/>
              </a:buClr>
              <a:buFont typeface="Arial"/>
              <a:buChar char="•"/>
              <a:tabLst>
                <a:tab pos="241300" algn="l"/>
              </a:tabLst>
            </a:pPr>
            <a:r>
              <a:rPr sz="1800" spc="-5" dirty="0">
                <a:latin typeface="Tahoma"/>
                <a:cs typeface="Tahoma"/>
              </a:rPr>
              <a:t>Physic</a:t>
            </a:r>
            <a:r>
              <a:rPr sz="1800" spc="-10" dirty="0">
                <a:latin typeface="Tahoma"/>
                <a:cs typeface="Tahoma"/>
              </a:rPr>
              <a:t>al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exa</a:t>
            </a:r>
            <a:r>
              <a:rPr sz="1800" dirty="0">
                <a:latin typeface="Tahoma"/>
                <a:cs typeface="Tahoma"/>
              </a:rPr>
              <a:t>m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eport</a:t>
            </a:r>
            <a:endParaRPr sz="18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080"/>
              </a:spcBef>
              <a:buClr>
                <a:srgbClr val="FFFF00"/>
              </a:buClr>
              <a:buFont typeface="Arial"/>
              <a:buChar char="•"/>
              <a:tabLst>
                <a:tab pos="241300" algn="l"/>
              </a:tabLst>
            </a:pPr>
            <a:r>
              <a:rPr sz="1800" spc="-15" dirty="0">
                <a:latin typeface="Tahoma"/>
                <a:cs typeface="Tahoma"/>
              </a:rPr>
              <a:t>C</a:t>
            </a:r>
            <a:r>
              <a:rPr sz="1800" spc="-10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ini</a:t>
            </a:r>
            <a:r>
              <a:rPr sz="1800" spc="-20" dirty="0">
                <a:latin typeface="Tahoma"/>
                <a:cs typeface="Tahoma"/>
              </a:rPr>
              <a:t>c</a:t>
            </a:r>
            <a:r>
              <a:rPr sz="1800" spc="-10" dirty="0">
                <a:latin typeface="Tahoma"/>
                <a:cs typeface="Tahoma"/>
              </a:rPr>
              <a:t>al</a:t>
            </a:r>
            <a:r>
              <a:rPr sz="1800" dirty="0">
                <a:latin typeface="Tahoma"/>
                <a:cs typeface="Tahoma"/>
              </a:rPr>
              <a:t> obser</a:t>
            </a:r>
            <a:r>
              <a:rPr sz="1800" spc="-40" dirty="0">
                <a:latin typeface="Tahoma"/>
                <a:cs typeface="Tahoma"/>
              </a:rPr>
              <a:t>v</a:t>
            </a:r>
            <a:r>
              <a:rPr sz="1800" spc="-10" dirty="0">
                <a:latin typeface="Tahoma"/>
                <a:cs typeface="Tahoma"/>
              </a:rPr>
              <a:t>ati</a:t>
            </a:r>
            <a:r>
              <a:rPr sz="1800" spc="-20" dirty="0">
                <a:latin typeface="Tahoma"/>
                <a:cs typeface="Tahoma"/>
              </a:rPr>
              <a:t>o</a:t>
            </a:r>
            <a:r>
              <a:rPr sz="1800" spc="-10" dirty="0">
                <a:latin typeface="Tahoma"/>
                <a:cs typeface="Tahoma"/>
              </a:rPr>
              <a:t>ns</a:t>
            </a:r>
            <a:endParaRPr sz="18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080"/>
              </a:spcBef>
              <a:buClr>
                <a:srgbClr val="FFFF00"/>
              </a:buClr>
              <a:buFont typeface="Arial"/>
              <a:buChar char="•"/>
              <a:tabLst>
                <a:tab pos="241300" algn="l"/>
              </a:tabLst>
            </a:pPr>
            <a:r>
              <a:rPr sz="1800" spc="-5" dirty="0">
                <a:latin typeface="Tahoma"/>
                <a:cs typeface="Tahoma"/>
              </a:rPr>
              <a:t>P</a:t>
            </a:r>
            <a:r>
              <a:rPr sz="1800" spc="-10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og</a:t>
            </a:r>
            <a:r>
              <a:rPr sz="1800" spc="-20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es</a:t>
            </a:r>
            <a:r>
              <a:rPr sz="1800" dirty="0">
                <a:latin typeface="Tahoma"/>
                <a:cs typeface="Tahoma"/>
              </a:rPr>
              <a:t>s </a:t>
            </a:r>
            <a:r>
              <a:rPr sz="1800" spc="-5" dirty="0">
                <a:latin typeface="Tahoma"/>
                <a:cs typeface="Tahoma"/>
              </a:rPr>
              <a:t>n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es</a:t>
            </a:r>
            <a:endParaRPr sz="18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080"/>
              </a:spcBef>
              <a:buClr>
                <a:srgbClr val="FFFF00"/>
              </a:buClr>
              <a:buFont typeface="Arial"/>
              <a:buChar char="•"/>
              <a:tabLst>
                <a:tab pos="241300" algn="l"/>
              </a:tabLst>
            </a:pPr>
            <a:r>
              <a:rPr sz="1800" spc="-15" dirty="0">
                <a:latin typeface="Tahoma"/>
                <a:cs typeface="Tahoma"/>
              </a:rPr>
              <a:t>C</a:t>
            </a:r>
            <a:r>
              <a:rPr sz="1800" spc="-20" dirty="0">
                <a:latin typeface="Tahoma"/>
                <a:cs typeface="Tahoma"/>
              </a:rPr>
              <a:t>o</a:t>
            </a:r>
            <a:r>
              <a:rPr sz="1800" spc="-10" dirty="0">
                <a:latin typeface="Tahoma"/>
                <a:cs typeface="Tahoma"/>
              </a:rPr>
              <a:t>ns</a:t>
            </a:r>
            <a:r>
              <a:rPr sz="1800" spc="-5" dirty="0">
                <a:latin typeface="Tahoma"/>
                <a:cs typeface="Tahoma"/>
              </a:rPr>
              <a:t>u</a:t>
            </a:r>
            <a:r>
              <a:rPr sz="1800" spc="-10" dirty="0">
                <a:latin typeface="Tahoma"/>
                <a:cs typeface="Tahoma"/>
              </a:rPr>
              <a:t>ltat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-10" dirty="0">
                <a:latin typeface="Tahoma"/>
                <a:cs typeface="Tahoma"/>
              </a:rPr>
              <a:t>on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eports</a:t>
            </a:r>
            <a:endParaRPr sz="18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080"/>
              </a:spcBef>
              <a:buClr>
                <a:srgbClr val="FFFF00"/>
              </a:buClr>
              <a:buFont typeface="Arial"/>
              <a:buChar char="•"/>
              <a:tabLst>
                <a:tab pos="241300" algn="l"/>
              </a:tabLst>
            </a:pPr>
            <a:r>
              <a:rPr sz="1800" spc="-15" dirty="0">
                <a:latin typeface="Tahoma"/>
                <a:cs typeface="Tahoma"/>
              </a:rPr>
              <a:t>Diag</a:t>
            </a:r>
            <a:r>
              <a:rPr sz="1800" spc="-5" dirty="0">
                <a:latin typeface="Tahoma"/>
                <a:cs typeface="Tahoma"/>
              </a:rPr>
              <a:t>n</a:t>
            </a:r>
            <a:r>
              <a:rPr sz="1800" dirty="0">
                <a:latin typeface="Tahoma"/>
                <a:cs typeface="Tahoma"/>
              </a:rPr>
              <a:t>ost</a:t>
            </a:r>
            <a:r>
              <a:rPr sz="1800" spc="-1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c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</a:t>
            </a:r>
            <a:r>
              <a:rPr sz="1800" spc="-35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ape</a:t>
            </a:r>
            <a:r>
              <a:rPr sz="1800" spc="-5" dirty="0">
                <a:latin typeface="Tahoma"/>
                <a:cs typeface="Tahoma"/>
              </a:rPr>
              <a:t>u</a:t>
            </a:r>
            <a:r>
              <a:rPr sz="1800" spc="-5" dirty="0">
                <a:latin typeface="Tahoma"/>
                <a:cs typeface="Tahoma"/>
              </a:rPr>
              <a:t>ti</a:t>
            </a:r>
            <a:r>
              <a:rPr sz="1800" dirty="0">
                <a:latin typeface="Tahoma"/>
                <a:cs typeface="Tahoma"/>
              </a:rPr>
              <a:t>c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eports</a:t>
            </a:r>
            <a:endParaRPr sz="1800">
              <a:latin typeface="Tahoma"/>
              <a:cs typeface="Tahoma"/>
            </a:endParaRPr>
          </a:p>
          <a:p>
            <a:pPr marL="297180" marR="80645" indent="-284480">
              <a:lnSpc>
                <a:spcPct val="150000"/>
              </a:lnSpc>
              <a:buClr>
                <a:srgbClr val="FFFF00"/>
              </a:buClr>
              <a:buFont typeface="Arial"/>
              <a:buChar char="•"/>
              <a:tabLst>
                <a:tab pos="241300" algn="l"/>
              </a:tabLst>
            </a:pPr>
            <a:r>
              <a:rPr sz="1800" spc="-15" dirty="0">
                <a:latin typeface="Tahoma"/>
                <a:cs typeface="Tahoma"/>
              </a:rPr>
              <a:t>Diag</a:t>
            </a:r>
            <a:r>
              <a:rPr sz="1800" spc="-5" dirty="0">
                <a:latin typeface="Tahoma"/>
                <a:cs typeface="Tahoma"/>
              </a:rPr>
              <a:t>n</a:t>
            </a:r>
            <a:r>
              <a:rPr sz="1800" dirty="0">
                <a:latin typeface="Tahoma"/>
                <a:cs typeface="Tahoma"/>
              </a:rPr>
              <a:t>ost</a:t>
            </a:r>
            <a:r>
              <a:rPr sz="1800" spc="-1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c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</a:t>
            </a:r>
            <a:r>
              <a:rPr sz="1800" spc="-35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ape</a:t>
            </a:r>
            <a:r>
              <a:rPr sz="1800" spc="-5" dirty="0">
                <a:latin typeface="Tahoma"/>
                <a:cs typeface="Tahoma"/>
              </a:rPr>
              <a:t>u</a:t>
            </a:r>
            <a:r>
              <a:rPr sz="1800" spc="-5" dirty="0">
                <a:latin typeface="Tahoma"/>
                <a:cs typeface="Tahoma"/>
              </a:rPr>
              <a:t>ti</a:t>
            </a:r>
            <a:r>
              <a:rPr sz="1800" dirty="0">
                <a:latin typeface="Tahoma"/>
                <a:cs typeface="Tahoma"/>
              </a:rPr>
              <a:t>c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20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ders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inc</a:t>
            </a:r>
            <a:r>
              <a:rPr sz="1800" spc="-1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uding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me</a:t>
            </a:r>
            <a:r>
              <a:rPr sz="1800" spc="-10" dirty="0">
                <a:latin typeface="Tahoma"/>
                <a:cs typeface="Tahoma"/>
              </a:rPr>
              <a:t>dicat</a:t>
            </a:r>
            <a:r>
              <a:rPr sz="1800" spc="-15" dirty="0">
                <a:latin typeface="Tahoma"/>
                <a:cs typeface="Tahoma"/>
              </a:rPr>
              <a:t>i</a:t>
            </a:r>
            <a:r>
              <a:rPr sz="1800" spc="-10" dirty="0">
                <a:latin typeface="Tahoma"/>
                <a:cs typeface="Tahoma"/>
              </a:rPr>
              <a:t>on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ser</a:t>
            </a:r>
            <a:r>
              <a:rPr sz="1800" dirty="0">
                <a:latin typeface="Tahoma"/>
                <a:cs typeface="Tahoma"/>
              </a:rPr>
              <a:t>v</a:t>
            </a:r>
            <a:r>
              <a:rPr sz="1800" spc="-5" dirty="0">
                <a:latin typeface="Tahoma"/>
                <a:cs typeface="Tahoma"/>
              </a:rPr>
              <a:t>i</a:t>
            </a:r>
            <a:r>
              <a:rPr sz="1800" spc="-20" dirty="0">
                <a:latin typeface="Tahoma"/>
                <a:cs typeface="Tahoma"/>
              </a:rPr>
              <a:t>c</a:t>
            </a:r>
            <a:r>
              <a:rPr sz="1800" spc="-5" dirty="0">
                <a:latin typeface="Tahoma"/>
                <a:cs typeface="Tahoma"/>
              </a:rPr>
              <a:t>es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989330">
              <a:lnSpc>
                <a:spcPts val="5235"/>
              </a:lnSpc>
            </a:pPr>
            <a:r>
              <a:rPr b="0" dirty="0">
                <a:latin typeface="Arial"/>
                <a:cs typeface="Arial"/>
              </a:rPr>
              <a:t>Traditional Health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Records: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48212"/>
            <a:ext cx="8321040" cy="3665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725" indent="-454025">
              <a:lnSpc>
                <a:spcPct val="100000"/>
              </a:lnSpc>
              <a:buClr>
                <a:srgbClr val="5353C5"/>
              </a:buClr>
              <a:buSzPct val="64285"/>
              <a:buFont typeface="Wingdings"/>
              <a:buChar char=""/>
              <a:tabLst>
                <a:tab pos="467359" algn="l"/>
              </a:tabLst>
            </a:pPr>
            <a:r>
              <a:rPr sz="2800" spc="-25" dirty="0">
                <a:latin typeface="Tahoma"/>
                <a:cs typeface="Tahoma"/>
              </a:rPr>
              <a:t>P</a:t>
            </a:r>
            <a:r>
              <a:rPr sz="2800" spc="-25" dirty="0">
                <a:latin typeface="Tahoma"/>
                <a:cs typeface="Tahoma"/>
              </a:rPr>
              <a:t>a</a:t>
            </a:r>
            <a:r>
              <a:rPr sz="2800" spc="-20" dirty="0">
                <a:latin typeface="Tahoma"/>
                <a:cs typeface="Tahoma"/>
              </a:rPr>
              <a:t>pe</a:t>
            </a:r>
            <a:r>
              <a:rPr sz="2800" spc="-5" dirty="0">
                <a:latin typeface="Tahoma"/>
                <a:cs typeface="Tahoma"/>
              </a:rPr>
              <a:t>r</a:t>
            </a:r>
            <a:r>
              <a:rPr sz="2800" spc="-15" dirty="0">
                <a:latin typeface="Tahoma"/>
                <a:cs typeface="Tahoma"/>
              </a:rPr>
              <a:t>-based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medical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re</a:t>
            </a:r>
            <a:r>
              <a:rPr sz="2800" spc="-10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ord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syst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25" dirty="0">
                <a:latin typeface="Tahoma"/>
                <a:cs typeface="Tahoma"/>
              </a:rPr>
              <a:t>m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Pra</a:t>
            </a:r>
            <a:r>
              <a:rPr sz="2400" spc="-10" dirty="0">
                <a:latin typeface="Tahoma"/>
                <a:cs typeface="Tahoma"/>
              </a:rPr>
              <a:t>c</a:t>
            </a:r>
            <a:r>
              <a:rPr sz="2400" spc="-5" dirty="0">
                <a:latin typeface="Tahoma"/>
                <a:cs typeface="Tahoma"/>
              </a:rPr>
              <a:t>titi</a:t>
            </a:r>
            <a:r>
              <a:rPr sz="2400" spc="1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ner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store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tes</a:t>
            </a:r>
            <a:r>
              <a:rPr sz="2400" dirty="0">
                <a:latin typeface="Tahoma"/>
                <a:cs typeface="Tahoma"/>
              </a:rPr>
              <a:t>t </a:t>
            </a:r>
            <a:r>
              <a:rPr sz="2400" spc="-5" dirty="0">
                <a:latin typeface="Tahoma"/>
                <a:cs typeface="Tahoma"/>
              </a:rPr>
              <a:t>re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ults/notes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fro</a:t>
            </a:r>
            <a:r>
              <a:rPr sz="2400" dirty="0">
                <a:latin typeface="Tahoma"/>
                <a:cs typeface="Tahoma"/>
              </a:rPr>
              <a:t>m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ea</a:t>
            </a:r>
            <a:r>
              <a:rPr sz="2400" spc="-10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h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patient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cons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ltation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 a “patient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chart”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ts val="2990"/>
              </a:lnSpc>
              <a:spcBef>
                <a:spcPts val="475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Charts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created/store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 eac</a:t>
            </a:r>
            <a:r>
              <a:rPr sz="2400" dirty="0">
                <a:latin typeface="Tahoma"/>
                <a:cs typeface="Tahoma"/>
              </a:rPr>
              <a:t>h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500" b="1" i="1" spc="-60" dirty="0">
                <a:latin typeface="Tahoma"/>
                <a:cs typeface="Tahoma"/>
              </a:rPr>
              <a:t>disti</a:t>
            </a:r>
            <a:r>
              <a:rPr sz="2500" b="1" i="1" spc="-65" dirty="0">
                <a:latin typeface="Tahoma"/>
                <a:cs typeface="Tahoma"/>
              </a:rPr>
              <a:t>nc</a:t>
            </a:r>
            <a:r>
              <a:rPr sz="2500" b="1" i="1" spc="-45" dirty="0">
                <a:latin typeface="Tahoma"/>
                <a:cs typeface="Tahoma"/>
              </a:rPr>
              <a:t>t</a:t>
            </a:r>
            <a:r>
              <a:rPr sz="2500" b="1" i="1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healt</a:t>
            </a:r>
            <a:r>
              <a:rPr sz="2400" dirty="0">
                <a:latin typeface="Tahoma"/>
                <a:cs typeface="Tahoma"/>
              </a:rPr>
              <a:t>hcare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ts val="2870"/>
              </a:lnSpc>
            </a:pPr>
            <a:r>
              <a:rPr sz="2400" dirty="0">
                <a:latin typeface="Tahoma"/>
                <a:cs typeface="Tahoma"/>
              </a:rPr>
              <a:t>locati</a:t>
            </a:r>
            <a:r>
              <a:rPr sz="2400" spc="-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, physician's of</a:t>
            </a:r>
            <a:r>
              <a:rPr sz="2400" spc="-5" dirty="0">
                <a:latin typeface="Tahoma"/>
                <a:cs typeface="Tahoma"/>
              </a:rPr>
              <a:t>fice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hosp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ta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fl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or,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radio</a:t>
            </a:r>
            <a:r>
              <a:rPr sz="2400" spc="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og</a:t>
            </a:r>
            <a:r>
              <a:rPr sz="2400" spc="5" dirty="0">
                <a:latin typeface="Tahoma"/>
                <a:cs typeface="Tahoma"/>
              </a:rPr>
              <a:t>y</a:t>
            </a:r>
            <a:r>
              <a:rPr sz="2400" dirty="0">
                <a:latin typeface="Tahoma"/>
                <a:cs typeface="Tahoma"/>
              </a:rPr>
              <a:t>…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Re</a:t>
            </a:r>
            <a:r>
              <a:rPr sz="2400" spc="-10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s </a:t>
            </a:r>
            <a:r>
              <a:rPr sz="2400" spc="-20" dirty="0">
                <a:latin typeface="Tahoma"/>
                <a:cs typeface="Tahoma"/>
              </a:rPr>
              <a:t>ca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 be </a:t>
            </a:r>
            <a:r>
              <a:rPr sz="2400" spc="-10" dirty="0">
                <a:latin typeface="Tahoma"/>
                <a:cs typeface="Tahoma"/>
              </a:rPr>
              <a:t>misfiled,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lo</a:t>
            </a:r>
            <a:r>
              <a:rPr sz="2400" spc="-5" dirty="0">
                <a:latin typeface="Tahoma"/>
                <a:cs typeface="Tahoma"/>
              </a:rPr>
              <a:t>st</a:t>
            </a:r>
            <a:r>
              <a:rPr sz="2400" dirty="0">
                <a:latin typeface="Tahoma"/>
                <a:cs typeface="Tahoma"/>
              </a:rPr>
              <a:t>, or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destro</a:t>
            </a:r>
            <a:r>
              <a:rPr sz="2400" spc="-5" dirty="0">
                <a:latin typeface="Tahoma"/>
                <a:cs typeface="Tahoma"/>
              </a:rPr>
              <a:t>yed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15" dirty="0">
                <a:latin typeface="Tahoma"/>
                <a:cs typeface="Tahoma"/>
              </a:rPr>
              <a:t>Lack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commu</a:t>
            </a:r>
            <a:r>
              <a:rPr sz="2400" spc="-5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ication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ca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caus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errors</a:t>
            </a:r>
            <a:endParaRPr sz="24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84"/>
              </a:spcBef>
              <a:buClr>
                <a:srgbClr val="C1BBFB"/>
              </a:buClr>
              <a:buSzPct val="65000"/>
              <a:buFont typeface="Wingdings"/>
              <a:buChar char=""/>
              <a:tabLst>
                <a:tab pos="1156335" algn="l"/>
              </a:tabLst>
            </a:pPr>
            <a:r>
              <a:rPr sz="2000" spc="-5" dirty="0">
                <a:latin typeface="Tahoma"/>
                <a:cs typeface="Tahoma"/>
              </a:rPr>
              <a:t>Eac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</a:t>
            </a:r>
            <a:r>
              <a:rPr sz="2000" spc="-10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actitioner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has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</a:t>
            </a:r>
            <a:r>
              <a:rPr sz="2000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-5" dirty="0">
                <a:latin typeface="Tahoma"/>
                <a:cs typeface="Tahoma"/>
              </a:rPr>
              <a:t>for</a:t>
            </a:r>
            <a:r>
              <a:rPr sz="2000" spc="-10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ation </a:t>
            </a:r>
            <a:r>
              <a:rPr sz="2000" spc="-10" dirty="0">
                <a:latin typeface="Tahoma"/>
                <a:cs typeface="Tahoma"/>
              </a:rPr>
              <a:t>v</a:t>
            </a:r>
            <a:r>
              <a:rPr sz="2000" dirty="0">
                <a:latin typeface="Tahoma"/>
                <a:cs typeface="Tahoma"/>
              </a:rPr>
              <a:t>ital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o </a:t>
            </a:r>
            <a:r>
              <a:rPr sz="2000" spc="-10" dirty="0">
                <a:latin typeface="Tahoma"/>
                <a:cs typeface="Tahoma"/>
              </a:rPr>
              <a:t>p</a:t>
            </a:r>
            <a:r>
              <a:rPr sz="2000" spc="-5" dirty="0">
                <a:latin typeface="Tahoma"/>
                <a:cs typeface="Tahoma"/>
              </a:rPr>
              <a:t>rope</a:t>
            </a:r>
            <a:r>
              <a:rPr sz="2000" dirty="0">
                <a:latin typeface="Tahoma"/>
                <a:cs typeface="Tahoma"/>
              </a:rPr>
              <a:t>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ag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is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70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15" dirty="0">
                <a:latin typeface="Tahoma"/>
                <a:cs typeface="Tahoma"/>
              </a:rPr>
              <a:t>Chart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15" dirty="0">
                <a:latin typeface="Tahoma"/>
                <a:cs typeface="Tahoma"/>
              </a:rPr>
              <a:t>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500" b="1" i="1" spc="-65" dirty="0">
                <a:solidFill>
                  <a:srgbClr val="00AF50"/>
                </a:solidFill>
                <a:latin typeface="Tahoma"/>
                <a:cs typeface="Tahoma"/>
              </a:rPr>
              <a:t>legal</a:t>
            </a:r>
            <a:r>
              <a:rPr sz="2500" b="1" i="1" spc="-3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500" b="1" i="1" spc="-70" dirty="0">
                <a:solidFill>
                  <a:srgbClr val="00AF50"/>
                </a:solidFill>
                <a:latin typeface="Tahoma"/>
                <a:cs typeface="Tahoma"/>
              </a:rPr>
              <a:t>document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2200" y="4979987"/>
            <a:ext cx="2543175" cy="187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vert="horz" wrap="square" lIns="0" tIns="0" rIns="0" bIns="0" rtlCol="0">
            <a:spAutoFit/>
          </a:bodyPr>
          <a:lstStyle/>
          <a:p>
            <a:pPr marL="3399154">
              <a:lnSpc>
                <a:spcPts val="5235"/>
              </a:lnSpc>
            </a:pPr>
            <a:r>
              <a:rPr b="0" dirty="0">
                <a:latin typeface="Arial"/>
                <a:cs typeface="Arial"/>
              </a:rPr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24412"/>
            <a:ext cx="7311390" cy="278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285"/>
              <a:buFont typeface="Wingdings"/>
              <a:buChar char=""/>
              <a:tabLst>
                <a:tab pos="356235" algn="l"/>
              </a:tabLst>
            </a:pPr>
            <a:r>
              <a:rPr sz="2800" spc="-25" dirty="0">
                <a:latin typeface="Tahoma"/>
                <a:cs typeface="Tahoma"/>
              </a:rPr>
              <a:t>P</a:t>
            </a:r>
            <a:r>
              <a:rPr sz="2800" spc="-25" dirty="0">
                <a:latin typeface="Tahoma"/>
                <a:cs typeface="Tahoma"/>
              </a:rPr>
              <a:t>a</a:t>
            </a:r>
            <a:r>
              <a:rPr sz="2800" spc="-20" dirty="0">
                <a:latin typeface="Tahoma"/>
                <a:cs typeface="Tahoma"/>
              </a:rPr>
              <a:t>pe</a:t>
            </a:r>
            <a:r>
              <a:rPr sz="2800" spc="-5" dirty="0">
                <a:latin typeface="Tahoma"/>
                <a:cs typeface="Tahoma"/>
              </a:rPr>
              <a:t>r</a:t>
            </a:r>
            <a:r>
              <a:rPr sz="2800" spc="-15" dirty="0">
                <a:latin typeface="Tahoma"/>
                <a:cs typeface="Tahoma"/>
              </a:rPr>
              <a:t>-based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m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dical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re</a:t>
            </a:r>
            <a:r>
              <a:rPr sz="2800" spc="-10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ord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syst</a:t>
            </a:r>
            <a:r>
              <a:rPr sz="2800" spc="-20" dirty="0">
                <a:latin typeface="Tahoma"/>
                <a:cs typeface="Tahoma"/>
              </a:rPr>
              <a:t>em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Charts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more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tha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7 </a:t>
            </a:r>
            <a:r>
              <a:rPr sz="2400" spc="-5" dirty="0">
                <a:latin typeface="Tahoma"/>
                <a:cs typeface="Tahoma"/>
              </a:rPr>
              <a:t>year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old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pur</a:t>
            </a:r>
            <a:r>
              <a:rPr sz="2400" spc="5" dirty="0">
                <a:latin typeface="Tahoma"/>
                <a:cs typeface="Tahoma"/>
              </a:rPr>
              <a:t>g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-legally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"inaccessible"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Stora</a:t>
            </a:r>
            <a:r>
              <a:rPr sz="2400" spc="5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f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lm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req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irements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by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l</a:t>
            </a:r>
            <a:r>
              <a:rPr sz="2400" spc="-25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gal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pre</a:t>
            </a:r>
            <a:r>
              <a:rPr sz="2400" spc="-15" dirty="0">
                <a:latin typeface="Tahoma"/>
                <a:cs typeface="Tahoma"/>
              </a:rPr>
              <a:t>c</a:t>
            </a:r>
            <a:r>
              <a:rPr sz="2400" spc="-5" dirty="0">
                <a:latin typeface="Tahoma"/>
                <a:cs typeface="Tahoma"/>
              </a:rPr>
              <a:t>edent!</a:t>
            </a:r>
            <a:endParaRPr sz="24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84"/>
              </a:spcBef>
              <a:buClr>
                <a:srgbClr val="C1BBFB"/>
              </a:buClr>
              <a:buSzPct val="65000"/>
              <a:buFont typeface="Wingdings"/>
              <a:buChar char=""/>
              <a:tabLst>
                <a:tab pos="1156335" algn="l"/>
              </a:tabLst>
            </a:pPr>
            <a:r>
              <a:rPr sz="2000" dirty="0">
                <a:latin typeface="Tahoma"/>
                <a:cs typeface="Tahoma"/>
              </a:rPr>
              <a:t>Keep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</a:t>
            </a:r>
            <a:r>
              <a:rPr sz="2000" spc="-10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m 5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–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7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years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C1BBFB"/>
              </a:buClr>
              <a:buSzPct val="65000"/>
              <a:buFont typeface="Wingdings"/>
              <a:buChar char=""/>
              <a:tabLst>
                <a:tab pos="1156335" algn="l"/>
              </a:tabLst>
            </a:pPr>
            <a:r>
              <a:rPr sz="2000" spc="-5" dirty="0">
                <a:latin typeface="Tahoma"/>
                <a:cs typeface="Tahoma"/>
              </a:rPr>
              <a:t>Pediatri</a:t>
            </a:r>
            <a:r>
              <a:rPr sz="2000" dirty="0">
                <a:latin typeface="Tahoma"/>
                <a:cs typeface="Tahoma"/>
              </a:rPr>
              <a:t>c and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lit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gation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</a:t>
            </a:r>
            <a:r>
              <a:rPr sz="2000" spc="-10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ms </a:t>
            </a:r>
            <a:r>
              <a:rPr sz="2000" spc="-5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ored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0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efinitely!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sig</a:t>
            </a:r>
            <a:r>
              <a:rPr sz="2400" spc="-5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ificant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am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u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space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3800" y="4800536"/>
            <a:ext cx="5029200" cy="142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800" y="4641062"/>
            <a:ext cx="2628900" cy="1743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7556"/>
            <a:ext cx="9144000" cy="112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56319" y="257556"/>
            <a:ext cx="487679" cy="1121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4797" y="501654"/>
            <a:ext cx="87496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0"/>
              </a:lnSpc>
            </a:pPr>
            <a:r>
              <a:rPr sz="4000" spc="-25" dirty="0">
                <a:latin typeface="Arial"/>
                <a:cs typeface="Arial"/>
              </a:rPr>
              <a:t>What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15" dirty="0">
                <a:latin typeface="Arial"/>
                <a:cs typeface="Arial"/>
              </a:rPr>
              <a:t>is</a:t>
            </a:r>
            <a:r>
              <a:rPr sz="4000" spc="10" dirty="0">
                <a:latin typeface="Arial"/>
                <a:cs typeface="Arial"/>
              </a:rPr>
              <a:t> </a:t>
            </a:r>
            <a:r>
              <a:rPr sz="4000" spc="-25" dirty="0">
                <a:latin typeface="Arial"/>
                <a:cs typeface="Arial"/>
              </a:rPr>
              <a:t>an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20" dirty="0">
                <a:latin typeface="Arial"/>
                <a:cs typeface="Arial"/>
              </a:rPr>
              <a:t>Electronic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20" dirty="0">
                <a:latin typeface="Arial"/>
                <a:cs typeface="Arial"/>
              </a:rPr>
              <a:t>Medical</a:t>
            </a:r>
            <a:r>
              <a:rPr sz="4000" spc="15" dirty="0">
                <a:latin typeface="Arial"/>
                <a:cs typeface="Arial"/>
              </a:rPr>
              <a:t> </a:t>
            </a:r>
            <a:r>
              <a:rPr sz="4000" spc="-25" dirty="0">
                <a:latin typeface="Arial"/>
                <a:cs typeface="Arial"/>
              </a:rPr>
              <a:t>Record?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888" y="1442141"/>
            <a:ext cx="8598535" cy="3809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353C5"/>
              </a:buClr>
              <a:buSzPct val="64285"/>
              <a:buFont typeface="Wingdings"/>
              <a:buChar char=""/>
              <a:tabLst>
                <a:tab pos="356235" algn="l"/>
              </a:tabLst>
            </a:pPr>
            <a:r>
              <a:rPr sz="2800" spc="-20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25" dirty="0">
                <a:latin typeface="Tahoma"/>
                <a:cs typeface="Tahoma"/>
              </a:rPr>
              <a:t>m</a:t>
            </a:r>
            <a:r>
              <a:rPr sz="2800" spc="-15" dirty="0">
                <a:latin typeface="Tahoma"/>
                <a:cs typeface="Tahoma"/>
              </a:rPr>
              <a:t>p</a:t>
            </a:r>
            <a:r>
              <a:rPr sz="2800" spc="-15" dirty="0">
                <a:latin typeface="Tahoma"/>
                <a:cs typeface="Tahoma"/>
              </a:rPr>
              <a:t>ut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ri</a:t>
            </a:r>
            <a:r>
              <a:rPr sz="2800" spc="-10" dirty="0">
                <a:latin typeface="Tahoma"/>
                <a:cs typeface="Tahoma"/>
              </a:rPr>
              <a:t>z</a:t>
            </a:r>
            <a:r>
              <a:rPr sz="2800" spc="-20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m</a:t>
            </a:r>
            <a:r>
              <a:rPr sz="2800" spc="-5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ans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</a:t>
            </a:r>
            <a:r>
              <a:rPr sz="2800" spc="-15" dirty="0">
                <a:latin typeface="Tahoma"/>
                <a:cs typeface="Tahoma"/>
              </a:rPr>
              <a:t>t</a:t>
            </a:r>
            <a:r>
              <a:rPr sz="2800" spc="-10" dirty="0">
                <a:latin typeface="Tahoma"/>
                <a:cs typeface="Tahoma"/>
              </a:rPr>
              <a:t>o</a:t>
            </a:r>
            <a:r>
              <a:rPr sz="2800" spc="-20" dirty="0">
                <a:latin typeface="Tahoma"/>
                <a:cs typeface="Tahoma"/>
              </a:rPr>
              <a:t>rin</a:t>
            </a:r>
            <a:r>
              <a:rPr sz="2800" spc="-20" dirty="0">
                <a:latin typeface="Tahoma"/>
                <a:cs typeface="Tahoma"/>
              </a:rPr>
              <a:t>g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pati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nt's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h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spc="-15" dirty="0">
                <a:latin typeface="Tahoma"/>
                <a:cs typeface="Tahoma"/>
              </a:rPr>
              <a:t>alth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data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10" dirty="0">
                <a:latin typeface="Tahoma"/>
                <a:cs typeface="Tahoma"/>
              </a:rPr>
              <a:t>Al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w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spc="-10" dirty="0">
                <a:latin typeface="Tahoma"/>
                <a:cs typeface="Tahoma"/>
              </a:rPr>
              <a:t>ital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y 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spc="-15" dirty="0">
                <a:latin typeface="Tahoma"/>
                <a:cs typeface="Tahoma"/>
              </a:rPr>
              <a:t>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ma</a:t>
            </a:r>
            <a:r>
              <a:rPr sz="2400" spc="-5" dirty="0">
                <a:latin typeface="Tahoma"/>
                <a:cs typeface="Tahoma"/>
              </a:rPr>
              <a:t>n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spc="-5" dirty="0">
                <a:latin typeface="Tahoma"/>
                <a:cs typeface="Tahoma"/>
              </a:rPr>
              <a:t>eme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  <a:p>
            <a:pPr marL="756285" marR="1202690" lvl="1" indent="-286385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10" dirty="0">
                <a:latin typeface="Tahoma"/>
                <a:cs typeface="Tahoma"/>
              </a:rPr>
              <a:t>Al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w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25" dirty="0">
                <a:latin typeface="Tahoma"/>
                <a:cs typeface="Tahoma"/>
              </a:rPr>
              <a:t>mm</a:t>
            </a:r>
            <a:r>
              <a:rPr sz="2400" spc="-5" dirty="0">
                <a:latin typeface="Tahoma"/>
                <a:cs typeface="Tahoma"/>
              </a:rPr>
              <a:t>u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cat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n/c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ecti</a:t>
            </a:r>
            <a:r>
              <a:rPr sz="2400" spc="10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ity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wit</a:t>
            </a:r>
            <a:r>
              <a:rPr sz="2400" spc="-15" dirty="0">
                <a:latin typeface="Tahoma"/>
                <a:cs typeface="Tahoma"/>
              </a:rPr>
              <a:t>h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ot</a:t>
            </a:r>
            <a:r>
              <a:rPr sz="2400" spc="5" dirty="0">
                <a:latin typeface="Tahoma"/>
                <a:cs typeface="Tahoma"/>
              </a:rPr>
              <a:t>h</a:t>
            </a:r>
            <a:r>
              <a:rPr sz="2400" spc="-5" dirty="0">
                <a:latin typeface="Tahoma"/>
                <a:cs typeface="Tahoma"/>
              </a:rPr>
              <a:t>er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spc="5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artm</a:t>
            </a:r>
            <a:r>
              <a:rPr sz="2400" spc="-5" dirty="0">
                <a:latin typeface="Tahoma"/>
                <a:cs typeface="Tahoma"/>
              </a:rPr>
              <a:t>en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spc="-5" dirty="0">
                <a:latin typeface="Tahoma"/>
                <a:cs typeface="Tahoma"/>
              </a:rPr>
              <a:t>ers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Stores </a:t>
            </a:r>
            <a:r>
              <a:rPr sz="2400" spc="5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atien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’s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he</a:t>
            </a:r>
            <a:r>
              <a:rPr sz="2400" spc="5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lth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data in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efin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tely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Electr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c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ata </a:t>
            </a:r>
            <a:r>
              <a:rPr sz="2400" spc="-20" dirty="0">
                <a:latin typeface="Tahoma"/>
                <a:cs typeface="Tahoma"/>
              </a:rPr>
              <a:t>ca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al</a:t>
            </a:r>
            <a:r>
              <a:rPr sz="2400" spc="-20" dirty="0">
                <a:latin typeface="Tahoma"/>
                <a:cs typeface="Tahoma"/>
              </a:rPr>
              <a:t>m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alwa</a:t>
            </a:r>
            <a:r>
              <a:rPr sz="2400" spc="-10" dirty="0">
                <a:latin typeface="Tahoma"/>
                <a:cs typeface="Tahoma"/>
              </a:rPr>
              <a:t>y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rec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vered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spc="-15" dirty="0">
                <a:latin typeface="Tahoma"/>
                <a:cs typeface="Tahoma"/>
              </a:rPr>
              <a:t>Can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accessed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fr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25" dirty="0">
                <a:latin typeface="Tahoma"/>
                <a:cs typeface="Tahoma"/>
              </a:rPr>
              <a:t>m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spc="-20" dirty="0">
                <a:latin typeface="Tahoma"/>
                <a:cs typeface="Tahoma"/>
              </a:rPr>
              <a:t>yw</a:t>
            </a:r>
            <a:r>
              <a:rPr sz="2400" spc="-5" dirty="0">
                <a:latin typeface="Tahoma"/>
                <a:cs typeface="Tahoma"/>
              </a:rPr>
              <a:t>h</a:t>
            </a:r>
            <a:r>
              <a:rPr sz="2400" spc="-5" dirty="0">
                <a:latin typeface="Tahoma"/>
                <a:cs typeface="Tahoma"/>
              </a:rPr>
              <a:t>ere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Data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 “se</a:t>
            </a:r>
            <a:r>
              <a:rPr sz="2400" spc="5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rcha</a:t>
            </a:r>
            <a:r>
              <a:rPr sz="2400" spc="5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le”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Metada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2288" y="5533644"/>
            <a:ext cx="3209543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14400" y="5562600"/>
            <a:ext cx="4572000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0880" marR="684530" algn="ctr">
              <a:lnSpc>
                <a:spcPct val="100000"/>
              </a:lnSpc>
            </a:pPr>
            <a:r>
              <a:rPr sz="1800" b="1" spc="-20" dirty="0">
                <a:solidFill>
                  <a:srgbClr val="6F2F9F"/>
                </a:solidFill>
                <a:latin typeface="Tahoma"/>
                <a:cs typeface="Tahoma"/>
              </a:rPr>
              <a:t>E</a:t>
            </a:r>
            <a:r>
              <a:rPr sz="1800" b="1" spc="-20" dirty="0">
                <a:solidFill>
                  <a:srgbClr val="6F2F9F"/>
                </a:solidFill>
                <a:latin typeface="Tahoma"/>
                <a:cs typeface="Tahoma"/>
              </a:rPr>
              <a:t>l</a:t>
            </a:r>
            <a:r>
              <a:rPr sz="1800" b="1" spc="-10" dirty="0">
                <a:solidFill>
                  <a:srgbClr val="6F2F9F"/>
                </a:solidFill>
                <a:latin typeface="Tahoma"/>
                <a:cs typeface="Tahoma"/>
              </a:rPr>
              <a:t>ec</a:t>
            </a:r>
            <a:r>
              <a:rPr sz="1800" b="1" spc="-20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1800" b="1" dirty="0">
                <a:solidFill>
                  <a:srgbClr val="6F2F9F"/>
                </a:solidFill>
                <a:latin typeface="Tahoma"/>
                <a:cs typeface="Tahoma"/>
              </a:rPr>
              <a:t>ronic</a:t>
            </a:r>
            <a:r>
              <a:rPr sz="1800" b="1" spc="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6F2F9F"/>
                </a:solidFill>
                <a:latin typeface="Tahoma"/>
                <a:cs typeface="Tahoma"/>
              </a:rPr>
              <a:t>He</a:t>
            </a:r>
            <a:r>
              <a:rPr sz="1800" b="1" spc="-10" dirty="0">
                <a:solidFill>
                  <a:srgbClr val="6F2F9F"/>
                </a:solidFill>
                <a:latin typeface="Tahoma"/>
                <a:cs typeface="Tahoma"/>
              </a:rPr>
              <a:t>a</a:t>
            </a:r>
            <a:r>
              <a:rPr sz="1800" b="1" spc="-10" dirty="0">
                <a:solidFill>
                  <a:srgbClr val="6F2F9F"/>
                </a:solidFill>
                <a:latin typeface="Tahoma"/>
                <a:cs typeface="Tahoma"/>
              </a:rPr>
              <a:t>l</a:t>
            </a:r>
            <a:r>
              <a:rPr sz="1800" b="1" spc="-20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1800" b="1" dirty="0">
                <a:solidFill>
                  <a:srgbClr val="6F2F9F"/>
                </a:solidFill>
                <a:latin typeface="Tahoma"/>
                <a:cs typeface="Tahoma"/>
              </a:rPr>
              <a:t>h</a:t>
            </a:r>
            <a:r>
              <a:rPr sz="1800" b="1" spc="-1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ahoma"/>
                <a:cs typeface="Tahoma"/>
              </a:rPr>
              <a:t>Recor</a:t>
            </a:r>
            <a:r>
              <a:rPr sz="1800" b="1" dirty="0">
                <a:solidFill>
                  <a:srgbClr val="6F2F9F"/>
                </a:solidFill>
                <a:latin typeface="Tahoma"/>
                <a:cs typeface="Tahoma"/>
              </a:rPr>
              <a:t>d</a:t>
            </a:r>
            <a:r>
              <a:rPr sz="1800" b="1" spc="2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– 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20" dirty="0">
                <a:latin typeface="Tahoma"/>
                <a:cs typeface="Tahoma"/>
              </a:rPr>
              <a:t>o</a:t>
            </a:r>
            <a:r>
              <a:rPr sz="1800" spc="-10" dirty="0">
                <a:latin typeface="Tahoma"/>
                <a:cs typeface="Tahoma"/>
              </a:rPr>
              <a:t>ngitudinal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elect</a:t>
            </a:r>
            <a:r>
              <a:rPr sz="1800" spc="-20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on</a:t>
            </a:r>
            <a:r>
              <a:rPr sz="1800" spc="-1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c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ec</a:t>
            </a:r>
            <a:r>
              <a:rPr sz="1800" spc="-1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d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dirty="0">
                <a:latin typeface="Tahoma"/>
                <a:cs typeface="Tahoma"/>
              </a:rPr>
              <a:t> patient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h</a:t>
            </a:r>
            <a:r>
              <a:rPr sz="1800" spc="-15" dirty="0">
                <a:latin typeface="Tahoma"/>
                <a:cs typeface="Tahoma"/>
              </a:rPr>
              <a:t>ealt</a:t>
            </a:r>
            <a:r>
              <a:rPr sz="1800" spc="-10" dirty="0">
                <a:latin typeface="Tahoma"/>
                <a:cs typeface="Tahoma"/>
              </a:rPr>
              <a:t>h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in</a:t>
            </a:r>
            <a:r>
              <a:rPr sz="1800" spc="-20" dirty="0">
                <a:latin typeface="Tahoma"/>
                <a:cs typeface="Tahoma"/>
              </a:rPr>
              <a:t>f</a:t>
            </a:r>
            <a:r>
              <a:rPr sz="1800" dirty="0">
                <a:latin typeface="Tahoma"/>
                <a:cs typeface="Tahoma"/>
              </a:rPr>
              <a:t>or</a:t>
            </a:r>
            <a:r>
              <a:rPr sz="1800" spc="-10" dirty="0">
                <a:latin typeface="Tahoma"/>
                <a:cs typeface="Tahoma"/>
              </a:rPr>
              <a:t>m</a:t>
            </a:r>
            <a:r>
              <a:rPr sz="1800" spc="-10" dirty="0">
                <a:latin typeface="Tahoma"/>
                <a:cs typeface="Tahoma"/>
              </a:rPr>
              <a:t>ati</a:t>
            </a:r>
            <a:r>
              <a:rPr sz="1800" spc="-20" dirty="0">
                <a:latin typeface="Tahoma"/>
                <a:cs typeface="Tahoma"/>
              </a:rPr>
              <a:t>o</a:t>
            </a:r>
            <a:r>
              <a:rPr sz="1800" spc="-10" dirty="0"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81800" y="5070475"/>
            <a:ext cx="1828800" cy="125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Becky Threatt</dc:creator>
  <dc:title>Medical Ethics and Legalities Chapter 4</dc:title>
  <dcterms:created xsi:type="dcterms:W3CDTF">2014-07-09T17:33:43Z</dcterms:created>
  <dcterms:modified xsi:type="dcterms:W3CDTF">2014-07-09T17:33:43Z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2013-09-20T00:00:00Z</vt:filetime>
  </property>
  <property fmtid="{D5CDD505-2E9C-101B-9397-08002B2CF9AE}" pid="3" name="LastSaved">
    <vt:filetime>2014-07-09T00:00:00Z</vt:filetime>
  </property>
</Properties>
</file>