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g1" id="{626BD323-D466-46B5-B01F-43872E396817}">
          <p14:sldIdLst>
            <p14:sldId id="256"/>
            <p14:sldId id="257"/>
            <p14:sldId id="258"/>
            <p14:sldId id="259"/>
          </p14:sldIdLst>
        </p14:section>
        <p14:section name="fig2" id="{0FC95C77-6269-440C-A9DE-320C5B4B7744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07F"/>
    <a:srgbClr val="F7DF65"/>
    <a:srgbClr val="E0B768"/>
    <a:srgbClr val="F7A265"/>
    <a:srgbClr val="F08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65F2A-27BD-2EF3-B0B6-3586AB025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EBB0C1-868F-7838-4BBD-910574DB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B6501-7042-9769-C502-F31D3912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4E61BF-C2B5-891E-0075-AB4BDE82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93B2A-DDAB-5915-C22C-132239AE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8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6E1E4-DD2F-235D-A791-EB45B2FD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30A7A6-EC61-3EB6-BBFB-8E414FF9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37A5F-2C13-C60D-59A1-7866912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290F6-FBBE-5320-23D6-99739967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D6B5A-264A-3E34-A8D3-751D1B7C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5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E80F59-A663-ADD5-4784-49CB79ED4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E3D5A7-7A74-8623-9867-01C04692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732850-EFC1-DBD5-8307-FA1A664E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382B2-4208-9722-F697-83E79CCB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CAE391-7E9F-E05D-746F-678B332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84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FB7D-894C-3F67-5665-1E7CA5FF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C131A-BCB0-9C10-2513-E26A67E62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7AFB1-2247-6D02-D217-22AC43A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3149D-29C8-0146-999E-7C2F591E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E1255-8610-F0D1-96F1-3F3183A9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1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DDA4-E8D4-F85D-151C-14A1B713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0E734-BC15-9251-D17B-E9E38596B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A102-5CE7-D7CA-C922-AD239E98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745AE-9D75-15F9-60FA-0C144EB37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7FAD-9C0C-97E7-B38E-71F46B16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7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4B009-929C-C3B0-618C-F88E4F49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728C4-BD9F-BA97-1538-5C5A37F47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C72CA-8126-4BAF-6B97-107FE3265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DF53E-C82F-B133-2FE8-6AD71C647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7164F2-DF4D-37D2-2299-7AF7D356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0E172-FB01-FA61-0E7E-234F4550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4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CBF6F-7ADF-BCC0-CCD7-B97D516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2A573-E494-D623-95C8-62EEAF857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20DF5-2EA5-D722-9B31-1BD52800F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096EFC-91FB-BEBE-ADD0-C7851A3D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23FCFD-52E0-EF00-FA81-3D743682A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9565E5-6215-CF54-1C88-73234EBA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4B414F-CC30-BDED-521E-26EDDFBF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7F1405-D5A4-72DC-409A-43678EC8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71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AB5CB-C6B9-4EF4-C35B-C0C84A3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01622-1236-A96E-5D27-AC1348A3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6C43F5-288F-75D3-9813-9F6E5BD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935FD1-BC01-63A0-9AEB-2C47A4F3D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4E2B5B-EB5E-7A8C-9458-3F25F614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9D1D62-C924-562B-ADDC-2A6A1B04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8FB0B-6B11-8B0C-41ED-F908BABF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36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CD62A-A814-14B0-DE5B-AED9C975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AB4AE-3E68-EF1E-A699-1AC5FD2B0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76B3CB-5511-9071-DF9C-2FBE6BCD1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E2556-CB74-5611-663F-E5230EB9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925BD5-EDC5-9838-F145-00095836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32894-10A5-8D95-2070-4111F17E6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7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3A29D-D04E-04D7-8C03-BD0232C2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B1A9A6-2951-369C-D0CE-03B51AB4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7E00A5-FC4E-620F-06AD-FDC71E4E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5F6A18-D4EA-3908-AC64-025AA0949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2FD70-FC62-B501-7EE0-31E927C6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AEE44-73BD-0A2D-4CD5-5B16CC0C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CDB50-2B81-CC17-5ECC-D702BE06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F2BA9-4142-6D65-2D41-58346BBC5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20FA6-4808-742B-DF24-62BA5534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6AB57-E39D-489F-9D96-B75100C54931}" type="datetimeFigureOut">
              <a:rPr lang="ko-KR" altLang="en-US" smtClean="0"/>
              <a:t>2025-08-08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1D5811-0FB4-5708-FA9C-A241076C8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C3F58-3099-B098-24B6-E54C1B11E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9C760-080A-4564-96EF-603B9FB8D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7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7BCA7F-0890-F3E6-6090-29414A637A3E}"/>
              </a:ext>
            </a:extLst>
          </p:cNvPr>
          <p:cNvGrpSpPr/>
          <p:nvPr/>
        </p:nvGrpSpPr>
        <p:grpSpPr>
          <a:xfrm>
            <a:off x="544926" y="240894"/>
            <a:ext cx="6343788" cy="6343788"/>
            <a:chOff x="544926" y="240894"/>
            <a:chExt cx="6343788" cy="634378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6FDE93-A1C6-EC97-8C07-52E4986D2604}"/>
                </a:ext>
              </a:extLst>
            </p:cNvPr>
            <p:cNvSpPr/>
            <p:nvPr/>
          </p:nvSpPr>
          <p:spPr>
            <a:xfrm>
              <a:off x="544926" y="240894"/>
              <a:ext cx="6343788" cy="6343788"/>
            </a:xfrm>
            <a:prstGeom prst="ellipse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9C0865E-C90D-9468-7065-D62E6A4B2101}"/>
                </a:ext>
              </a:extLst>
            </p:cNvPr>
            <p:cNvSpPr/>
            <p:nvPr/>
          </p:nvSpPr>
          <p:spPr>
            <a:xfrm>
              <a:off x="1360872" y="1056840"/>
              <a:ext cx="4711897" cy="4711897"/>
            </a:xfrm>
            <a:prstGeom prst="ellipse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C4BD5C2-B9B8-63CF-AF8F-FE25987810A0}"/>
                </a:ext>
              </a:extLst>
            </p:cNvPr>
            <p:cNvSpPr/>
            <p:nvPr/>
          </p:nvSpPr>
          <p:spPr>
            <a:xfrm>
              <a:off x="2209085" y="1905053"/>
              <a:ext cx="3015470" cy="3015470"/>
            </a:xfrm>
            <a:prstGeom prst="ellipse">
              <a:avLst/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C0FC888-1CDC-3300-33A9-9D19193E4562}"/>
                </a:ext>
              </a:extLst>
            </p:cNvPr>
            <p:cNvSpPr/>
            <p:nvPr/>
          </p:nvSpPr>
          <p:spPr>
            <a:xfrm>
              <a:off x="3141753" y="2837721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5D99D99A-E99A-2C8C-069D-EE624054069B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625003D-021C-CF07-81AF-BBFD5124D50F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D595CB-F42C-C496-4CAF-99335FDE89E4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94AAAC7-014A-A0F2-52A3-AE9A6E4BDA5A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B55C1C-0F70-4538-EE0E-064D7A098D95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B701E7-34C6-9296-0BBC-01217679BBAA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EA93638-F9FA-A49C-C239-0DDF13EB49B8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CDC2BDF-926C-C469-B78A-0C541DB70946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2CB9009-2231-CBBE-E867-CB96AAE7A18C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4FCE59-68E4-706F-D18E-07F083AB91A3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CDF941A-C632-3A79-BF78-20494B35AD50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26E61C6-913A-0C05-57C9-3B0FB105EC3D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F2BB997-C804-824C-ADEB-2F726AFB2BCA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1C81954-C37E-BEB5-5B11-E5DC9D943880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24F0346-0E6F-7CA9-8E99-96661B4C8563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BF34810-A50C-CF60-2152-80AB02A29608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2553AA3-AC6B-7E06-94A4-196B34C3D029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C5EB6D-642D-C3FD-B345-7AE8EDF4AC78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EAF19BC-5B74-28BC-CFD3-3968F1EED16F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208B0F5-1656-3FC3-97A7-45E5EC74CF57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6C1DE86-7E26-FE44-AB99-115D37227489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37D8704-A72E-01EC-2173-F64A13690C4A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FCACC2D-34F5-1295-DEC1-4AFA27330041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F3B6BB0-AAFB-C459-D03F-4DA1EF31094F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FF3038F-4274-F0FF-E16A-F46ED74DD028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3129EB1-97B9-C1E7-F0EA-67EDDE7A7DA3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A6C618A-26E7-3523-A11C-02FBF5A325EB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819DDA4-E982-2085-45EB-BD50AB9DD272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ABE695F-A25C-5E5F-5D7E-89A21CB3D8D4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C2D9EBE-ABDD-48EF-44BE-6DB3B91A400F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75FCEC0-9D5F-C71F-3A80-1B456DA66928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C654A05-B9A4-6F83-057B-363EC8B6E398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8760C3-88F4-C75B-25C5-88ECCC5465A4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5AF5B8-EF39-EB5B-2FA1-EA5C8D9DFEB5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78A63A-0CBC-DCF3-077F-5CBC013B82E8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766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E75D-17E9-079D-4938-20FA4BF8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F31C15-71C8-1072-1A27-F14A38EFBE53}"/>
              </a:ext>
            </a:extLst>
          </p:cNvPr>
          <p:cNvGrpSpPr/>
          <p:nvPr/>
        </p:nvGrpSpPr>
        <p:grpSpPr>
          <a:xfrm>
            <a:off x="544926" y="240894"/>
            <a:ext cx="6343788" cy="6343788"/>
            <a:chOff x="544926" y="240894"/>
            <a:chExt cx="6343788" cy="634378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FB936CF-7B3D-9334-27B3-B814936FE645}"/>
                </a:ext>
              </a:extLst>
            </p:cNvPr>
            <p:cNvSpPr/>
            <p:nvPr/>
          </p:nvSpPr>
          <p:spPr>
            <a:xfrm>
              <a:off x="544926" y="240894"/>
              <a:ext cx="6343788" cy="6343788"/>
            </a:xfrm>
            <a:prstGeom prst="ellipse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54B414D-2EA2-8B02-E76C-5BF51864BB05}"/>
                </a:ext>
              </a:extLst>
            </p:cNvPr>
            <p:cNvSpPr/>
            <p:nvPr/>
          </p:nvSpPr>
          <p:spPr>
            <a:xfrm>
              <a:off x="1360872" y="1056840"/>
              <a:ext cx="4711897" cy="4711897"/>
            </a:xfrm>
            <a:prstGeom prst="ellipse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A3FA8BF-0706-5CAA-19C5-27FCAD6FA0C4}"/>
                </a:ext>
              </a:extLst>
            </p:cNvPr>
            <p:cNvSpPr/>
            <p:nvPr/>
          </p:nvSpPr>
          <p:spPr>
            <a:xfrm>
              <a:off x="2209085" y="1905053"/>
              <a:ext cx="3015470" cy="3015470"/>
            </a:xfrm>
            <a:prstGeom prst="ellipse">
              <a:avLst/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09CE5C0-598E-D4FF-17C1-896708FC50DE}"/>
                </a:ext>
              </a:extLst>
            </p:cNvPr>
            <p:cNvSpPr/>
            <p:nvPr/>
          </p:nvSpPr>
          <p:spPr>
            <a:xfrm>
              <a:off x="3141753" y="2837721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C0099DA7-4A35-955B-0457-421CE2967FF3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ADEDEB4-EDFF-8DA1-09BF-485606668A98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9CFFEE-643F-02AF-CF88-F8D88D1B3DCA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ECDF8FB-A2F5-1804-C9A5-1C85B398BF93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3DA8A0-051A-CA2B-7821-4ADC95489449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4D24DAC-73F0-B053-035A-F60254A4DC6B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5C1E940-0529-2F36-9A79-48342402DD36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646E761-17A9-E1A8-45A5-F410827BC6D0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F1A346-0E03-E376-EAE9-2E29BCBB7648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</a:t>
            </a:r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D01EDE5-7954-5A5A-3237-449078D38480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F957C70-84B0-C4F2-5FE7-BD281D5D567A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7A33825-5E71-F3BE-E21B-C15DCE447860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D4D78FB-C80B-D400-D105-34788F95FF8D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9380D08-F326-5AF1-8D43-1716E55FF566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B508E4-4B7E-6332-E660-7F2BDEC33631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FB43CAB-F601-F0D9-74A6-4D9CECDA11BF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D1517E-FE24-DF39-4672-A9FFA0A5F82D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B1FB204-AD42-B001-3227-FDF183ACD882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10FC149-6A49-65FD-49F4-6D0B632F3A8E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F8F316E1-E1F5-B0DD-C354-8CAB1F048008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DBE0FC4-EBD0-8916-1953-DAF025C06B73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65A50C5-51E0-CB95-EBBC-C39BBE256AC9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358EE4C-CE92-4B81-56A8-560420698B93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78CFA6E-2556-984F-87DA-33D5739AE99B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1E1E64F-FC4D-4075-FFF9-43BA01728BB0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CCEA888-56E1-75AF-92EE-463BE40B3D1B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7503C88-2ED6-014D-ED08-5BB677D5F009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6AFE258-4684-137B-0E87-156E077850EB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C9E634F-0A44-C146-56C6-4AADDFD2CDFF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F49E8B0-92C0-24F8-4748-B4BB1910E376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4910CC1-032F-A0F1-D80B-5DEE3AA1490C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D7B3D01-B8B1-A6FE-4FC7-96494E470487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96D63384-0A77-69FF-B98B-5DF95C484C72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26520B9-DE01-A88F-CD48-3AE70061F155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90B55D-2B73-5821-751F-4E23E0B63EA4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5039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2B895-8234-8E1E-2F13-6F67A117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A225F2-9951-C8B3-DD5B-1F95606C5EF8}"/>
              </a:ext>
            </a:extLst>
          </p:cNvPr>
          <p:cNvSpPr/>
          <p:nvPr/>
        </p:nvSpPr>
        <p:spPr>
          <a:xfrm>
            <a:off x="843151" y="236583"/>
            <a:ext cx="3479332" cy="3629811"/>
          </a:xfrm>
          <a:prstGeom prst="roundRect">
            <a:avLst>
              <a:gd name="adj" fmla="val 7564"/>
            </a:avLst>
          </a:prstGeom>
          <a:solidFill>
            <a:srgbClr val="E9F0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7475F51-ED45-AA61-D1E1-5663A2F04867}"/>
              </a:ext>
            </a:extLst>
          </p:cNvPr>
          <p:cNvSpPr/>
          <p:nvPr/>
        </p:nvSpPr>
        <p:spPr>
          <a:xfrm>
            <a:off x="3834522" y="506444"/>
            <a:ext cx="2062210" cy="2579575"/>
          </a:xfrm>
          <a:prstGeom prst="roundRect">
            <a:avLst/>
          </a:prstGeom>
          <a:solidFill>
            <a:srgbClr val="F7DF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370212-5DC8-09CE-65B5-42D86693E928}"/>
              </a:ext>
            </a:extLst>
          </p:cNvPr>
          <p:cNvSpPr/>
          <p:nvPr/>
        </p:nvSpPr>
        <p:spPr>
          <a:xfrm>
            <a:off x="3244655" y="2957515"/>
            <a:ext cx="2951472" cy="3988777"/>
          </a:xfrm>
          <a:prstGeom prst="roundRect">
            <a:avLst/>
          </a:prstGeom>
          <a:solidFill>
            <a:srgbClr val="E0B7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B448EE-FDC4-0B28-C20F-BF52D107D71D}"/>
              </a:ext>
            </a:extLst>
          </p:cNvPr>
          <p:cNvSpPr/>
          <p:nvPr/>
        </p:nvSpPr>
        <p:spPr>
          <a:xfrm rot="16200000">
            <a:off x="962996" y="3373441"/>
            <a:ext cx="2521656" cy="2761344"/>
          </a:xfrm>
          <a:prstGeom prst="roundRect">
            <a:avLst>
              <a:gd name="adj" fmla="val 22582"/>
            </a:avLst>
          </a:prstGeom>
          <a:solidFill>
            <a:srgbClr val="F7A2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6D85E06-616A-D0AC-B561-F3026E679AF7}"/>
              </a:ext>
            </a:extLst>
          </p:cNvPr>
          <p:cNvSpPr/>
          <p:nvPr/>
        </p:nvSpPr>
        <p:spPr>
          <a:xfrm>
            <a:off x="3141753" y="2837721"/>
            <a:ext cx="1150134" cy="1150134"/>
          </a:xfrm>
          <a:prstGeom prst="ellipse">
            <a:avLst/>
          </a:prstGeom>
          <a:solidFill>
            <a:srgbClr val="F08E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9E3F447-FBBB-FB64-3946-CC6FCBFD6E16}"/>
              </a:ext>
            </a:extLst>
          </p:cNvPr>
          <p:cNvSpPr/>
          <p:nvPr/>
        </p:nvSpPr>
        <p:spPr>
          <a:xfrm>
            <a:off x="2581164" y="3716141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86F59F-8FD3-9524-B1E2-2DCD02381CFA}"/>
              </a:ext>
            </a:extLst>
          </p:cNvPr>
          <p:cNvSpPr/>
          <p:nvPr/>
        </p:nvSpPr>
        <p:spPr>
          <a:xfrm>
            <a:off x="4291887" y="3570969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94186F-4BA3-7E40-3736-6735AFD44D32}"/>
              </a:ext>
            </a:extLst>
          </p:cNvPr>
          <p:cNvSpPr/>
          <p:nvPr/>
        </p:nvSpPr>
        <p:spPr>
          <a:xfrm>
            <a:off x="4074449" y="2218360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0EC843A-AA68-CCB8-D011-F062A22AB18E}"/>
              </a:ext>
            </a:extLst>
          </p:cNvPr>
          <p:cNvSpPr/>
          <p:nvPr/>
        </p:nvSpPr>
        <p:spPr>
          <a:xfrm>
            <a:off x="2686953" y="2328294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12</a:t>
            </a:r>
            <a:endParaRPr lang="ko-KR" altLang="en-US" sz="16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8E15C94-49F2-BFCD-75CB-DE79B0B47DFC}"/>
              </a:ext>
            </a:extLst>
          </p:cNvPr>
          <p:cNvSpPr/>
          <p:nvPr/>
        </p:nvSpPr>
        <p:spPr>
          <a:xfrm>
            <a:off x="2546253" y="1427764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13</a:t>
            </a:r>
            <a:endParaRPr lang="ko-KR" altLang="en-US" sz="16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E25974-1250-BDAC-96A9-B60EB6504595}"/>
              </a:ext>
            </a:extLst>
          </p:cNvPr>
          <p:cNvSpPr/>
          <p:nvPr/>
        </p:nvSpPr>
        <p:spPr>
          <a:xfrm>
            <a:off x="4913333" y="1863105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10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842660-AB3C-495C-823E-70C97D472686}"/>
              </a:ext>
            </a:extLst>
          </p:cNvPr>
          <p:cNvSpPr/>
          <p:nvPr/>
        </p:nvSpPr>
        <p:spPr>
          <a:xfrm>
            <a:off x="5305882" y="3155939"/>
            <a:ext cx="590850" cy="5908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8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1F06BB8-61AD-3E85-82AD-4793234D3BE0}"/>
              </a:ext>
            </a:extLst>
          </p:cNvPr>
          <p:cNvSpPr/>
          <p:nvPr/>
        </p:nvSpPr>
        <p:spPr>
          <a:xfrm>
            <a:off x="4291887" y="4823344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813D447-4A64-3D63-4257-82A3C282E503}"/>
              </a:ext>
            </a:extLst>
          </p:cNvPr>
          <p:cNvSpPr/>
          <p:nvPr/>
        </p:nvSpPr>
        <p:spPr>
          <a:xfrm>
            <a:off x="1533176" y="3031125"/>
            <a:ext cx="590850" cy="5908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16</a:t>
            </a:r>
            <a:endParaRPr lang="ko-KR" altLang="en-US" sz="16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8E3AE13-BB09-F7CF-3BEF-98F4534B515A}"/>
              </a:ext>
            </a:extLst>
          </p:cNvPr>
          <p:cNvSpPr/>
          <p:nvPr/>
        </p:nvSpPr>
        <p:spPr>
          <a:xfrm>
            <a:off x="2686953" y="4848719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3A023F5-16A9-CF5C-5E18-A0C30E58457C}"/>
              </a:ext>
            </a:extLst>
          </p:cNvPr>
          <p:cNvSpPr/>
          <p:nvPr/>
        </p:nvSpPr>
        <p:spPr>
          <a:xfrm>
            <a:off x="3483599" y="381535"/>
            <a:ext cx="590850" cy="5908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14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DE152A8E-271E-1CE9-7360-1E1967DEE9D1}"/>
              </a:ext>
            </a:extLst>
          </p:cNvPr>
          <p:cNvSpPr/>
          <p:nvPr/>
        </p:nvSpPr>
        <p:spPr>
          <a:xfrm>
            <a:off x="5010457" y="848149"/>
            <a:ext cx="590850" cy="59085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5900B3F-B35E-254D-E945-F53963902AF3}"/>
              </a:ext>
            </a:extLst>
          </p:cNvPr>
          <p:cNvSpPr/>
          <p:nvPr/>
        </p:nvSpPr>
        <p:spPr>
          <a:xfrm>
            <a:off x="1194129" y="1453133"/>
            <a:ext cx="590850" cy="590850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E2DF045-1772-503D-390D-94A045748747}"/>
              </a:ext>
            </a:extLst>
          </p:cNvPr>
          <p:cNvSpPr/>
          <p:nvPr/>
        </p:nvSpPr>
        <p:spPr>
          <a:xfrm>
            <a:off x="1247797" y="4814017"/>
            <a:ext cx="590850" cy="59085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E990BF9-6A03-23C3-59D4-014FEA67AB76}"/>
              </a:ext>
            </a:extLst>
          </p:cNvPr>
          <p:cNvSpPr/>
          <p:nvPr/>
        </p:nvSpPr>
        <p:spPr>
          <a:xfrm>
            <a:off x="5062383" y="5290434"/>
            <a:ext cx="590850" cy="5908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669B39-BDD1-589A-FB99-BF0F43D0D1D8}"/>
              </a:ext>
            </a:extLst>
          </p:cNvPr>
          <p:cNvSpPr/>
          <p:nvPr/>
        </p:nvSpPr>
        <p:spPr>
          <a:xfrm>
            <a:off x="3483599" y="5891056"/>
            <a:ext cx="590850" cy="5908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4C8D349-7E66-4F83-541C-3C21469051F0}"/>
              </a:ext>
            </a:extLst>
          </p:cNvPr>
          <p:cNvCxnSpPr>
            <a:stCxn id="12" idx="5"/>
            <a:endCxn id="5" idx="1"/>
          </p:cNvCxnSpPr>
          <p:nvPr/>
        </p:nvCxnSpPr>
        <p:spPr>
          <a:xfrm>
            <a:off x="3191275" y="2832616"/>
            <a:ext cx="378852" cy="35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2A91B1F-26CA-F739-9096-2D7B5E55817C}"/>
              </a:ext>
            </a:extLst>
          </p:cNvPr>
          <p:cNvCxnSpPr>
            <a:cxnSpLocks/>
            <a:stCxn id="5" idx="2"/>
            <a:endCxn id="6" idx="7"/>
          </p:cNvCxnSpPr>
          <p:nvPr/>
        </p:nvCxnSpPr>
        <p:spPr>
          <a:xfrm flipH="1">
            <a:off x="3085486" y="3397005"/>
            <a:ext cx="398113" cy="405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5326009-C41D-3FB0-950B-2C2107E9BB06}"/>
              </a:ext>
            </a:extLst>
          </p:cNvPr>
          <p:cNvCxnSpPr>
            <a:stCxn id="12" idx="0"/>
            <a:endCxn id="13" idx="4"/>
          </p:cNvCxnSpPr>
          <p:nvPr/>
        </p:nvCxnSpPr>
        <p:spPr>
          <a:xfrm flipH="1" flipV="1">
            <a:off x="2841678" y="2018614"/>
            <a:ext cx="140700" cy="309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B0038A0-2A2C-B9F1-D80F-45A351CAEC6A}"/>
              </a:ext>
            </a:extLst>
          </p:cNvPr>
          <p:cNvCxnSpPr>
            <a:stCxn id="5" idx="7"/>
            <a:endCxn id="8" idx="3"/>
          </p:cNvCxnSpPr>
          <p:nvPr/>
        </p:nvCxnSpPr>
        <p:spPr>
          <a:xfrm flipV="1">
            <a:off x="3987921" y="2722682"/>
            <a:ext cx="173056" cy="4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AC27A7F-ECDF-3DD2-01B6-10B33191228E}"/>
              </a:ext>
            </a:extLst>
          </p:cNvPr>
          <p:cNvCxnSpPr>
            <a:stCxn id="8" idx="7"/>
            <a:endCxn id="14" idx="2"/>
          </p:cNvCxnSpPr>
          <p:nvPr/>
        </p:nvCxnSpPr>
        <p:spPr>
          <a:xfrm flipV="1">
            <a:off x="4578771" y="2158530"/>
            <a:ext cx="334562" cy="1463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5F314D3-09A7-C235-C41D-FA1E6D266AE4}"/>
              </a:ext>
            </a:extLst>
          </p:cNvPr>
          <p:cNvCxnSpPr>
            <a:endCxn id="22" idx="4"/>
          </p:cNvCxnSpPr>
          <p:nvPr/>
        </p:nvCxnSpPr>
        <p:spPr>
          <a:xfrm flipV="1">
            <a:off x="5208758" y="1438999"/>
            <a:ext cx="97124" cy="4241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AB9A7DF-B81F-DF3E-74B3-72384EE2723C}"/>
              </a:ext>
            </a:extLst>
          </p:cNvPr>
          <p:cNvCxnSpPr>
            <a:stCxn id="13" idx="0"/>
            <a:endCxn id="21" idx="3"/>
          </p:cNvCxnSpPr>
          <p:nvPr/>
        </p:nvCxnSpPr>
        <p:spPr>
          <a:xfrm flipV="1">
            <a:off x="2841678" y="885857"/>
            <a:ext cx="728449" cy="5419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9AB7BDF-D6B1-0F65-C68F-F9032BB761D0}"/>
              </a:ext>
            </a:extLst>
          </p:cNvPr>
          <p:cNvCxnSpPr>
            <a:stCxn id="13" idx="2"/>
            <a:endCxn id="23" idx="6"/>
          </p:cNvCxnSpPr>
          <p:nvPr/>
        </p:nvCxnSpPr>
        <p:spPr>
          <a:xfrm flipH="1">
            <a:off x="1784979" y="1723189"/>
            <a:ext cx="761274" cy="253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846149E-0622-B89D-65AD-910CF285D255}"/>
              </a:ext>
            </a:extLst>
          </p:cNvPr>
          <p:cNvCxnSpPr>
            <a:stCxn id="12" idx="2"/>
            <a:endCxn id="17" idx="7"/>
          </p:cNvCxnSpPr>
          <p:nvPr/>
        </p:nvCxnSpPr>
        <p:spPr>
          <a:xfrm flipH="1">
            <a:off x="2037498" y="2623719"/>
            <a:ext cx="649455" cy="4939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392D93C-E2AA-2BB2-1F92-C335107C5628}"/>
              </a:ext>
            </a:extLst>
          </p:cNvPr>
          <p:cNvCxnSpPr>
            <a:stCxn id="6" idx="4"/>
            <a:endCxn id="18" idx="0"/>
          </p:cNvCxnSpPr>
          <p:nvPr/>
        </p:nvCxnSpPr>
        <p:spPr>
          <a:xfrm>
            <a:off x="2876589" y="4306991"/>
            <a:ext cx="105789" cy="541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DFE5C0C5-2FFC-37D2-98CD-12098EEBA3C9}"/>
              </a:ext>
            </a:extLst>
          </p:cNvPr>
          <p:cNvCxnSpPr>
            <a:stCxn id="18" idx="2"/>
            <a:endCxn id="24" idx="6"/>
          </p:cNvCxnSpPr>
          <p:nvPr/>
        </p:nvCxnSpPr>
        <p:spPr>
          <a:xfrm flipH="1" flipV="1">
            <a:off x="1838647" y="5109442"/>
            <a:ext cx="848306" cy="347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803719EE-E3BC-D795-51DD-CC019F276327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3987921" y="3605902"/>
            <a:ext cx="303966" cy="260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E6FC4B-316C-C35F-07B6-7908C375F760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796209" y="3451364"/>
            <a:ext cx="509673" cy="2061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C4848389-DE01-CC07-2142-ED749BE408D4}"/>
              </a:ext>
            </a:extLst>
          </p:cNvPr>
          <p:cNvCxnSpPr>
            <a:stCxn id="7" idx="4"/>
            <a:endCxn id="16" idx="0"/>
          </p:cNvCxnSpPr>
          <p:nvPr/>
        </p:nvCxnSpPr>
        <p:spPr>
          <a:xfrm>
            <a:off x="4587312" y="4161819"/>
            <a:ext cx="0" cy="6615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2014641-6125-9A97-6FBB-40012F543986}"/>
              </a:ext>
            </a:extLst>
          </p:cNvPr>
          <p:cNvCxnSpPr>
            <a:stCxn id="16" idx="3"/>
            <a:endCxn id="26" idx="0"/>
          </p:cNvCxnSpPr>
          <p:nvPr/>
        </p:nvCxnSpPr>
        <p:spPr>
          <a:xfrm flipH="1">
            <a:off x="3779024" y="5327666"/>
            <a:ext cx="599391" cy="5633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23A555F-F5F5-1868-E847-F4202133413C}"/>
              </a:ext>
            </a:extLst>
          </p:cNvPr>
          <p:cNvCxnSpPr>
            <a:cxnSpLocks/>
            <a:stCxn id="16" idx="5"/>
            <a:endCxn id="25" idx="1"/>
          </p:cNvCxnSpPr>
          <p:nvPr/>
        </p:nvCxnSpPr>
        <p:spPr>
          <a:xfrm>
            <a:off x="4796209" y="5327666"/>
            <a:ext cx="352702" cy="49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45DE56-DA82-D235-23FB-AFA8467DA1F8}"/>
              </a:ext>
            </a:extLst>
          </p:cNvPr>
          <p:cNvGrpSpPr/>
          <p:nvPr/>
        </p:nvGrpSpPr>
        <p:grpSpPr>
          <a:xfrm>
            <a:off x="3483599" y="3101580"/>
            <a:ext cx="590850" cy="590850"/>
            <a:chOff x="3483599" y="3101580"/>
            <a:chExt cx="590850" cy="5908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69D184-C939-D5EC-B381-DCB619724D50}"/>
                </a:ext>
              </a:extLst>
            </p:cNvPr>
            <p:cNvSpPr/>
            <p:nvPr/>
          </p:nvSpPr>
          <p:spPr>
            <a:xfrm>
              <a:off x="3483599" y="3101580"/>
              <a:ext cx="590850" cy="5908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CE2000-FA58-CC26-4E8C-2431AB6618AE}"/>
                </a:ext>
              </a:extLst>
            </p:cNvPr>
            <p:cNvSpPr txBox="1"/>
            <p:nvPr/>
          </p:nvSpPr>
          <p:spPr>
            <a:xfrm>
              <a:off x="3594177" y="3257921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P1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356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517A-E847-5D60-B4D8-FB257BA1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B9BD29-6E77-F3FB-51FB-17DDA3BF7C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5CC7ACC-2E46-2BDC-6A81-4D6233B5C7BA}"/>
              </a:ext>
            </a:extLst>
          </p:cNvPr>
          <p:cNvGrpSpPr/>
          <p:nvPr/>
        </p:nvGrpSpPr>
        <p:grpSpPr>
          <a:xfrm>
            <a:off x="6980450" y="682032"/>
            <a:ext cx="4255880" cy="5334550"/>
            <a:chOff x="486891" y="148291"/>
            <a:chExt cx="5352976" cy="6709709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62C93CA-58E0-51A8-0ED3-7FB07C5819EA}"/>
                </a:ext>
              </a:extLst>
            </p:cNvPr>
            <p:cNvSpPr/>
            <p:nvPr/>
          </p:nvSpPr>
          <p:spPr>
            <a:xfrm>
              <a:off x="486891" y="148291"/>
              <a:ext cx="3479332" cy="3629811"/>
            </a:xfrm>
            <a:prstGeom prst="roundRect">
              <a:avLst>
                <a:gd name="adj" fmla="val 7564"/>
              </a:avLst>
            </a:prstGeom>
            <a:solidFill>
              <a:srgbClr val="E9F0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05821976-33B8-6911-0742-523B36541E72}"/>
                </a:ext>
              </a:extLst>
            </p:cNvPr>
            <p:cNvSpPr/>
            <p:nvPr/>
          </p:nvSpPr>
          <p:spPr>
            <a:xfrm>
              <a:off x="3478262" y="418152"/>
              <a:ext cx="2062210" cy="2579575"/>
            </a:xfrm>
            <a:prstGeom prst="roundRect">
              <a:avLst/>
            </a:prstGeom>
            <a:solidFill>
              <a:srgbClr val="F7DF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62B864D-81A1-F708-0B7B-05C0236A4437}"/>
                </a:ext>
              </a:extLst>
            </p:cNvPr>
            <p:cNvSpPr/>
            <p:nvPr/>
          </p:nvSpPr>
          <p:spPr>
            <a:xfrm>
              <a:off x="2888395" y="2869223"/>
              <a:ext cx="2951472" cy="3988777"/>
            </a:xfrm>
            <a:prstGeom prst="roundRect">
              <a:avLst/>
            </a:prstGeom>
            <a:solidFill>
              <a:srgbClr val="E0B7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756E1326-22F5-305D-3645-A06E6D6B83E6}"/>
                </a:ext>
              </a:extLst>
            </p:cNvPr>
            <p:cNvSpPr/>
            <p:nvPr/>
          </p:nvSpPr>
          <p:spPr>
            <a:xfrm rot="16200000">
              <a:off x="606736" y="3285149"/>
              <a:ext cx="2521656" cy="2761344"/>
            </a:xfrm>
            <a:prstGeom prst="roundRect">
              <a:avLst>
                <a:gd name="adj" fmla="val 22582"/>
              </a:avLst>
            </a:prstGeom>
            <a:solidFill>
              <a:srgbClr val="F7A26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DCA02DE-863B-8E0E-6165-66E1B4402735}"/>
                </a:ext>
              </a:extLst>
            </p:cNvPr>
            <p:cNvSpPr/>
            <p:nvPr/>
          </p:nvSpPr>
          <p:spPr>
            <a:xfrm>
              <a:off x="2815365" y="2749429"/>
              <a:ext cx="1150134" cy="1150134"/>
            </a:xfrm>
            <a:prstGeom prst="ellipse">
              <a:avLst/>
            </a:prstGeom>
            <a:solidFill>
              <a:srgbClr val="F08E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775F348-0C4C-96B1-E28B-4D05F79F1614}"/>
                </a:ext>
              </a:extLst>
            </p:cNvPr>
            <p:cNvSpPr/>
            <p:nvPr/>
          </p:nvSpPr>
          <p:spPr>
            <a:xfrm>
              <a:off x="2224904" y="3627849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0A30B3-FFE0-A2ED-A2B4-B2F6F784D510}"/>
                </a:ext>
              </a:extLst>
            </p:cNvPr>
            <p:cNvSpPr/>
            <p:nvPr/>
          </p:nvSpPr>
          <p:spPr>
            <a:xfrm>
              <a:off x="3935627" y="3482677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150C672-4E91-91AA-1088-C09054119DBC}"/>
                </a:ext>
              </a:extLst>
            </p:cNvPr>
            <p:cNvSpPr/>
            <p:nvPr/>
          </p:nvSpPr>
          <p:spPr>
            <a:xfrm>
              <a:off x="3718189" y="2130068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9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73928F6-AA6A-3CD8-8249-5ED9C3DBE902}"/>
                </a:ext>
              </a:extLst>
            </p:cNvPr>
            <p:cNvSpPr/>
            <p:nvPr/>
          </p:nvSpPr>
          <p:spPr>
            <a:xfrm>
              <a:off x="2330693" y="2240002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745EBAA-4B7C-3D6A-D934-2C25D88C01E0}"/>
                </a:ext>
              </a:extLst>
            </p:cNvPr>
            <p:cNvSpPr/>
            <p:nvPr/>
          </p:nvSpPr>
          <p:spPr>
            <a:xfrm>
              <a:off x="2189993" y="1339472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62EF63-D0B2-9598-C8E7-99EC41AB8DB2}"/>
                </a:ext>
              </a:extLst>
            </p:cNvPr>
            <p:cNvSpPr/>
            <p:nvPr/>
          </p:nvSpPr>
          <p:spPr>
            <a:xfrm>
              <a:off x="4557073" y="1774813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10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B80374-6DF9-084D-65DC-96DF2CD75C7E}"/>
                </a:ext>
              </a:extLst>
            </p:cNvPr>
            <p:cNvSpPr/>
            <p:nvPr/>
          </p:nvSpPr>
          <p:spPr>
            <a:xfrm>
              <a:off x="4949622" y="3067647"/>
              <a:ext cx="590850" cy="59085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8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AEBBA9-FE36-79AF-FCDA-0FD964986D5B}"/>
                </a:ext>
              </a:extLst>
            </p:cNvPr>
            <p:cNvSpPr/>
            <p:nvPr/>
          </p:nvSpPr>
          <p:spPr>
            <a:xfrm>
              <a:off x="3935627" y="4735052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751885-0787-F261-D425-74B463AB9BE2}"/>
                </a:ext>
              </a:extLst>
            </p:cNvPr>
            <p:cNvSpPr/>
            <p:nvPr/>
          </p:nvSpPr>
          <p:spPr>
            <a:xfrm>
              <a:off x="1176916" y="2942833"/>
              <a:ext cx="590850" cy="5908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AE1DD1C-8254-2FCE-881D-87CDFB81F625}"/>
                </a:ext>
              </a:extLst>
            </p:cNvPr>
            <p:cNvSpPr/>
            <p:nvPr/>
          </p:nvSpPr>
          <p:spPr>
            <a:xfrm>
              <a:off x="2330693" y="4760427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B2ABB8B-915F-C2F3-8341-256536C79094}"/>
                </a:ext>
              </a:extLst>
            </p:cNvPr>
            <p:cNvSpPr/>
            <p:nvPr/>
          </p:nvSpPr>
          <p:spPr>
            <a:xfrm>
              <a:off x="3127339" y="293243"/>
              <a:ext cx="590850" cy="59085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CAC2752-E12B-5143-CFAA-0A161AE2E7AC}"/>
                </a:ext>
              </a:extLst>
            </p:cNvPr>
            <p:cNvSpPr/>
            <p:nvPr/>
          </p:nvSpPr>
          <p:spPr>
            <a:xfrm>
              <a:off x="4654197" y="759857"/>
              <a:ext cx="590850" cy="59085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DF125945-3D5B-9B3B-07F6-DC1A55AEB501}"/>
                </a:ext>
              </a:extLst>
            </p:cNvPr>
            <p:cNvSpPr/>
            <p:nvPr/>
          </p:nvSpPr>
          <p:spPr>
            <a:xfrm>
              <a:off x="837869" y="1364841"/>
              <a:ext cx="590850" cy="59085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AC53361-5A8A-B172-4D32-3835DBA47A20}"/>
                </a:ext>
              </a:extLst>
            </p:cNvPr>
            <p:cNvSpPr/>
            <p:nvPr/>
          </p:nvSpPr>
          <p:spPr>
            <a:xfrm>
              <a:off x="891537" y="4725725"/>
              <a:ext cx="590850" cy="59085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6712B52-BA4A-EEAA-5A9E-677358AFA25A}"/>
                </a:ext>
              </a:extLst>
            </p:cNvPr>
            <p:cNvSpPr/>
            <p:nvPr/>
          </p:nvSpPr>
          <p:spPr>
            <a:xfrm>
              <a:off x="4706123" y="5202142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8926E02-D6EF-CD09-41EB-F507F8E62046}"/>
                </a:ext>
              </a:extLst>
            </p:cNvPr>
            <p:cNvSpPr/>
            <p:nvPr/>
          </p:nvSpPr>
          <p:spPr>
            <a:xfrm>
              <a:off x="3127339" y="580276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295C2452-5565-F7C9-5B4A-51A06B3339C8}"/>
                </a:ext>
              </a:extLst>
            </p:cNvPr>
            <p:cNvCxnSpPr>
              <a:stCxn id="12" idx="5"/>
              <a:endCxn id="5" idx="1"/>
            </p:cNvCxnSpPr>
            <p:nvPr/>
          </p:nvCxnSpPr>
          <p:spPr>
            <a:xfrm>
              <a:off x="2835015" y="2744324"/>
              <a:ext cx="378852" cy="355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D94C2AF-A015-8777-2AAE-905F21D51B71}"/>
                </a:ext>
              </a:extLst>
            </p:cNvPr>
            <p:cNvCxnSpPr>
              <a:cxnSpLocks/>
              <a:stCxn id="5" idx="2"/>
              <a:endCxn id="6" idx="7"/>
            </p:cNvCxnSpPr>
            <p:nvPr/>
          </p:nvCxnSpPr>
          <p:spPr>
            <a:xfrm flipH="1">
              <a:off x="2729226" y="3308713"/>
              <a:ext cx="398113" cy="4056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F17BC2C-DF99-E07A-5E8B-7F753FD071ED}"/>
                </a:ext>
              </a:extLst>
            </p:cNvPr>
            <p:cNvCxnSpPr>
              <a:stCxn id="12" idx="0"/>
              <a:endCxn id="13" idx="4"/>
            </p:cNvCxnSpPr>
            <p:nvPr/>
          </p:nvCxnSpPr>
          <p:spPr>
            <a:xfrm flipH="1" flipV="1">
              <a:off x="2485418" y="1930322"/>
              <a:ext cx="140700" cy="309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84848C6B-9454-09C9-E624-F303FD0AEA3C}"/>
                </a:ext>
              </a:extLst>
            </p:cNvPr>
            <p:cNvCxnSpPr>
              <a:stCxn id="5" idx="7"/>
              <a:endCxn id="8" idx="3"/>
            </p:cNvCxnSpPr>
            <p:nvPr/>
          </p:nvCxnSpPr>
          <p:spPr>
            <a:xfrm flipV="1">
              <a:off x="3631661" y="2634390"/>
              <a:ext cx="173056" cy="465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735C48E-F427-83E9-FBC6-EDD7F66FB293}"/>
                </a:ext>
              </a:extLst>
            </p:cNvPr>
            <p:cNvCxnSpPr>
              <a:stCxn id="8" idx="7"/>
              <a:endCxn id="14" idx="2"/>
            </p:cNvCxnSpPr>
            <p:nvPr/>
          </p:nvCxnSpPr>
          <p:spPr>
            <a:xfrm flipV="1">
              <a:off x="4222511" y="2070238"/>
              <a:ext cx="334562" cy="1463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7B8CF7F-7B6D-4E98-84F8-A9C6C35E8C6F}"/>
                </a:ext>
              </a:extLst>
            </p:cNvPr>
            <p:cNvCxnSpPr>
              <a:endCxn id="22" idx="4"/>
            </p:cNvCxnSpPr>
            <p:nvPr/>
          </p:nvCxnSpPr>
          <p:spPr>
            <a:xfrm flipV="1">
              <a:off x="4852498" y="1350707"/>
              <a:ext cx="97124" cy="4241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C76A8B2-6583-7929-28FE-819E197F671A}"/>
                </a:ext>
              </a:extLst>
            </p:cNvPr>
            <p:cNvCxnSpPr>
              <a:stCxn id="13" idx="0"/>
              <a:endCxn id="21" idx="3"/>
            </p:cNvCxnSpPr>
            <p:nvPr/>
          </p:nvCxnSpPr>
          <p:spPr>
            <a:xfrm flipV="1">
              <a:off x="2485418" y="797565"/>
              <a:ext cx="728449" cy="5419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EE49FE7D-7702-FC57-EF4A-ED42BEDBC025}"/>
                </a:ext>
              </a:extLst>
            </p:cNvPr>
            <p:cNvCxnSpPr>
              <a:stCxn id="13" idx="2"/>
              <a:endCxn id="23" idx="6"/>
            </p:cNvCxnSpPr>
            <p:nvPr/>
          </p:nvCxnSpPr>
          <p:spPr>
            <a:xfrm flipH="1">
              <a:off x="1428719" y="1634897"/>
              <a:ext cx="761274" cy="253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E391E7F-3A50-03FE-2103-734B31034C9D}"/>
                </a:ext>
              </a:extLst>
            </p:cNvPr>
            <p:cNvCxnSpPr>
              <a:stCxn id="12" idx="2"/>
              <a:endCxn id="17" idx="7"/>
            </p:cNvCxnSpPr>
            <p:nvPr/>
          </p:nvCxnSpPr>
          <p:spPr>
            <a:xfrm flipH="1">
              <a:off x="1681238" y="2535427"/>
              <a:ext cx="649455" cy="49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2BBD9A92-D5D0-7ED4-04E5-B52BEB406EFA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2520329" y="4218699"/>
              <a:ext cx="105789" cy="541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05EE7B0-1B94-FB98-EB63-60BD1A987E07}"/>
                </a:ext>
              </a:extLst>
            </p:cNvPr>
            <p:cNvCxnSpPr>
              <a:stCxn id="18" idx="2"/>
              <a:endCxn id="24" idx="6"/>
            </p:cNvCxnSpPr>
            <p:nvPr/>
          </p:nvCxnSpPr>
          <p:spPr>
            <a:xfrm flipH="1" flipV="1">
              <a:off x="1482387" y="5021150"/>
              <a:ext cx="848306" cy="347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5B9C226D-43D1-BC37-E402-D6CEBD7EC3F6}"/>
                </a:ext>
              </a:extLst>
            </p:cNvPr>
            <p:cNvCxnSpPr>
              <a:stCxn id="5" idx="5"/>
              <a:endCxn id="7" idx="2"/>
            </p:cNvCxnSpPr>
            <p:nvPr/>
          </p:nvCxnSpPr>
          <p:spPr>
            <a:xfrm>
              <a:off x="3631661" y="3517610"/>
              <a:ext cx="303966" cy="260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F64845DF-98B8-F181-0E54-524A2B49B8B8}"/>
                </a:ext>
              </a:extLst>
            </p:cNvPr>
            <p:cNvCxnSpPr>
              <a:stCxn id="7" idx="7"/>
              <a:endCxn id="15" idx="2"/>
            </p:cNvCxnSpPr>
            <p:nvPr/>
          </p:nvCxnSpPr>
          <p:spPr>
            <a:xfrm flipV="1">
              <a:off x="4439949" y="3363072"/>
              <a:ext cx="509673" cy="2061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250F984F-4FAE-A002-3D37-8D79256DBB40}"/>
                </a:ext>
              </a:extLst>
            </p:cNvPr>
            <p:cNvCxnSpPr>
              <a:stCxn id="7" idx="4"/>
              <a:endCxn id="16" idx="0"/>
            </p:cNvCxnSpPr>
            <p:nvPr/>
          </p:nvCxnSpPr>
          <p:spPr>
            <a:xfrm>
              <a:off x="4231052" y="4073527"/>
              <a:ext cx="0" cy="661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6DEE8577-567C-FBDE-2D25-364678C0C447}"/>
                </a:ext>
              </a:extLst>
            </p:cNvPr>
            <p:cNvCxnSpPr>
              <a:stCxn id="16" idx="3"/>
              <a:endCxn id="26" idx="0"/>
            </p:cNvCxnSpPr>
            <p:nvPr/>
          </p:nvCxnSpPr>
          <p:spPr>
            <a:xfrm flipH="1">
              <a:off x="3422764" y="5239374"/>
              <a:ext cx="599391" cy="5633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1F24E62-039E-B455-E6B6-47A516F5F609}"/>
                </a:ext>
              </a:extLst>
            </p:cNvPr>
            <p:cNvCxnSpPr>
              <a:cxnSpLocks/>
              <a:stCxn id="16" idx="5"/>
              <a:endCxn id="25" idx="1"/>
            </p:cNvCxnSpPr>
            <p:nvPr/>
          </p:nvCxnSpPr>
          <p:spPr>
            <a:xfrm>
              <a:off x="4439949" y="5239374"/>
              <a:ext cx="352702" cy="492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52FA4B85-140C-AFC1-B340-4DF76881B339}"/>
                </a:ext>
              </a:extLst>
            </p:cNvPr>
            <p:cNvGrpSpPr/>
            <p:nvPr/>
          </p:nvGrpSpPr>
          <p:grpSpPr>
            <a:xfrm>
              <a:off x="3127339" y="3013288"/>
              <a:ext cx="590850" cy="590850"/>
              <a:chOff x="3483599" y="3101580"/>
              <a:chExt cx="590850" cy="590850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B851A606-2891-5616-D3D1-17F8789573C4}"/>
                  </a:ext>
                </a:extLst>
              </p:cNvPr>
              <p:cNvSpPr/>
              <p:nvPr/>
            </p:nvSpPr>
            <p:spPr>
              <a:xfrm>
                <a:off x="3483599" y="3101580"/>
                <a:ext cx="590850" cy="590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4505199-4018-C382-D85E-CA9662B9FEAE}"/>
                  </a:ext>
                </a:extLst>
              </p:cNvPr>
              <p:cNvSpPr txBox="1"/>
              <p:nvPr/>
            </p:nvSpPr>
            <p:spPr>
              <a:xfrm>
                <a:off x="3574890" y="3257921"/>
                <a:ext cx="391552" cy="290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j-ea"/>
                    <a:ea typeface="+mj-ea"/>
                  </a:rPr>
                  <a:t>P1</a:t>
                </a:r>
                <a:endParaRPr lang="ko-KR" altLang="en-US" sz="9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D0822C5-7564-556C-14A6-4F647CE813CB}"/>
              </a:ext>
            </a:extLst>
          </p:cNvPr>
          <p:cNvGrpSpPr/>
          <p:nvPr/>
        </p:nvGrpSpPr>
        <p:grpSpPr>
          <a:xfrm>
            <a:off x="947273" y="725008"/>
            <a:ext cx="5043625" cy="5043625"/>
            <a:chOff x="574798" y="240894"/>
            <a:chExt cx="6343788" cy="634378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44C9CDA-DC75-80A2-CFBC-B8821FB9260A}"/>
                </a:ext>
              </a:extLst>
            </p:cNvPr>
            <p:cNvGrpSpPr/>
            <p:nvPr/>
          </p:nvGrpSpPr>
          <p:grpSpPr>
            <a:xfrm>
              <a:off x="574798" y="240894"/>
              <a:ext cx="6343788" cy="6343788"/>
              <a:chOff x="574798" y="240894"/>
              <a:chExt cx="6343788" cy="634378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5299475-F4CC-93B6-EEDC-66C2BA24378F}"/>
                  </a:ext>
                </a:extLst>
              </p:cNvPr>
              <p:cNvSpPr/>
              <p:nvPr/>
            </p:nvSpPr>
            <p:spPr>
              <a:xfrm>
                <a:off x="574798" y="240894"/>
                <a:ext cx="6343788" cy="6343788"/>
              </a:xfrm>
              <a:prstGeom prst="ellipse">
                <a:avLst/>
              </a:prstGeom>
              <a:solidFill>
                <a:srgbClr val="F7DF6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3D254B5-6C87-03CF-68A7-CBD62155E3BB}"/>
                  </a:ext>
                </a:extLst>
              </p:cNvPr>
              <p:cNvSpPr/>
              <p:nvPr/>
            </p:nvSpPr>
            <p:spPr>
              <a:xfrm>
                <a:off x="1390744" y="1056839"/>
                <a:ext cx="4711897" cy="4711897"/>
              </a:xfrm>
              <a:prstGeom prst="ellipse">
                <a:avLst/>
              </a:prstGeom>
              <a:solidFill>
                <a:srgbClr val="E0B76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C974BFE-699F-F2DC-DA39-2A821871AC41}"/>
                  </a:ext>
                </a:extLst>
              </p:cNvPr>
              <p:cNvSpPr/>
              <p:nvPr/>
            </p:nvSpPr>
            <p:spPr>
              <a:xfrm>
                <a:off x="2238958" y="1905053"/>
                <a:ext cx="3015470" cy="3015470"/>
              </a:xfrm>
              <a:prstGeom prst="ellipse">
                <a:avLst/>
              </a:prstGeom>
              <a:solidFill>
                <a:srgbClr val="F7A26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E9B1E7EE-C745-5417-2EB7-272761CEBFD2}"/>
                  </a:ext>
                </a:extLst>
              </p:cNvPr>
              <p:cNvSpPr/>
              <p:nvPr/>
            </p:nvSpPr>
            <p:spPr>
              <a:xfrm>
                <a:off x="3171625" y="2837721"/>
                <a:ext cx="1150134" cy="1150134"/>
              </a:xfrm>
              <a:prstGeom prst="ellipse">
                <a:avLst/>
              </a:prstGeom>
              <a:solidFill>
                <a:srgbClr val="F08E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</p:grp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0111346-1030-DA07-6404-59D3070002AC}"/>
                </a:ext>
              </a:extLst>
            </p:cNvPr>
            <p:cNvSpPr/>
            <p:nvPr/>
          </p:nvSpPr>
          <p:spPr>
            <a:xfrm>
              <a:off x="2581164" y="3716141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</a:t>
              </a:r>
              <a:endParaRPr lang="ko-KR" altLang="en-US" sz="1100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490283C-2BEA-DF76-11B2-B7A6A1050376}"/>
                </a:ext>
              </a:extLst>
            </p:cNvPr>
            <p:cNvSpPr/>
            <p:nvPr/>
          </p:nvSpPr>
          <p:spPr>
            <a:xfrm>
              <a:off x="4291887" y="3570969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2</a:t>
              </a:r>
              <a:endParaRPr lang="ko-KR" altLang="en-US" sz="110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5567312-1ABC-7AFD-6D6A-288ED2AB5282}"/>
                </a:ext>
              </a:extLst>
            </p:cNvPr>
            <p:cNvSpPr/>
            <p:nvPr/>
          </p:nvSpPr>
          <p:spPr>
            <a:xfrm>
              <a:off x="4074449" y="2218360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3</a:t>
              </a:r>
              <a:endParaRPr lang="ko-KR" altLang="en-US" sz="1100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BDA4E8B4-17FC-0E28-DA91-D67A56429569}"/>
                </a:ext>
              </a:extLst>
            </p:cNvPr>
            <p:cNvSpPr/>
            <p:nvPr/>
          </p:nvSpPr>
          <p:spPr>
            <a:xfrm>
              <a:off x="2686953" y="2328294"/>
              <a:ext cx="590850" cy="59085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4</a:t>
              </a:r>
              <a:endParaRPr lang="ko-KR" altLang="en-US" sz="11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BCE49228-CD1D-21C5-3F5E-8597AA4B0463}"/>
                </a:ext>
              </a:extLst>
            </p:cNvPr>
            <p:cNvSpPr/>
            <p:nvPr/>
          </p:nvSpPr>
          <p:spPr>
            <a:xfrm>
              <a:off x="2546253" y="142776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9</a:t>
              </a:r>
              <a:endParaRPr lang="ko-KR" altLang="en-US" sz="1100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284A5B1-7282-6456-7007-C3D192C53217}"/>
                </a:ext>
              </a:extLst>
            </p:cNvPr>
            <p:cNvSpPr/>
            <p:nvPr/>
          </p:nvSpPr>
          <p:spPr>
            <a:xfrm>
              <a:off x="4913333" y="1863105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8</a:t>
              </a:r>
              <a:endParaRPr lang="ko-KR" altLang="en-US" sz="11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B66E09A-92F4-B973-2347-62793DC4E7A3}"/>
                </a:ext>
              </a:extLst>
            </p:cNvPr>
            <p:cNvSpPr/>
            <p:nvPr/>
          </p:nvSpPr>
          <p:spPr>
            <a:xfrm>
              <a:off x="5305882" y="3155939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7</a:t>
              </a:r>
              <a:endParaRPr lang="ko-KR" altLang="en-US" sz="11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92FCB95-8C73-DF06-35D2-C84CA4DFE7FF}"/>
                </a:ext>
              </a:extLst>
            </p:cNvPr>
            <p:cNvSpPr/>
            <p:nvPr/>
          </p:nvSpPr>
          <p:spPr>
            <a:xfrm>
              <a:off x="4291887" y="4823344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6</a:t>
              </a:r>
              <a:endParaRPr lang="ko-KR" altLang="en-US" sz="11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CB7B2B8-5805-F319-3CF8-D96252C425DE}"/>
                </a:ext>
              </a:extLst>
            </p:cNvPr>
            <p:cNvSpPr/>
            <p:nvPr/>
          </p:nvSpPr>
          <p:spPr>
            <a:xfrm>
              <a:off x="1533176" y="3031125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10</a:t>
              </a:r>
              <a:endParaRPr lang="ko-KR" altLang="en-US" sz="105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6B88EFA-F7FA-7059-D9E0-8941B777161A}"/>
                </a:ext>
              </a:extLst>
            </p:cNvPr>
            <p:cNvSpPr/>
            <p:nvPr/>
          </p:nvSpPr>
          <p:spPr>
            <a:xfrm>
              <a:off x="2686953" y="4848719"/>
              <a:ext cx="590850" cy="5908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5</a:t>
              </a:r>
              <a:endParaRPr lang="ko-KR" altLang="en-US" sz="11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2494131-0AA3-BF36-82C9-91D9281E2966}"/>
                </a:ext>
              </a:extLst>
            </p:cNvPr>
            <p:cNvSpPr/>
            <p:nvPr/>
          </p:nvSpPr>
          <p:spPr>
            <a:xfrm>
              <a:off x="3483599" y="381535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15</a:t>
              </a:r>
              <a:endParaRPr lang="ko-KR" altLang="en-US" sz="1050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98AC15A-0E91-EE9D-86B0-02AC9E6FD468}"/>
                </a:ext>
              </a:extLst>
            </p:cNvPr>
            <p:cNvSpPr/>
            <p:nvPr/>
          </p:nvSpPr>
          <p:spPr>
            <a:xfrm>
              <a:off x="5010457" y="848149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14</a:t>
              </a:r>
              <a:endParaRPr lang="ko-KR" altLang="en-US" sz="1050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9819D9C-6EAB-97CB-213C-9D4BDB832E64}"/>
                </a:ext>
              </a:extLst>
            </p:cNvPr>
            <p:cNvSpPr/>
            <p:nvPr/>
          </p:nvSpPr>
          <p:spPr>
            <a:xfrm>
              <a:off x="1194129" y="1453133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16</a:t>
              </a:r>
              <a:endParaRPr lang="ko-KR" altLang="en-US" sz="105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C7480BD-AA49-8790-51D3-9EAC9A9F8062}"/>
                </a:ext>
              </a:extLst>
            </p:cNvPr>
            <p:cNvSpPr/>
            <p:nvPr/>
          </p:nvSpPr>
          <p:spPr>
            <a:xfrm>
              <a:off x="1247797" y="4814017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11</a:t>
              </a:r>
              <a:endParaRPr lang="ko-KR" altLang="en-US" sz="11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6EE2949B-D70E-0DCE-3191-750DE0C44F7E}"/>
                </a:ext>
              </a:extLst>
            </p:cNvPr>
            <p:cNvSpPr/>
            <p:nvPr/>
          </p:nvSpPr>
          <p:spPr>
            <a:xfrm>
              <a:off x="5062383" y="5290434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13</a:t>
              </a:r>
              <a:endParaRPr lang="ko-KR" altLang="en-US" sz="105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E718D85-034F-58CB-E0BB-F10FB0A86DB2}"/>
                </a:ext>
              </a:extLst>
            </p:cNvPr>
            <p:cNvSpPr/>
            <p:nvPr/>
          </p:nvSpPr>
          <p:spPr>
            <a:xfrm>
              <a:off x="3483599" y="5891056"/>
              <a:ext cx="590850" cy="5908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12</a:t>
              </a:r>
              <a:endParaRPr lang="ko-KR" altLang="en-US" sz="105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D775072-80D5-C8CB-C168-0C812C0CA3E4}"/>
                </a:ext>
              </a:extLst>
            </p:cNvPr>
            <p:cNvCxnSpPr>
              <a:stCxn id="38" idx="5"/>
              <a:endCxn id="81" idx="1"/>
            </p:cNvCxnSpPr>
            <p:nvPr/>
          </p:nvCxnSpPr>
          <p:spPr>
            <a:xfrm>
              <a:off x="3191275" y="2832616"/>
              <a:ext cx="378852" cy="355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F7FA585D-0EC0-57DC-9B86-F4BD908A9AB9}"/>
                </a:ext>
              </a:extLst>
            </p:cNvPr>
            <p:cNvCxnSpPr>
              <a:cxnSpLocks/>
              <a:stCxn id="81" idx="2"/>
              <a:endCxn id="32" idx="7"/>
            </p:cNvCxnSpPr>
            <p:nvPr/>
          </p:nvCxnSpPr>
          <p:spPr>
            <a:xfrm flipH="1">
              <a:off x="3085486" y="3397005"/>
              <a:ext cx="398113" cy="4056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E4EDE74E-6D10-EF5C-6666-748CEAE165AE}"/>
                </a:ext>
              </a:extLst>
            </p:cNvPr>
            <p:cNvCxnSpPr>
              <a:stCxn id="38" idx="0"/>
              <a:endCxn id="40" idx="4"/>
            </p:cNvCxnSpPr>
            <p:nvPr/>
          </p:nvCxnSpPr>
          <p:spPr>
            <a:xfrm flipH="1" flipV="1">
              <a:off x="2841678" y="2018614"/>
              <a:ext cx="140700" cy="30968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A2A0D6E-B184-D3E0-7BF0-2ABBAC04CD37}"/>
                </a:ext>
              </a:extLst>
            </p:cNvPr>
            <p:cNvCxnSpPr>
              <a:stCxn id="81" idx="7"/>
              <a:endCxn id="36" idx="3"/>
            </p:cNvCxnSpPr>
            <p:nvPr/>
          </p:nvCxnSpPr>
          <p:spPr>
            <a:xfrm flipV="1">
              <a:off x="3987921" y="2722682"/>
              <a:ext cx="173056" cy="46542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6179F12-0468-52FB-40F6-E9D9DF83E8C6}"/>
                </a:ext>
              </a:extLst>
            </p:cNvPr>
            <p:cNvCxnSpPr>
              <a:stCxn id="36" idx="7"/>
              <a:endCxn id="42" idx="2"/>
            </p:cNvCxnSpPr>
            <p:nvPr/>
          </p:nvCxnSpPr>
          <p:spPr>
            <a:xfrm flipV="1">
              <a:off x="4578771" y="2158530"/>
              <a:ext cx="334562" cy="14635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DFDBBF2-8EAC-F2D2-4344-75828593E5DE}"/>
                </a:ext>
              </a:extLst>
            </p:cNvPr>
            <p:cNvCxnSpPr>
              <a:endCxn id="54" idx="4"/>
            </p:cNvCxnSpPr>
            <p:nvPr/>
          </p:nvCxnSpPr>
          <p:spPr>
            <a:xfrm flipV="1">
              <a:off x="5208758" y="1438999"/>
              <a:ext cx="97124" cy="42410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DE689D44-A999-5B3F-9DA3-00B60764808B}"/>
                </a:ext>
              </a:extLst>
            </p:cNvPr>
            <p:cNvCxnSpPr>
              <a:stCxn id="40" idx="0"/>
              <a:endCxn id="52" idx="3"/>
            </p:cNvCxnSpPr>
            <p:nvPr/>
          </p:nvCxnSpPr>
          <p:spPr>
            <a:xfrm flipV="1">
              <a:off x="2841678" y="885857"/>
              <a:ext cx="728449" cy="54190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700E527-D16D-E29E-14AB-ECEE71F9740D}"/>
                </a:ext>
              </a:extLst>
            </p:cNvPr>
            <p:cNvCxnSpPr>
              <a:stCxn id="40" idx="2"/>
              <a:endCxn id="56" idx="6"/>
            </p:cNvCxnSpPr>
            <p:nvPr/>
          </p:nvCxnSpPr>
          <p:spPr>
            <a:xfrm flipH="1">
              <a:off x="1784979" y="1723189"/>
              <a:ext cx="761274" cy="2536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0F5C0A57-0A56-89F6-D59D-FA02A1D3047A}"/>
                </a:ext>
              </a:extLst>
            </p:cNvPr>
            <p:cNvCxnSpPr>
              <a:stCxn id="38" idx="2"/>
              <a:endCxn id="48" idx="7"/>
            </p:cNvCxnSpPr>
            <p:nvPr/>
          </p:nvCxnSpPr>
          <p:spPr>
            <a:xfrm flipH="1">
              <a:off x="2037498" y="2623719"/>
              <a:ext cx="649455" cy="49393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ADE16EE8-F90B-36DF-9910-616242FDEA68}"/>
                </a:ext>
              </a:extLst>
            </p:cNvPr>
            <p:cNvCxnSpPr>
              <a:stCxn id="32" idx="4"/>
              <a:endCxn id="50" idx="0"/>
            </p:cNvCxnSpPr>
            <p:nvPr/>
          </p:nvCxnSpPr>
          <p:spPr>
            <a:xfrm>
              <a:off x="2876589" y="4306991"/>
              <a:ext cx="105789" cy="54172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C9E47CFB-0AEE-1672-06A0-61A0D6B119E0}"/>
                </a:ext>
              </a:extLst>
            </p:cNvPr>
            <p:cNvCxnSpPr>
              <a:stCxn id="50" idx="2"/>
              <a:endCxn id="58" idx="6"/>
            </p:cNvCxnSpPr>
            <p:nvPr/>
          </p:nvCxnSpPr>
          <p:spPr>
            <a:xfrm flipH="1" flipV="1">
              <a:off x="1838647" y="5109442"/>
              <a:ext cx="848306" cy="347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C063D9F4-2E38-DF15-5631-34F98C83C6D3}"/>
                </a:ext>
              </a:extLst>
            </p:cNvPr>
            <p:cNvCxnSpPr>
              <a:stCxn id="81" idx="5"/>
              <a:endCxn id="34" idx="2"/>
            </p:cNvCxnSpPr>
            <p:nvPr/>
          </p:nvCxnSpPr>
          <p:spPr>
            <a:xfrm>
              <a:off x="3987921" y="3605902"/>
              <a:ext cx="303966" cy="26049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4DE6733-B998-5AE7-5292-36F78F8B8821}"/>
                </a:ext>
              </a:extLst>
            </p:cNvPr>
            <p:cNvCxnSpPr>
              <a:stCxn id="34" idx="7"/>
              <a:endCxn id="44" idx="2"/>
            </p:cNvCxnSpPr>
            <p:nvPr/>
          </p:nvCxnSpPr>
          <p:spPr>
            <a:xfrm flipV="1">
              <a:off x="4796209" y="3451364"/>
              <a:ext cx="509673" cy="2061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8DC29AB7-3DC4-BFBB-D32C-DC9EF5210F50}"/>
                </a:ext>
              </a:extLst>
            </p:cNvPr>
            <p:cNvCxnSpPr>
              <a:stCxn id="34" idx="4"/>
              <a:endCxn id="46" idx="0"/>
            </p:cNvCxnSpPr>
            <p:nvPr/>
          </p:nvCxnSpPr>
          <p:spPr>
            <a:xfrm>
              <a:off x="4587312" y="4161819"/>
              <a:ext cx="0" cy="6615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42F0ADB-B535-2A51-ED9A-5A0ABA773FA8}"/>
                </a:ext>
              </a:extLst>
            </p:cNvPr>
            <p:cNvCxnSpPr>
              <a:stCxn id="46" idx="3"/>
              <a:endCxn id="63" idx="0"/>
            </p:cNvCxnSpPr>
            <p:nvPr/>
          </p:nvCxnSpPr>
          <p:spPr>
            <a:xfrm flipH="1">
              <a:off x="3779024" y="5327666"/>
              <a:ext cx="599391" cy="5633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9F27FB43-20D3-7915-1216-5E3BA853C916}"/>
                </a:ext>
              </a:extLst>
            </p:cNvPr>
            <p:cNvCxnSpPr>
              <a:cxnSpLocks/>
              <a:stCxn id="46" idx="5"/>
              <a:endCxn id="60" idx="1"/>
            </p:cNvCxnSpPr>
            <p:nvPr/>
          </p:nvCxnSpPr>
          <p:spPr>
            <a:xfrm>
              <a:off x="4796209" y="5327666"/>
              <a:ext cx="352702" cy="492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07002579-31C2-0432-185F-CB646BA7166C}"/>
                </a:ext>
              </a:extLst>
            </p:cNvPr>
            <p:cNvGrpSpPr/>
            <p:nvPr/>
          </p:nvGrpSpPr>
          <p:grpSpPr>
            <a:xfrm>
              <a:off x="3483599" y="3101580"/>
              <a:ext cx="590850" cy="590850"/>
              <a:chOff x="3483599" y="3101580"/>
              <a:chExt cx="590850" cy="590850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FDC41B0-750E-201B-A605-3B54459D6DDF}"/>
                  </a:ext>
                </a:extLst>
              </p:cNvPr>
              <p:cNvSpPr/>
              <p:nvPr/>
            </p:nvSpPr>
            <p:spPr>
              <a:xfrm>
                <a:off x="3483599" y="3101580"/>
                <a:ext cx="590850" cy="590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100405B-84B0-8F5F-1415-AD8835583A66}"/>
                  </a:ext>
                </a:extLst>
              </p:cNvPr>
              <p:cNvSpPr txBox="1"/>
              <p:nvPr/>
            </p:nvSpPr>
            <p:spPr>
              <a:xfrm>
                <a:off x="3574891" y="3257921"/>
                <a:ext cx="391552" cy="290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900" dirty="0">
                    <a:latin typeface="+mj-ea"/>
                    <a:ea typeface="+mj-ea"/>
                  </a:rPr>
                  <a:t>P1</a:t>
                </a:r>
                <a:endParaRPr lang="ko-KR" altLang="en-US" sz="900" dirty="0">
                  <a:latin typeface="+mj-ea"/>
                  <a:ea typeface="+mj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5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3319A2-9D9D-D883-CF01-E82A0F136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910646"/>
              </p:ext>
            </p:extLst>
          </p:nvPr>
        </p:nvGraphicFramePr>
        <p:xfrm>
          <a:off x="2032000" y="2417838"/>
          <a:ext cx="8128000" cy="74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8624417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299544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111233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6669103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729497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6726879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507012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656328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89563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870679"/>
                    </a:ext>
                  </a:extLst>
                </a:gridCol>
              </a:tblGrid>
              <a:tr h="740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예약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Pretendard Regular" panose="02000503000000020004" pitchFamily="2" charset="-127"/>
                          <a:ea typeface="Pretendard Regular" panose="02000503000000020004" pitchFamily="2" charset="-127"/>
                          <a:cs typeface="Pretendard Regular" panose="02000503000000020004" pitchFamily="2" charset="-127"/>
                        </a:rPr>
                        <a:t>#4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Pretendard Regular" panose="02000503000000020004" pitchFamily="2" charset="-127"/>
                        <a:ea typeface="Pretendard Regular" panose="02000503000000020004" pitchFamily="2" charset="-127"/>
                        <a:cs typeface="Pretendard Regular" panose="020005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41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03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old"/>
        <a:ea typeface="Pretendard Bold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A190391FDF2D84EAFD36551231C58F6" ma:contentTypeVersion="10" ma:contentTypeDescription="새 문서를 만듭니다." ma:contentTypeScope="" ma:versionID="c9f048f0b8f0c844a679659606373edc">
  <xsd:schema xmlns:xsd="http://www.w3.org/2001/XMLSchema" xmlns:xs="http://www.w3.org/2001/XMLSchema" xmlns:p="http://schemas.microsoft.com/office/2006/metadata/properties" xmlns:ns3="1561c60b-0652-4add-89b9-aaa02d57c1da" targetNamespace="http://schemas.microsoft.com/office/2006/metadata/properties" ma:root="true" ma:fieldsID="3ad71d72ef232f2861bcd301807dcbaf" ns3:_="">
    <xsd:import namespace="1561c60b-0652-4add-89b9-aaa02d57c1d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61c60b-0652-4add-89b9-aaa02d57c1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61c60b-0652-4add-89b9-aaa02d57c1da" xsi:nil="true"/>
  </documentManagement>
</p:properties>
</file>

<file path=customXml/itemProps1.xml><?xml version="1.0" encoding="utf-8"?>
<ds:datastoreItem xmlns:ds="http://schemas.openxmlformats.org/officeDocument/2006/customXml" ds:itemID="{754CE264-854F-4C4A-B5DD-BC56A5A60A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61c60b-0652-4add-89b9-aaa02d57c1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41AA656-DA50-4B10-9BB4-121E27888D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3774E5-EF77-46BD-B09F-3A9B4CA828E1}">
  <ds:schemaRefs>
    <ds:schemaRef ds:uri="1561c60b-0652-4add-89b9-aaa02d57c1da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Office PowerPoint</Application>
  <PresentationFormat>와이드스크린</PresentationFormat>
  <Paragraphs>73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Pretendard Bold</vt:lpstr>
      <vt:lpstr>Pretendard Medium</vt:lpstr>
      <vt:lpstr>Pretendard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박종현</dc:creator>
  <cp:lastModifiedBy>박종현</cp:lastModifiedBy>
  <cp:revision>2</cp:revision>
  <dcterms:created xsi:type="dcterms:W3CDTF">2025-08-08T02:08:57Z</dcterms:created>
  <dcterms:modified xsi:type="dcterms:W3CDTF">2025-08-08T02:34:47Z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0x0101001A190391FDF2D84EAFD36551231C58F6</vt:lpwstr>
  </property>
</Properties>
</file>