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6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A340C-1072-7E29-9EBC-102DE383F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6D94664-DE38-01F0-C85A-25B3E431D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DAF5E-5467-34FE-E050-46944E77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C6835B-D674-FC63-FC9A-7B5F0511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80157F-3645-DC74-825B-F8486360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3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9EA87-9CB6-088E-56F2-17DDAC87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5CB25-2B72-2057-53F3-65D07AD3B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6530A-C130-2C7E-75DA-7135831E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F6F9D-B2BB-0BA4-B4C8-8C3B8054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16C9E-3C8A-EE9C-BD57-956A6ACC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13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501A04-A407-BB60-503F-C8274B400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F8BE22-FE6F-9A47-E519-2D06524E4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B7327-72A2-9E25-E102-AA57A6D7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C2E23-F4DF-D77D-000B-8BF1622E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726F8-2733-B44F-D7EE-FFEB1076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21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F27B4-449C-601A-DC06-C0451F5C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969E6B-C10F-5BB7-02BD-DC092521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F3CF9-C0E5-A3E7-0468-DE9FC619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D94F9C-5141-8D3C-EA59-0BBDF208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C662B1-72AA-B782-FADF-01DB68C6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53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D823-8221-7699-F322-3D1B9388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9188D6-A285-FE22-8782-EBBA4AB70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8A8E7-18A6-BF36-D49A-B0693F8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4A4D62-5BE9-01D4-1C49-F26E6DDA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C57344-1C0C-16BE-B1B8-3EB2B15B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2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3DA36-FCCE-9D3F-3F59-E3D355DF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84CC1-C460-9768-C79C-36E31FC0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9463CE-63A1-252C-56FE-FC60C7485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62239-B7F7-BFCE-D52E-22CC783F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1B331-042C-942D-D064-AD81F765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D0F8EE-21C8-DFFA-AA66-3EFBA7C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3D65A-A9A8-6F68-0D3A-0F230CA6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3CBF16-E3ED-48EC-1108-F1690E8C7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93DEBC-B04E-5A87-B2C2-3DABE5EC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E57C09-56D1-0898-4F21-FD1196E1E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0D0EE0-66D9-8FD4-30B3-C2350CD6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54BB4-7A83-A7B9-A36B-16E294FA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DC21DC-70FD-F7E8-392B-B1F673FF5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9EBBAC-E2FF-FF33-6796-E7D848A8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42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05668-C98B-D095-A563-C870FD70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114ACF-4EA3-0328-DA6A-ED02D2FF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C39551-01FA-D3CF-E749-BBE37F2B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BA7E06-3413-0862-B40A-F9FF8AD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3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F21650-940E-8D23-3004-39ED6CED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A49566-DA7E-1C3D-3ADE-3FE2FDB3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81F11E-3DB3-ECDF-DDBC-A879353E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8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AC35D-1575-8002-094A-03C26D19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84E89-3D3F-F04D-38A3-5FB724BE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11E5F9-B46F-79A3-09BA-3ACB0C7F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F1F7A-A0E6-59E7-26F5-76A5D36A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234A3-4730-D363-DDCD-BF30CF9B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AA45CF-E67A-A28E-D2C0-3893AA79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94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47E98-6A2E-8B1B-01EA-ED83D1C4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6A3C3E-96B1-C746-0EA1-7AC6A3C8D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8B90D9-68A6-8115-EDCA-ADC02B3A5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DCC368-91FE-931C-2463-E58B4D12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757A33-4F71-038E-9635-3D4D6CD9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9EA46C-BDB3-48CD-F66A-CA3B8766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9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663C63-CBF8-2C74-B6FB-C932E4E44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B927FF-3140-1810-7573-B9A95DB2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FE28B-7039-F77B-4235-0A70EE68BB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4F247-22F3-40B6-B057-8C1F3B445B4A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65993-E3BB-E72F-5D82-2E5FA7459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F6883-D1E0-3958-D294-153BF5D7A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EFEE3-5EAE-4B03-8B50-0064DCE377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61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E326A-51C8-FD8D-C2D3-B214EC68A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70D459-98EE-065C-430B-CE8F6A4F2D8A}"/>
              </a:ext>
            </a:extLst>
          </p:cNvPr>
          <p:cNvSpPr/>
          <p:nvPr/>
        </p:nvSpPr>
        <p:spPr>
          <a:xfrm>
            <a:off x="1071465" y="3429000"/>
            <a:ext cx="43942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87C3C9-88C2-8162-1C8A-29AF94772A45}"/>
              </a:ext>
            </a:extLst>
          </p:cNvPr>
          <p:cNvGrpSpPr/>
          <p:nvPr/>
        </p:nvGrpSpPr>
        <p:grpSpPr>
          <a:xfrm>
            <a:off x="1463481" y="3746500"/>
            <a:ext cx="3610169" cy="2717800"/>
            <a:chOff x="6804739" y="1905000"/>
            <a:chExt cx="3610169" cy="2717800"/>
          </a:xfrm>
        </p:grpSpPr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7A5C5FA5-ED2D-3AA7-B8FD-C6D46D02D078}"/>
                </a:ext>
              </a:extLst>
            </p:cNvPr>
            <p:cNvSpPr/>
            <p:nvPr/>
          </p:nvSpPr>
          <p:spPr>
            <a:xfrm>
              <a:off x="6804739" y="1905000"/>
              <a:ext cx="2836636" cy="27178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9BDC28B-2C36-F2C9-3DB6-71A4461B98D1}"/>
                </a:ext>
              </a:extLst>
            </p:cNvPr>
            <p:cNvSpPr/>
            <p:nvPr/>
          </p:nvSpPr>
          <p:spPr>
            <a:xfrm>
              <a:off x="7725359" y="2438398"/>
              <a:ext cx="254000" cy="21748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8727A9-BF90-5D6F-750E-DE2F998CB5D8}"/>
                </a:ext>
              </a:extLst>
            </p:cNvPr>
            <p:cNvSpPr/>
            <p:nvPr/>
          </p:nvSpPr>
          <p:spPr>
            <a:xfrm>
              <a:off x="8322389" y="3448049"/>
              <a:ext cx="254000" cy="11652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5E60ABA-4B78-C248-AB82-D50040162AF0}"/>
                </a:ext>
              </a:extLst>
            </p:cNvPr>
            <p:cNvCxnSpPr>
              <a:cxnSpLocks/>
            </p:cNvCxnSpPr>
            <p:nvPr/>
          </p:nvCxnSpPr>
          <p:spPr>
            <a:xfrm>
              <a:off x="7979359" y="2447921"/>
              <a:ext cx="13132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9D532253-1B93-543F-D28A-13BCA1E66528}"/>
                </a:ext>
              </a:extLst>
            </p:cNvPr>
            <p:cNvCxnSpPr>
              <a:cxnSpLocks/>
            </p:cNvCxnSpPr>
            <p:nvPr/>
          </p:nvCxnSpPr>
          <p:spPr>
            <a:xfrm>
              <a:off x="8576389" y="3457575"/>
              <a:ext cx="7161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D4E681-3392-F832-2968-08853F11BABD}"/>
                </a:ext>
              </a:extLst>
            </p:cNvPr>
            <p:cNvSpPr txBox="1"/>
            <p:nvPr/>
          </p:nvSpPr>
          <p:spPr>
            <a:xfrm>
              <a:off x="9375841" y="2269121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20D8D6-5654-C997-513F-BA5035A775E3}"/>
                </a:ext>
              </a:extLst>
            </p:cNvPr>
            <p:cNvSpPr txBox="1"/>
            <p:nvPr/>
          </p:nvSpPr>
          <p:spPr>
            <a:xfrm>
              <a:off x="9375841" y="3276683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8437A97-6BE4-0F8D-6902-28934CE0E14B}"/>
                </a:ext>
              </a:extLst>
            </p:cNvPr>
            <p:cNvSpPr/>
            <p:nvPr/>
          </p:nvSpPr>
          <p:spPr>
            <a:xfrm>
              <a:off x="8020990" y="4410079"/>
              <a:ext cx="254000" cy="2031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A785EDC-E6AA-DA26-CFD7-B2293FCB1D06}"/>
                </a:ext>
              </a:extLst>
            </p:cNvPr>
            <p:cNvCxnSpPr>
              <a:cxnSpLocks/>
            </p:cNvCxnSpPr>
            <p:nvPr/>
          </p:nvCxnSpPr>
          <p:spPr>
            <a:xfrm>
              <a:off x="8274990" y="4419313"/>
              <a:ext cx="101758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2E2645-EA4B-BAED-E8CC-D161077DBCF3}"/>
                </a:ext>
              </a:extLst>
            </p:cNvPr>
            <p:cNvSpPr txBox="1"/>
            <p:nvPr/>
          </p:nvSpPr>
          <p:spPr>
            <a:xfrm>
              <a:off x="9375841" y="4238421"/>
              <a:ext cx="1039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692417C-11BC-C7CB-5030-53F4AEA98297}"/>
              </a:ext>
            </a:extLst>
          </p:cNvPr>
          <p:cNvSpPr/>
          <p:nvPr/>
        </p:nvSpPr>
        <p:spPr>
          <a:xfrm>
            <a:off x="5073650" y="3429000"/>
            <a:ext cx="43942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155CA0A-0101-F7C9-C6AD-50D5685A679C}"/>
              </a:ext>
            </a:extLst>
          </p:cNvPr>
          <p:cNvGrpSpPr/>
          <p:nvPr/>
        </p:nvGrpSpPr>
        <p:grpSpPr>
          <a:xfrm>
            <a:off x="5464223" y="3746500"/>
            <a:ext cx="3611612" cy="2717801"/>
            <a:chOff x="5464223" y="1905000"/>
            <a:chExt cx="3611612" cy="2717801"/>
          </a:xfrm>
        </p:grpSpPr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BCD87543-2FE0-4F4F-65DA-1C74A95217D6}"/>
                </a:ext>
              </a:extLst>
            </p:cNvPr>
            <p:cNvSpPr/>
            <p:nvPr/>
          </p:nvSpPr>
          <p:spPr>
            <a:xfrm>
              <a:off x="6303023" y="1905000"/>
              <a:ext cx="1999278" cy="27178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58BF697-A92D-2C4E-6269-C90725FF8B52}"/>
                </a:ext>
              </a:extLst>
            </p:cNvPr>
            <p:cNvSpPr/>
            <p:nvPr/>
          </p:nvSpPr>
          <p:spPr>
            <a:xfrm>
              <a:off x="6386286" y="2438398"/>
              <a:ext cx="254000" cy="21748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816362B-E686-D6C2-0644-7AEBF913A7A9}"/>
                </a:ext>
              </a:extLst>
            </p:cNvPr>
            <p:cNvSpPr/>
            <p:nvPr/>
          </p:nvSpPr>
          <p:spPr>
            <a:xfrm>
              <a:off x="6983316" y="3448049"/>
              <a:ext cx="254000" cy="11652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312AF86-4592-C47E-A36A-668852A7E997}"/>
                </a:ext>
              </a:extLst>
            </p:cNvPr>
            <p:cNvCxnSpPr>
              <a:cxnSpLocks/>
            </p:cNvCxnSpPr>
            <p:nvPr/>
          </p:nvCxnSpPr>
          <p:spPr>
            <a:xfrm>
              <a:off x="6640286" y="2447921"/>
              <a:ext cx="13132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8901110-1359-80C5-25E6-19CA612482F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316" y="3457575"/>
              <a:ext cx="7161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BC46CA-BF20-6A31-B066-930313A94ED8}"/>
                </a:ext>
              </a:extLst>
            </p:cNvPr>
            <p:cNvSpPr txBox="1"/>
            <p:nvPr/>
          </p:nvSpPr>
          <p:spPr>
            <a:xfrm>
              <a:off x="8036768" y="2269121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F09128-2A05-6F7B-A425-15328DEF67EC}"/>
                </a:ext>
              </a:extLst>
            </p:cNvPr>
            <p:cNvSpPr txBox="1"/>
            <p:nvPr/>
          </p:nvSpPr>
          <p:spPr>
            <a:xfrm>
              <a:off x="8036768" y="3276683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C51440-14EF-4EC5-039A-CE42529D7E41}"/>
                </a:ext>
              </a:extLst>
            </p:cNvPr>
            <p:cNvSpPr/>
            <p:nvPr/>
          </p:nvSpPr>
          <p:spPr>
            <a:xfrm>
              <a:off x="5476259" y="4410079"/>
              <a:ext cx="254000" cy="20319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716E1EA-0C2C-1D72-21EE-BC611EC20A8C}"/>
                </a:ext>
              </a:extLst>
            </p:cNvPr>
            <p:cNvSpPr txBox="1"/>
            <p:nvPr/>
          </p:nvSpPr>
          <p:spPr>
            <a:xfrm>
              <a:off x="8036768" y="4238421"/>
              <a:ext cx="1039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4" name="직각 삼각형 33">
              <a:extLst>
                <a:ext uri="{FF2B5EF4-FFF2-40B4-BE49-F238E27FC236}">
                  <a16:creationId xmlns:a16="http://schemas.microsoft.com/office/drawing/2014/main" id="{789F7391-EA7A-44B4-1EB8-97E042AF136E}"/>
                </a:ext>
              </a:extLst>
            </p:cNvPr>
            <p:cNvSpPr/>
            <p:nvPr/>
          </p:nvSpPr>
          <p:spPr>
            <a:xfrm flipH="1">
              <a:off x="5464223" y="1905001"/>
              <a:ext cx="838800" cy="27178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C076AC0-A659-1AC9-726C-2002B48FD7AE}"/>
                </a:ext>
              </a:extLst>
            </p:cNvPr>
            <p:cNvSpPr/>
            <p:nvPr/>
          </p:nvSpPr>
          <p:spPr>
            <a:xfrm>
              <a:off x="5774774" y="4150519"/>
              <a:ext cx="254000" cy="462754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E95826CD-F398-E8E5-43CD-93B6BFF60505}"/>
                </a:ext>
              </a:extLst>
            </p:cNvPr>
            <p:cNvCxnSpPr>
              <a:cxnSpLocks/>
            </p:cNvCxnSpPr>
            <p:nvPr/>
          </p:nvCxnSpPr>
          <p:spPr>
            <a:xfrm>
              <a:off x="5730259" y="4419313"/>
              <a:ext cx="22232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189572-68C7-0983-6F0C-7DDA8FDEE7E7}"/>
                </a:ext>
              </a:extLst>
            </p:cNvPr>
            <p:cNvSpPr txBox="1"/>
            <p:nvPr/>
          </p:nvSpPr>
          <p:spPr>
            <a:xfrm>
              <a:off x="8036768" y="3979827"/>
              <a:ext cx="10390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120085F5-8C85-3CFE-617F-A4E6E5221693}"/>
                </a:ext>
              </a:extLst>
            </p:cNvPr>
            <p:cNvCxnSpPr>
              <a:cxnSpLocks/>
            </p:cNvCxnSpPr>
            <p:nvPr/>
          </p:nvCxnSpPr>
          <p:spPr>
            <a:xfrm>
              <a:off x="6028774" y="4160719"/>
              <a:ext cx="192473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F1C61B-5F3B-AC60-A899-40CB255F2D29}"/>
              </a:ext>
            </a:extLst>
          </p:cNvPr>
          <p:cNvSpPr/>
          <p:nvPr/>
        </p:nvSpPr>
        <p:spPr>
          <a:xfrm>
            <a:off x="546100" y="228600"/>
            <a:ext cx="4394200" cy="335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5B371B-75E5-1B01-C1DC-DFCAB180D640}"/>
              </a:ext>
            </a:extLst>
          </p:cNvPr>
          <p:cNvGrpSpPr/>
          <p:nvPr/>
        </p:nvGrpSpPr>
        <p:grpSpPr>
          <a:xfrm>
            <a:off x="938116" y="546100"/>
            <a:ext cx="3610169" cy="2717800"/>
            <a:chOff x="908050" y="533400"/>
            <a:chExt cx="3610169" cy="2717800"/>
          </a:xfrm>
        </p:grpSpPr>
        <p:sp>
          <p:nvSpPr>
            <p:cNvPr id="46" name="직각 삼각형 45">
              <a:extLst>
                <a:ext uri="{FF2B5EF4-FFF2-40B4-BE49-F238E27FC236}">
                  <a16:creationId xmlns:a16="http://schemas.microsoft.com/office/drawing/2014/main" id="{642FFCDA-90A7-D1EC-79F3-341789FCF8E9}"/>
                </a:ext>
              </a:extLst>
            </p:cNvPr>
            <p:cNvSpPr/>
            <p:nvPr/>
          </p:nvSpPr>
          <p:spPr>
            <a:xfrm>
              <a:off x="908050" y="533400"/>
              <a:ext cx="2836636" cy="2717800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8FF97FA-AE15-5CAD-E739-3771E25CAF0A}"/>
                </a:ext>
              </a:extLst>
            </p:cNvPr>
            <p:cNvSpPr/>
            <p:nvPr/>
          </p:nvSpPr>
          <p:spPr>
            <a:xfrm>
              <a:off x="1360714" y="1066798"/>
              <a:ext cx="254000" cy="217487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E9331D3-833E-8D6A-C762-7900A51B99C3}"/>
                </a:ext>
              </a:extLst>
            </p:cNvPr>
            <p:cNvSpPr/>
            <p:nvPr/>
          </p:nvSpPr>
          <p:spPr>
            <a:xfrm>
              <a:off x="2425700" y="2076449"/>
              <a:ext cx="254000" cy="116522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E69AAB4D-5F5C-B691-CAAB-0B0510EC8022}"/>
                </a:ext>
              </a:extLst>
            </p:cNvPr>
            <p:cNvCxnSpPr>
              <a:cxnSpLocks/>
            </p:cNvCxnSpPr>
            <p:nvPr/>
          </p:nvCxnSpPr>
          <p:spPr>
            <a:xfrm>
              <a:off x="1614714" y="1076321"/>
              <a:ext cx="1781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B7406B5D-5CAF-8B82-859D-02A950D44323}"/>
                </a:ext>
              </a:extLst>
            </p:cNvPr>
            <p:cNvCxnSpPr>
              <a:cxnSpLocks/>
            </p:cNvCxnSpPr>
            <p:nvPr/>
          </p:nvCxnSpPr>
          <p:spPr>
            <a:xfrm>
              <a:off x="2679700" y="2085975"/>
              <a:ext cx="7161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EA4941-FEBD-7E25-C18A-CCB5C6129321}"/>
                </a:ext>
              </a:extLst>
            </p:cNvPr>
            <p:cNvSpPr txBox="1"/>
            <p:nvPr/>
          </p:nvSpPr>
          <p:spPr>
            <a:xfrm>
              <a:off x="3479152" y="897521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158DF2-9F26-1E49-BF70-A88BF2D86189}"/>
                </a:ext>
              </a:extLst>
            </p:cNvPr>
            <p:cNvSpPr txBox="1"/>
            <p:nvPr/>
          </p:nvSpPr>
          <p:spPr>
            <a:xfrm>
              <a:off x="3479152" y="1905083"/>
              <a:ext cx="10390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점수</a:t>
              </a:r>
              <a:r>
                <a:rPr lang="en-US" altLang="ko-KR" sz="16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: 1e9</a:t>
              </a:r>
              <a:endParaRPr lang="ko-KR" altLang="en-US" sz="16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568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박종현</dc:creator>
  <cp:lastModifiedBy>박종현</cp:lastModifiedBy>
  <cp:revision>1</cp:revision>
  <dcterms:created xsi:type="dcterms:W3CDTF">2025-07-04T10:40:26Z</dcterms:created>
  <dcterms:modified xsi:type="dcterms:W3CDTF">2025-07-04T12:31:57Z</dcterms:modified>
</cp:coreProperties>
</file>