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85"/>
    <a:srgbClr val="FFB70F"/>
    <a:srgbClr val="00D1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>
        <p:scale>
          <a:sx n="127" d="100"/>
          <a:sy n="127" d="100"/>
        </p:scale>
        <p:origin x="53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5D035-8786-23C9-8A31-7D30AF3E0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36D45D-7C65-9FD3-986A-F251ABBF1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A93091-6459-A58B-0E9B-6B0FD9CD5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4551-6C89-524B-B89B-C5EC29B9255D}" type="datetimeFigureOut">
              <a:rPr kumimoji="1" lang="ko-KR" altLang="en-US" smtClean="0"/>
              <a:t>2025. 7. 8.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720464-E9F2-96F2-B9DE-07CEB65BB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D0E6DC-03D7-DCB8-3916-71180DBB3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B706-1D67-8147-B10E-3A0F495781D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37447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C6A3C8-306C-F3FF-394B-1536BF557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5B1433-04AF-1639-3FF8-B83AAAE49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F84DB2-794B-1CB3-54BF-51BB44002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4551-6C89-524B-B89B-C5EC29B9255D}" type="datetimeFigureOut">
              <a:rPr kumimoji="1" lang="ko-KR" altLang="en-US" smtClean="0"/>
              <a:t>2025. 7. 8.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16A0FE-5DC6-ADAE-2991-3505E3B58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1AFF77-68F6-D684-E5AD-660EC4141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B706-1D67-8147-B10E-3A0F495781D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6155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21F373-CD2D-3D67-8E19-712E1A6540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C5D8A3-B03A-B962-8E6C-332D5724E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F23633-4616-CA1B-A264-084F0D67E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4551-6C89-524B-B89B-C5EC29B9255D}" type="datetimeFigureOut">
              <a:rPr kumimoji="1" lang="ko-KR" altLang="en-US" smtClean="0"/>
              <a:t>2025. 7. 8.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905AF4-F906-C561-1804-6CE95DB92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3631D6-8AC4-6F24-D0CF-8DD049D2B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B706-1D67-8147-B10E-3A0F495781D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6388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03A98-BA18-49B3-B200-73A88F847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EBEC33-F9BE-DB56-F4AF-DDA0FE52E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32D89E-3872-B3F3-A71E-D5AB3E92A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4551-6C89-524B-B89B-C5EC29B9255D}" type="datetimeFigureOut">
              <a:rPr kumimoji="1" lang="ko-KR" altLang="en-US" smtClean="0"/>
              <a:t>2025. 7. 8.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BA3A9-FB8E-2574-1070-F78AC8064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E627B6-4F99-4674-773D-3E7A20A0B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B706-1D67-8147-B10E-3A0F495781D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336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19E5-0EE9-1B1C-823F-6342B75F1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EF0131-BC53-EC7E-1BCF-CFBFD5A99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986013-3844-9FF6-9E6B-29711E8C8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4551-6C89-524B-B89B-C5EC29B9255D}" type="datetimeFigureOut">
              <a:rPr kumimoji="1" lang="ko-KR" altLang="en-US" smtClean="0"/>
              <a:t>2025. 7. 8.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2C2909-AD2A-7624-33D4-813A1A2C9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5A7EA7-A171-EC21-EDF4-324E591D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B706-1D67-8147-B10E-3A0F495781D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06897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69140-8280-E416-89C3-CB16DC349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355D53-0058-2FBE-E51E-1C44A25413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099523-D791-9695-738B-F76186AFD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4BDA5C-B17E-94F4-8AAC-D69D94AC3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4551-6C89-524B-B89B-C5EC29B9255D}" type="datetimeFigureOut">
              <a:rPr kumimoji="1" lang="ko-KR" altLang="en-US" smtClean="0"/>
              <a:t>2025. 7. 8.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21B52D-E9EE-227F-2BF3-5614639F4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7291A5-95AB-70BA-F380-6D79590D5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B706-1D67-8147-B10E-3A0F495781D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73137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65884-9492-B241-AD5E-B68CA451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D7E2D0-CE88-4950-C84F-0523AD34F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D182E3-338A-DF88-CADB-94484F452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9F2DE4-F271-FB9B-EE7E-BB44E4E941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61C7DE-A15C-697C-32E8-3D4506A9FD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B7D75D-B0D9-E66F-3DC8-BB5F282F5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4551-6C89-524B-B89B-C5EC29B9255D}" type="datetimeFigureOut">
              <a:rPr kumimoji="1" lang="ko-KR" altLang="en-US" smtClean="0"/>
              <a:t>2025. 7. 8.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B785EA1-3B0D-475C-01EE-71D76B4A3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E7D197-9C85-7B8B-F4CC-D93CA18AA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B706-1D67-8147-B10E-3A0F495781D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2889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D0BA43-81B3-F0A6-DB5D-629252F5C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52AA61-B603-1772-82EE-B45276C54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4551-6C89-524B-B89B-C5EC29B9255D}" type="datetimeFigureOut">
              <a:rPr kumimoji="1" lang="ko-KR" altLang="en-US" smtClean="0"/>
              <a:t>2025. 7. 8.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4598EC-A739-F240-9136-95910E70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2CD46D-BA61-8998-F12B-42D8DF1A6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B706-1D67-8147-B10E-3A0F495781D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122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674A1B-86C1-2A85-AE4E-EC1A01031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4551-6C89-524B-B89B-C5EC29B9255D}" type="datetimeFigureOut">
              <a:rPr kumimoji="1" lang="ko-KR" altLang="en-US" smtClean="0"/>
              <a:t>2025. 7. 8.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2FE5A7-85BA-2F55-9A0F-1920A6A8B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6D8DC7-5DB4-7E75-3301-3E664CC19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B706-1D67-8147-B10E-3A0F495781D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36865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2691B-052B-AC68-BCB7-D50605787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597F64-63A8-3A27-93D4-40644BA62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089C5C-D327-BCFB-B85C-E85C411EA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31436D-9218-6CA5-41F2-3A67E5775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4551-6C89-524B-B89B-C5EC29B9255D}" type="datetimeFigureOut">
              <a:rPr kumimoji="1" lang="ko-KR" altLang="en-US" smtClean="0"/>
              <a:t>2025. 7. 8.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B75896-79A9-4440-C8E5-C458C44BD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CB0117-E649-778B-A708-59DC85394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B706-1D67-8147-B10E-3A0F495781D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782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ACC59F-C168-1DC6-EAB6-9E6B4D3E0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163645-21C3-6DAB-28D1-171FA67DDD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69BACF-D752-DD39-A0E8-63688C709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42F652-1BD4-8C6A-E07F-0A3644A9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4551-6C89-524B-B89B-C5EC29B9255D}" type="datetimeFigureOut">
              <a:rPr kumimoji="1" lang="ko-KR" altLang="en-US" smtClean="0"/>
              <a:t>2025. 7. 8.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B1ECC9-D0FE-8322-D893-CBC2A05DC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47BB8E-C34A-6632-3A67-85D5318F0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B706-1D67-8147-B10E-3A0F495781D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3022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FE6B99-716C-D64D-11A5-39D4E0877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1597C7-668C-2479-A671-912DDCD59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C694BC-5540-1FE1-7A78-D8C8BFC5B7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744551-6C89-524B-B89B-C5EC29B9255D}" type="datetimeFigureOut">
              <a:rPr kumimoji="1" lang="ko-KR" altLang="en-US" smtClean="0"/>
              <a:t>2025. 7. 8.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B208AC-7A55-C5FF-8806-C9444ACBF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746656-88EA-CC80-F72C-2A99F9403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50B706-1D67-8147-B10E-3A0F495781D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5524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3A138077-D9E4-71CB-F14B-EB76986ABAD3}"/>
              </a:ext>
            </a:extLst>
          </p:cNvPr>
          <p:cNvSpPr/>
          <p:nvPr/>
        </p:nvSpPr>
        <p:spPr>
          <a:xfrm>
            <a:off x="818707" y="361506"/>
            <a:ext cx="10260419" cy="14460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DAC8F91-CA5A-5F8B-920A-886E496A58DE}"/>
              </a:ext>
            </a:extLst>
          </p:cNvPr>
          <p:cNvGrpSpPr/>
          <p:nvPr/>
        </p:nvGrpSpPr>
        <p:grpSpPr>
          <a:xfrm>
            <a:off x="8259725" y="1324318"/>
            <a:ext cx="2527005" cy="307777"/>
            <a:chOff x="1669800" y="2190308"/>
            <a:chExt cx="2527005" cy="307777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B9C2DF36-EE53-05B0-9294-1E5AFCC94F39}"/>
                </a:ext>
              </a:extLst>
            </p:cNvPr>
            <p:cNvGrpSpPr/>
            <p:nvPr/>
          </p:nvGrpSpPr>
          <p:grpSpPr>
            <a:xfrm>
              <a:off x="1669800" y="2190308"/>
              <a:ext cx="674372" cy="307777"/>
              <a:chOff x="1180214" y="2652824"/>
              <a:chExt cx="674372" cy="307777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A40934B3-FA17-4F7B-B7BD-F67DBB168C80}"/>
                  </a:ext>
                </a:extLst>
              </p:cNvPr>
              <p:cNvSpPr/>
              <p:nvPr/>
            </p:nvSpPr>
            <p:spPr>
              <a:xfrm>
                <a:off x="1180214" y="2732284"/>
                <a:ext cx="148856" cy="148856"/>
              </a:xfrm>
              <a:prstGeom prst="ellipse">
                <a:avLst/>
              </a:prstGeom>
              <a:solidFill>
                <a:srgbClr val="00D1B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49D061-01C8-7382-3C69-BCBE31785595}"/>
                  </a:ext>
                </a:extLst>
              </p:cNvPr>
              <p:cNvSpPr txBox="1"/>
              <p:nvPr/>
            </p:nvSpPr>
            <p:spPr>
              <a:xfrm>
                <a:off x="1339701" y="2652824"/>
                <a:ext cx="5148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400" dirty="0">
                    <a:latin typeface="Noto Sans KR" panose="020B0200000000000000" pitchFamily="34" charset="-128"/>
                    <a:ea typeface="Noto Sans KR" panose="020B0200000000000000" pitchFamily="34" charset="-128"/>
                  </a:rPr>
                  <a:t>출발</a:t>
                </a: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6C452EFD-529F-3BE8-BA1B-CED1E8B10953}"/>
                </a:ext>
              </a:extLst>
            </p:cNvPr>
            <p:cNvGrpSpPr/>
            <p:nvPr/>
          </p:nvGrpSpPr>
          <p:grpSpPr>
            <a:xfrm>
              <a:off x="2596116" y="2190308"/>
              <a:ext cx="674372" cy="307777"/>
              <a:chOff x="1180214" y="2652824"/>
              <a:chExt cx="674372" cy="307777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F7FE7B8A-EB84-1338-AE4A-6AF51067F50F}"/>
                  </a:ext>
                </a:extLst>
              </p:cNvPr>
              <p:cNvSpPr/>
              <p:nvPr/>
            </p:nvSpPr>
            <p:spPr>
              <a:xfrm>
                <a:off x="1180214" y="2732284"/>
                <a:ext cx="148856" cy="148856"/>
              </a:xfrm>
              <a:prstGeom prst="ellipse">
                <a:avLst/>
              </a:prstGeom>
              <a:solidFill>
                <a:srgbClr val="FFB70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F67DCC3-8E3F-6F51-31E7-6BC5FBB384B1}"/>
                  </a:ext>
                </a:extLst>
              </p:cNvPr>
              <p:cNvSpPr txBox="1"/>
              <p:nvPr/>
            </p:nvSpPr>
            <p:spPr>
              <a:xfrm>
                <a:off x="1339701" y="2652824"/>
                <a:ext cx="5148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400" dirty="0">
                    <a:latin typeface="Noto Sans KR" panose="020B0200000000000000" pitchFamily="34" charset="-128"/>
                    <a:ea typeface="Noto Sans KR" panose="020B0200000000000000" pitchFamily="34" charset="-128"/>
                  </a:rPr>
                  <a:t>대기</a:t>
                </a: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3015B1B7-7023-97F4-2ADA-9E6F7977FA10}"/>
                </a:ext>
              </a:extLst>
            </p:cNvPr>
            <p:cNvGrpSpPr/>
            <p:nvPr/>
          </p:nvGrpSpPr>
          <p:grpSpPr>
            <a:xfrm>
              <a:off x="3522433" y="2190308"/>
              <a:ext cx="674372" cy="307777"/>
              <a:chOff x="1180214" y="2652824"/>
              <a:chExt cx="674372" cy="307777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5ABA2DD1-18CC-1085-EE25-083072887C03}"/>
                  </a:ext>
                </a:extLst>
              </p:cNvPr>
              <p:cNvSpPr/>
              <p:nvPr/>
            </p:nvSpPr>
            <p:spPr>
              <a:xfrm>
                <a:off x="1180214" y="2732284"/>
                <a:ext cx="148856" cy="148856"/>
              </a:xfrm>
              <a:prstGeom prst="ellipse">
                <a:avLst/>
              </a:prstGeom>
              <a:solidFill>
                <a:srgbClr val="FF668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779BE7D-E0B5-33CC-3AA8-0940091799A9}"/>
                  </a:ext>
                </a:extLst>
              </p:cNvPr>
              <p:cNvSpPr txBox="1"/>
              <p:nvPr/>
            </p:nvSpPr>
            <p:spPr>
              <a:xfrm>
                <a:off x="1339701" y="2652824"/>
                <a:ext cx="5148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400" dirty="0">
                    <a:latin typeface="Noto Sans KR" panose="020B0200000000000000" pitchFamily="34" charset="-128"/>
                    <a:ea typeface="Noto Sans KR" panose="020B0200000000000000" pitchFamily="34" charset="-128"/>
                  </a:rPr>
                  <a:t>복귀</a:t>
                </a:r>
              </a:p>
            </p:txBody>
          </p:sp>
        </p:grp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E76A073-16DB-B64A-30A9-5152AFC266C1}"/>
              </a:ext>
            </a:extLst>
          </p:cNvPr>
          <p:cNvGrpSpPr/>
          <p:nvPr/>
        </p:nvGrpSpPr>
        <p:grpSpPr>
          <a:xfrm>
            <a:off x="1111102" y="627319"/>
            <a:ext cx="9675628" cy="478467"/>
            <a:chOff x="1180214" y="627319"/>
            <a:chExt cx="9675628" cy="47846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7AFD329-4DBC-B3E4-50A8-5BFA4100BA5C}"/>
                </a:ext>
              </a:extLst>
            </p:cNvPr>
            <p:cNvSpPr/>
            <p:nvPr/>
          </p:nvSpPr>
          <p:spPr>
            <a:xfrm>
              <a:off x="1180214" y="627321"/>
              <a:ext cx="9675628" cy="478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D82811D-791E-8AAB-6695-20481242C1B8}"/>
                </a:ext>
              </a:extLst>
            </p:cNvPr>
            <p:cNvSpPr/>
            <p:nvPr/>
          </p:nvSpPr>
          <p:spPr>
            <a:xfrm>
              <a:off x="1180214" y="627321"/>
              <a:ext cx="1392865" cy="478465"/>
            </a:xfrm>
            <a:prstGeom prst="rect">
              <a:avLst/>
            </a:prstGeom>
            <a:solidFill>
              <a:srgbClr val="00D1B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B6F1F64-9AA8-AD2C-B2B6-BCCCC7265ECB}"/>
                </a:ext>
              </a:extLst>
            </p:cNvPr>
            <p:cNvSpPr/>
            <p:nvPr/>
          </p:nvSpPr>
          <p:spPr>
            <a:xfrm>
              <a:off x="7942520" y="627319"/>
              <a:ext cx="2913322" cy="478465"/>
            </a:xfrm>
            <a:prstGeom prst="rect">
              <a:avLst/>
            </a:prstGeom>
            <a:solidFill>
              <a:srgbClr val="FF668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E9E4119-1A74-38D3-EC3A-D5A82C2060F2}"/>
                </a:ext>
              </a:extLst>
            </p:cNvPr>
            <p:cNvSpPr/>
            <p:nvPr/>
          </p:nvSpPr>
          <p:spPr>
            <a:xfrm>
              <a:off x="2573079" y="627320"/>
              <a:ext cx="861237" cy="478465"/>
            </a:xfrm>
            <a:prstGeom prst="rect">
              <a:avLst/>
            </a:prstGeom>
            <a:solidFill>
              <a:srgbClr val="FFB70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F794980-50CB-AC5A-EBC3-CB3AD774EFD5}"/>
                </a:ext>
              </a:extLst>
            </p:cNvPr>
            <p:cNvSpPr/>
            <p:nvPr/>
          </p:nvSpPr>
          <p:spPr>
            <a:xfrm>
              <a:off x="3434316" y="627319"/>
              <a:ext cx="1392865" cy="478465"/>
            </a:xfrm>
            <a:prstGeom prst="rect">
              <a:avLst/>
            </a:prstGeom>
            <a:solidFill>
              <a:srgbClr val="00D1B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CC9C486-82E1-EC21-8FD8-0053AC88216E}"/>
                </a:ext>
              </a:extLst>
            </p:cNvPr>
            <p:cNvSpPr/>
            <p:nvPr/>
          </p:nvSpPr>
          <p:spPr>
            <a:xfrm>
              <a:off x="4827181" y="627319"/>
              <a:ext cx="861237" cy="478465"/>
            </a:xfrm>
            <a:prstGeom prst="rect">
              <a:avLst/>
            </a:prstGeom>
            <a:solidFill>
              <a:srgbClr val="FFB70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B50A513-02A1-25B8-FCA8-0668130AFFA7}"/>
                </a:ext>
              </a:extLst>
            </p:cNvPr>
            <p:cNvSpPr/>
            <p:nvPr/>
          </p:nvSpPr>
          <p:spPr>
            <a:xfrm>
              <a:off x="5688418" y="627319"/>
              <a:ext cx="1392865" cy="478465"/>
            </a:xfrm>
            <a:prstGeom prst="rect">
              <a:avLst/>
            </a:prstGeom>
            <a:solidFill>
              <a:srgbClr val="00D1B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4F22ABB-401A-261C-85E7-1864A4905CF3}"/>
                </a:ext>
              </a:extLst>
            </p:cNvPr>
            <p:cNvSpPr/>
            <p:nvPr/>
          </p:nvSpPr>
          <p:spPr>
            <a:xfrm>
              <a:off x="7081283" y="627319"/>
              <a:ext cx="861237" cy="478465"/>
            </a:xfrm>
            <a:prstGeom prst="rect">
              <a:avLst/>
            </a:prstGeom>
            <a:solidFill>
              <a:srgbClr val="FFB70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E46BE13-72C7-BBCB-4E72-009BC2B7136F}"/>
              </a:ext>
            </a:extLst>
          </p:cNvPr>
          <p:cNvSpPr/>
          <p:nvPr/>
        </p:nvSpPr>
        <p:spPr>
          <a:xfrm>
            <a:off x="818707" y="2332074"/>
            <a:ext cx="10260419" cy="14460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056F215-CEB3-45F5-33CF-B617B0EBD580}"/>
              </a:ext>
            </a:extLst>
          </p:cNvPr>
          <p:cNvGrpSpPr/>
          <p:nvPr/>
        </p:nvGrpSpPr>
        <p:grpSpPr>
          <a:xfrm>
            <a:off x="8259725" y="3294886"/>
            <a:ext cx="2527005" cy="307777"/>
            <a:chOff x="1669800" y="2190308"/>
            <a:chExt cx="2527005" cy="307777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D9AEE74D-9429-1F47-9951-94DE147BBFBD}"/>
                </a:ext>
              </a:extLst>
            </p:cNvPr>
            <p:cNvGrpSpPr/>
            <p:nvPr/>
          </p:nvGrpSpPr>
          <p:grpSpPr>
            <a:xfrm>
              <a:off x="1669800" y="2190308"/>
              <a:ext cx="674372" cy="307777"/>
              <a:chOff x="1180214" y="2652824"/>
              <a:chExt cx="674372" cy="307777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62ED8EA9-C95C-6DED-4192-637CECB34DDB}"/>
                  </a:ext>
                </a:extLst>
              </p:cNvPr>
              <p:cNvSpPr/>
              <p:nvPr/>
            </p:nvSpPr>
            <p:spPr>
              <a:xfrm>
                <a:off x="1180214" y="2732284"/>
                <a:ext cx="148856" cy="148856"/>
              </a:xfrm>
              <a:prstGeom prst="ellipse">
                <a:avLst/>
              </a:prstGeom>
              <a:solidFill>
                <a:srgbClr val="00D1B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7D174D-4F05-3BAB-E815-02198961A825}"/>
                  </a:ext>
                </a:extLst>
              </p:cNvPr>
              <p:cNvSpPr txBox="1"/>
              <p:nvPr/>
            </p:nvSpPr>
            <p:spPr>
              <a:xfrm>
                <a:off x="1339701" y="2652824"/>
                <a:ext cx="5148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400" dirty="0">
                    <a:latin typeface="Noto Sans KR" panose="020B0200000000000000" pitchFamily="34" charset="-128"/>
                    <a:ea typeface="Noto Sans KR" panose="020B0200000000000000" pitchFamily="34" charset="-128"/>
                  </a:rPr>
                  <a:t>출발</a:t>
                </a: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B5A15B3-93DE-2CDD-4B35-E316E6B0361C}"/>
                </a:ext>
              </a:extLst>
            </p:cNvPr>
            <p:cNvGrpSpPr/>
            <p:nvPr/>
          </p:nvGrpSpPr>
          <p:grpSpPr>
            <a:xfrm>
              <a:off x="2596116" y="2190308"/>
              <a:ext cx="674372" cy="307777"/>
              <a:chOff x="1180214" y="2652824"/>
              <a:chExt cx="674372" cy="307777"/>
            </a:xfrm>
          </p:grpSpPr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626EF5F9-187C-7321-52C2-AEE6998E1318}"/>
                  </a:ext>
                </a:extLst>
              </p:cNvPr>
              <p:cNvSpPr/>
              <p:nvPr/>
            </p:nvSpPr>
            <p:spPr>
              <a:xfrm>
                <a:off x="1180214" y="2732284"/>
                <a:ext cx="148856" cy="148856"/>
              </a:xfrm>
              <a:prstGeom prst="ellipse">
                <a:avLst/>
              </a:prstGeom>
              <a:solidFill>
                <a:srgbClr val="FFB70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A9F6DBF-9ED6-2E3F-F83F-803A7C09BAD9}"/>
                  </a:ext>
                </a:extLst>
              </p:cNvPr>
              <p:cNvSpPr txBox="1"/>
              <p:nvPr/>
            </p:nvSpPr>
            <p:spPr>
              <a:xfrm>
                <a:off x="1339701" y="2652824"/>
                <a:ext cx="5148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400" dirty="0">
                    <a:latin typeface="Noto Sans KR" panose="020B0200000000000000" pitchFamily="34" charset="-128"/>
                    <a:ea typeface="Noto Sans KR" panose="020B0200000000000000" pitchFamily="34" charset="-128"/>
                  </a:rPr>
                  <a:t>대기</a:t>
                </a: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3293F640-A59E-B9A2-E589-E71A89566E16}"/>
                </a:ext>
              </a:extLst>
            </p:cNvPr>
            <p:cNvGrpSpPr/>
            <p:nvPr/>
          </p:nvGrpSpPr>
          <p:grpSpPr>
            <a:xfrm>
              <a:off x="3522433" y="2190308"/>
              <a:ext cx="674372" cy="307777"/>
              <a:chOff x="1180214" y="2652824"/>
              <a:chExt cx="674372" cy="307777"/>
            </a:xfrm>
          </p:grpSpPr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61D584B0-BB3C-FA54-FE60-2AE2A470A8A2}"/>
                  </a:ext>
                </a:extLst>
              </p:cNvPr>
              <p:cNvSpPr/>
              <p:nvPr/>
            </p:nvSpPr>
            <p:spPr>
              <a:xfrm>
                <a:off x="1180214" y="2732284"/>
                <a:ext cx="148856" cy="148856"/>
              </a:xfrm>
              <a:prstGeom prst="ellipse">
                <a:avLst/>
              </a:prstGeom>
              <a:solidFill>
                <a:srgbClr val="FF668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25196A4-89DF-71FA-B979-D5D99036DE5E}"/>
                  </a:ext>
                </a:extLst>
              </p:cNvPr>
              <p:cNvSpPr txBox="1"/>
              <p:nvPr/>
            </p:nvSpPr>
            <p:spPr>
              <a:xfrm>
                <a:off x="1339701" y="2652824"/>
                <a:ext cx="5148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400" dirty="0">
                    <a:latin typeface="Noto Sans KR" panose="020B0200000000000000" pitchFamily="34" charset="-128"/>
                    <a:ea typeface="Noto Sans KR" panose="020B0200000000000000" pitchFamily="34" charset="-128"/>
                  </a:rPr>
                  <a:t>복귀</a:t>
                </a:r>
              </a:p>
            </p:txBody>
          </p:sp>
        </p:grp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B2F86BA-B26F-90C1-55FD-B7CBE06B4C98}"/>
              </a:ext>
            </a:extLst>
          </p:cNvPr>
          <p:cNvSpPr/>
          <p:nvPr/>
        </p:nvSpPr>
        <p:spPr>
          <a:xfrm>
            <a:off x="1111102" y="2597889"/>
            <a:ext cx="9675628" cy="47846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AE0A6D6-827B-2EC9-A194-60A984EE8FE3}"/>
              </a:ext>
            </a:extLst>
          </p:cNvPr>
          <p:cNvSpPr/>
          <p:nvPr/>
        </p:nvSpPr>
        <p:spPr>
          <a:xfrm>
            <a:off x="1111102" y="2597889"/>
            <a:ext cx="4173279" cy="478465"/>
          </a:xfrm>
          <a:prstGeom prst="rect">
            <a:avLst/>
          </a:prstGeom>
          <a:solidFill>
            <a:srgbClr val="00D1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11B6D20-E48F-4BFF-66E0-2F98B7C59D39}"/>
              </a:ext>
            </a:extLst>
          </p:cNvPr>
          <p:cNvSpPr/>
          <p:nvPr/>
        </p:nvSpPr>
        <p:spPr>
          <a:xfrm>
            <a:off x="6127010" y="2597887"/>
            <a:ext cx="861237" cy="478465"/>
          </a:xfrm>
          <a:prstGeom prst="rect">
            <a:avLst/>
          </a:prstGeom>
          <a:solidFill>
            <a:srgbClr val="FF668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79C0B25-8B75-5E45-60DD-C0822615F39C}"/>
              </a:ext>
            </a:extLst>
          </p:cNvPr>
          <p:cNvSpPr/>
          <p:nvPr/>
        </p:nvSpPr>
        <p:spPr>
          <a:xfrm>
            <a:off x="5287039" y="2597887"/>
            <a:ext cx="861237" cy="478465"/>
          </a:xfrm>
          <a:prstGeom prst="rect">
            <a:avLst/>
          </a:prstGeom>
          <a:solidFill>
            <a:srgbClr val="FFB7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122348E-3F34-6080-5DB1-63DBDB49A6C8}"/>
              </a:ext>
            </a:extLst>
          </p:cNvPr>
          <p:cNvSpPr/>
          <p:nvPr/>
        </p:nvSpPr>
        <p:spPr>
          <a:xfrm>
            <a:off x="7616899" y="2597886"/>
            <a:ext cx="861237" cy="478465"/>
          </a:xfrm>
          <a:prstGeom prst="rect">
            <a:avLst/>
          </a:prstGeom>
          <a:solidFill>
            <a:srgbClr val="FF668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5E11925-9A71-FB4E-6197-F8CC45710606}"/>
              </a:ext>
            </a:extLst>
          </p:cNvPr>
          <p:cNvSpPr/>
          <p:nvPr/>
        </p:nvSpPr>
        <p:spPr>
          <a:xfrm>
            <a:off x="9085522" y="2597885"/>
            <a:ext cx="1701208" cy="478465"/>
          </a:xfrm>
          <a:prstGeom prst="rect">
            <a:avLst/>
          </a:prstGeom>
          <a:solidFill>
            <a:srgbClr val="FF668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D409248-6C7E-9652-5897-1DCCB7474240}"/>
              </a:ext>
            </a:extLst>
          </p:cNvPr>
          <p:cNvSpPr/>
          <p:nvPr/>
        </p:nvSpPr>
        <p:spPr>
          <a:xfrm>
            <a:off x="6858666" y="2597886"/>
            <a:ext cx="861237" cy="478465"/>
          </a:xfrm>
          <a:prstGeom prst="rect">
            <a:avLst/>
          </a:prstGeom>
          <a:solidFill>
            <a:srgbClr val="FFB7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A0B346F-51A6-0C4E-677C-DAF2B7F8E2E5}"/>
              </a:ext>
            </a:extLst>
          </p:cNvPr>
          <p:cNvSpPr/>
          <p:nvPr/>
        </p:nvSpPr>
        <p:spPr>
          <a:xfrm>
            <a:off x="8478137" y="2597885"/>
            <a:ext cx="607386" cy="478465"/>
          </a:xfrm>
          <a:prstGeom prst="rect">
            <a:avLst/>
          </a:prstGeom>
          <a:solidFill>
            <a:srgbClr val="FFB7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3858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025119-96EE-FDDA-4963-51E8B4AB8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E02A1908-A6B4-A094-A526-B78C13C7E63C}"/>
              </a:ext>
            </a:extLst>
          </p:cNvPr>
          <p:cNvSpPr/>
          <p:nvPr/>
        </p:nvSpPr>
        <p:spPr>
          <a:xfrm>
            <a:off x="818707" y="1594884"/>
            <a:ext cx="10260419" cy="4233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9DEC88B-668C-4063-549C-EC900437A5EF}"/>
              </a:ext>
            </a:extLst>
          </p:cNvPr>
          <p:cNvGrpSpPr/>
          <p:nvPr/>
        </p:nvGrpSpPr>
        <p:grpSpPr>
          <a:xfrm>
            <a:off x="8259725" y="5385989"/>
            <a:ext cx="2527005" cy="307777"/>
            <a:chOff x="1669800" y="2190308"/>
            <a:chExt cx="2527005" cy="307777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70712017-37A1-BCB5-CE04-9A4E3DC9C6AF}"/>
                </a:ext>
              </a:extLst>
            </p:cNvPr>
            <p:cNvGrpSpPr/>
            <p:nvPr/>
          </p:nvGrpSpPr>
          <p:grpSpPr>
            <a:xfrm>
              <a:off x="1669800" y="2190308"/>
              <a:ext cx="674372" cy="307777"/>
              <a:chOff x="1180214" y="2652824"/>
              <a:chExt cx="674372" cy="307777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2B704107-1C6D-7846-084B-B67B46DDFFB0}"/>
                  </a:ext>
                </a:extLst>
              </p:cNvPr>
              <p:cNvSpPr/>
              <p:nvPr/>
            </p:nvSpPr>
            <p:spPr>
              <a:xfrm>
                <a:off x="1180214" y="2732284"/>
                <a:ext cx="148856" cy="148856"/>
              </a:xfrm>
              <a:prstGeom prst="ellipse">
                <a:avLst/>
              </a:prstGeom>
              <a:solidFill>
                <a:srgbClr val="00D1B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403FAA4-CE1B-D3DC-A598-A0D47DB305FB}"/>
                  </a:ext>
                </a:extLst>
              </p:cNvPr>
              <p:cNvSpPr txBox="1"/>
              <p:nvPr/>
            </p:nvSpPr>
            <p:spPr>
              <a:xfrm>
                <a:off x="1339701" y="2652824"/>
                <a:ext cx="5148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400" dirty="0">
                    <a:latin typeface="Noto Sans KR" panose="020B0200000000000000" pitchFamily="34" charset="-128"/>
                    <a:ea typeface="Noto Sans KR" panose="020B0200000000000000" pitchFamily="34" charset="-128"/>
                  </a:rPr>
                  <a:t>출발</a:t>
                </a: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E975CA0D-3D81-2E18-50CD-EFAF42068D09}"/>
                </a:ext>
              </a:extLst>
            </p:cNvPr>
            <p:cNvGrpSpPr/>
            <p:nvPr/>
          </p:nvGrpSpPr>
          <p:grpSpPr>
            <a:xfrm>
              <a:off x="2596116" y="2190308"/>
              <a:ext cx="674372" cy="307777"/>
              <a:chOff x="1180214" y="2652824"/>
              <a:chExt cx="674372" cy="307777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CE822A48-F455-A3DA-BDD5-9B706F7AE291}"/>
                  </a:ext>
                </a:extLst>
              </p:cNvPr>
              <p:cNvSpPr/>
              <p:nvPr/>
            </p:nvSpPr>
            <p:spPr>
              <a:xfrm>
                <a:off x="1180214" y="2732284"/>
                <a:ext cx="148856" cy="148856"/>
              </a:xfrm>
              <a:prstGeom prst="ellipse">
                <a:avLst/>
              </a:prstGeom>
              <a:solidFill>
                <a:srgbClr val="FFB70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A03C551-7B80-2AB1-04D8-7AFC49C65896}"/>
                  </a:ext>
                </a:extLst>
              </p:cNvPr>
              <p:cNvSpPr txBox="1"/>
              <p:nvPr/>
            </p:nvSpPr>
            <p:spPr>
              <a:xfrm>
                <a:off x="1339701" y="2652824"/>
                <a:ext cx="5148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400" dirty="0">
                    <a:latin typeface="Noto Sans KR" panose="020B0200000000000000" pitchFamily="34" charset="-128"/>
                    <a:ea typeface="Noto Sans KR" panose="020B0200000000000000" pitchFamily="34" charset="-128"/>
                  </a:rPr>
                  <a:t>대기</a:t>
                </a: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1CBF13D4-B0B0-798A-4E79-FB93AB356639}"/>
                </a:ext>
              </a:extLst>
            </p:cNvPr>
            <p:cNvGrpSpPr/>
            <p:nvPr/>
          </p:nvGrpSpPr>
          <p:grpSpPr>
            <a:xfrm>
              <a:off x="3522433" y="2190308"/>
              <a:ext cx="674372" cy="307777"/>
              <a:chOff x="1180214" y="2652824"/>
              <a:chExt cx="674372" cy="307777"/>
            </a:xfrm>
          </p:grpSpPr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727DAF66-299C-19F2-DDD7-F24EE75ABB3A}"/>
                  </a:ext>
                </a:extLst>
              </p:cNvPr>
              <p:cNvSpPr/>
              <p:nvPr/>
            </p:nvSpPr>
            <p:spPr>
              <a:xfrm>
                <a:off x="1180214" y="2732284"/>
                <a:ext cx="148856" cy="148856"/>
              </a:xfrm>
              <a:prstGeom prst="ellipse">
                <a:avLst/>
              </a:prstGeom>
              <a:solidFill>
                <a:srgbClr val="FF668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92C8229-AAA8-BBB6-22CD-55E8C59DF1DE}"/>
                  </a:ext>
                </a:extLst>
              </p:cNvPr>
              <p:cNvSpPr txBox="1"/>
              <p:nvPr/>
            </p:nvSpPr>
            <p:spPr>
              <a:xfrm>
                <a:off x="1339701" y="2652824"/>
                <a:ext cx="5148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400" dirty="0">
                    <a:latin typeface="Noto Sans KR" panose="020B0200000000000000" pitchFamily="34" charset="-128"/>
                    <a:ea typeface="Noto Sans KR" panose="020B0200000000000000" pitchFamily="34" charset="-128"/>
                  </a:rPr>
                  <a:t>복귀</a:t>
                </a:r>
              </a:p>
            </p:txBody>
          </p:sp>
        </p:grp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F7BE205-7D68-6BFB-4BC7-2DE6EC2E29DF}"/>
              </a:ext>
            </a:extLst>
          </p:cNvPr>
          <p:cNvGrpSpPr/>
          <p:nvPr/>
        </p:nvGrpSpPr>
        <p:grpSpPr>
          <a:xfrm>
            <a:off x="1111102" y="4440961"/>
            <a:ext cx="9675628" cy="478486"/>
            <a:chOff x="1180214" y="627300"/>
            <a:chExt cx="9675628" cy="47848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BEC6CCF-8A1C-4868-801C-BDCF888BAECC}"/>
                </a:ext>
              </a:extLst>
            </p:cNvPr>
            <p:cNvSpPr/>
            <p:nvPr/>
          </p:nvSpPr>
          <p:spPr>
            <a:xfrm>
              <a:off x="1180214" y="627321"/>
              <a:ext cx="9675628" cy="478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17C45AB-24B9-4B21-4B1C-C0C3090E3FF1}"/>
                </a:ext>
              </a:extLst>
            </p:cNvPr>
            <p:cNvSpPr/>
            <p:nvPr/>
          </p:nvSpPr>
          <p:spPr>
            <a:xfrm>
              <a:off x="1180214" y="627321"/>
              <a:ext cx="1392865" cy="478465"/>
            </a:xfrm>
            <a:prstGeom prst="rect">
              <a:avLst/>
            </a:prstGeom>
            <a:solidFill>
              <a:srgbClr val="00D1B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0774ACB-4062-861F-71FB-3B9324BDF528}"/>
                </a:ext>
              </a:extLst>
            </p:cNvPr>
            <p:cNvSpPr/>
            <p:nvPr/>
          </p:nvSpPr>
          <p:spPr>
            <a:xfrm>
              <a:off x="7728095" y="627319"/>
              <a:ext cx="3127747" cy="478465"/>
            </a:xfrm>
            <a:prstGeom prst="rect">
              <a:avLst/>
            </a:prstGeom>
            <a:solidFill>
              <a:srgbClr val="FF668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AA28A27-984B-E191-A22F-B07B60200FB3}"/>
                </a:ext>
              </a:extLst>
            </p:cNvPr>
            <p:cNvSpPr/>
            <p:nvPr/>
          </p:nvSpPr>
          <p:spPr>
            <a:xfrm>
              <a:off x="2573079" y="627320"/>
              <a:ext cx="861237" cy="478465"/>
            </a:xfrm>
            <a:prstGeom prst="rect">
              <a:avLst/>
            </a:prstGeom>
            <a:solidFill>
              <a:srgbClr val="FFB70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90C4F3C-324C-DFED-DCB3-71D7272B1135}"/>
                </a:ext>
              </a:extLst>
            </p:cNvPr>
            <p:cNvSpPr/>
            <p:nvPr/>
          </p:nvSpPr>
          <p:spPr>
            <a:xfrm>
              <a:off x="3434316" y="627319"/>
              <a:ext cx="1392865" cy="478465"/>
            </a:xfrm>
            <a:prstGeom prst="rect">
              <a:avLst/>
            </a:prstGeom>
            <a:solidFill>
              <a:srgbClr val="00D1B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6439FE4-5858-AAA7-5FFE-12882C512A28}"/>
                </a:ext>
              </a:extLst>
            </p:cNvPr>
            <p:cNvSpPr/>
            <p:nvPr/>
          </p:nvSpPr>
          <p:spPr>
            <a:xfrm>
              <a:off x="5994995" y="627319"/>
              <a:ext cx="340235" cy="478465"/>
            </a:xfrm>
            <a:prstGeom prst="rect">
              <a:avLst/>
            </a:prstGeom>
            <a:solidFill>
              <a:srgbClr val="FFB70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AF23715-2616-CCB3-C47E-A4E619054B45}"/>
                </a:ext>
              </a:extLst>
            </p:cNvPr>
            <p:cNvSpPr/>
            <p:nvPr/>
          </p:nvSpPr>
          <p:spPr>
            <a:xfrm>
              <a:off x="4827180" y="627300"/>
              <a:ext cx="861237" cy="478465"/>
            </a:xfrm>
            <a:prstGeom prst="rect">
              <a:avLst/>
            </a:prstGeom>
            <a:solidFill>
              <a:srgbClr val="FFB70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5A03603B-4E2F-4405-4ADA-C4BB7EB6A570}"/>
              </a:ext>
            </a:extLst>
          </p:cNvPr>
          <p:cNvSpPr/>
          <p:nvPr/>
        </p:nvSpPr>
        <p:spPr>
          <a:xfrm>
            <a:off x="1111103" y="3165067"/>
            <a:ext cx="5155015" cy="478465"/>
          </a:xfrm>
          <a:prstGeom prst="rect">
            <a:avLst/>
          </a:prstGeom>
          <a:solidFill>
            <a:srgbClr val="FFB7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F854DD1-EBDC-18A3-1431-353BAC4B7908}"/>
              </a:ext>
            </a:extLst>
          </p:cNvPr>
          <p:cNvSpPr/>
          <p:nvPr/>
        </p:nvSpPr>
        <p:spPr>
          <a:xfrm>
            <a:off x="1111102" y="2527110"/>
            <a:ext cx="4508203" cy="478465"/>
          </a:xfrm>
          <a:prstGeom prst="rect">
            <a:avLst/>
          </a:prstGeom>
          <a:solidFill>
            <a:srgbClr val="FFB7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790708-644B-1F17-7805-89DBCBC5CEC5}"/>
              </a:ext>
            </a:extLst>
          </p:cNvPr>
          <p:cNvSpPr txBox="1"/>
          <p:nvPr/>
        </p:nvSpPr>
        <p:spPr>
          <a:xfrm>
            <a:off x="5619305" y="2612453"/>
            <a:ext cx="228299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ko-KR" altLang="en-US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포인트 </a:t>
            </a:r>
            <a:r>
              <a:rPr kumimoji="1" lang="en-US" altLang="ko-KR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#B </a:t>
            </a:r>
            <a:r>
              <a:rPr kumimoji="1" lang="ko-KR" altLang="en-US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의 요구 소요 시간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B4A45D-8CC9-C80D-FCD6-6C7DDBE09687}"/>
              </a:ext>
            </a:extLst>
          </p:cNvPr>
          <p:cNvSpPr txBox="1"/>
          <p:nvPr/>
        </p:nvSpPr>
        <p:spPr>
          <a:xfrm>
            <a:off x="6266118" y="3250396"/>
            <a:ext cx="227818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ko-KR" altLang="en-US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포인트 </a:t>
            </a:r>
            <a:r>
              <a:rPr kumimoji="1" lang="en-US" altLang="ko-KR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#C </a:t>
            </a:r>
            <a:r>
              <a:rPr kumimoji="1" lang="ko-KR" altLang="en-US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의 요구 소요 시간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7978DEE-F7FE-4CD7-6F17-B8CA6DCE0EB1}"/>
              </a:ext>
            </a:extLst>
          </p:cNvPr>
          <p:cNvSpPr/>
          <p:nvPr/>
        </p:nvSpPr>
        <p:spPr>
          <a:xfrm>
            <a:off x="1111102" y="1889153"/>
            <a:ext cx="2254102" cy="478465"/>
          </a:xfrm>
          <a:prstGeom prst="rect">
            <a:avLst/>
          </a:prstGeom>
          <a:solidFill>
            <a:srgbClr val="FFB7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F711D47-B6D2-A967-DC99-53BED4980FB7}"/>
              </a:ext>
            </a:extLst>
          </p:cNvPr>
          <p:cNvSpPr txBox="1"/>
          <p:nvPr/>
        </p:nvSpPr>
        <p:spPr>
          <a:xfrm>
            <a:off x="3365204" y="1974489"/>
            <a:ext cx="227337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ko-KR" altLang="en-US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포인트 </a:t>
            </a:r>
            <a:r>
              <a:rPr kumimoji="1" lang="en-US" altLang="ko-KR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#A </a:t>
            </a:r>
            <a:r>
              <a:rPr kumimoji="1" lang="ko-KR" altLang="en-US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의 요구 소요 시간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F37FC59-10ED-BC1B-F158-F7A8FE022A22}"/>
              </a:ext>
            </a:extLst>
          </p:cNvPr>
          <p:cNvSpPr/>
          <p:nvPr/>
        </p:nvSpPr>
        <p:spPr>
          <a:xfrm>
            <a:off x="1111102" y="3803022"/>
            <a:ext cx="3847528" cy="478465"/>
          </a:xfrm>
          <a:prstGeom prst="rect">
            <a:avLst/>
          </a:prstGeom>
          <a:solidFill>
            <a:srgbClr val="FFB7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C253CAC-53BF-4A77-6E94-EBE17C4BAF9F}"/>
              </a:ext>
            </a:extLst>
          </p:cNvPr>
          <p:cNvSpPr txBox="1"/>
          <p:nvPr/>
        </p:nvSpPr>
        <p:spPr>
          <a:xfrm>
            <a:off x="4958630" y="3888358"/>
            <a:ext cx="384752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ko-KR" altLang="en-US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포인트 </a:t>
            </a:r>
            <a:r>
              <a:rPr kumimoji="1" lang="en-US" altLang="ko-KR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#D </a:t>
            </a:r>
            <a:r>
              <a:rPr kumimoji="1" lang="ko-KR" altLang="en-US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의 요구 소요 시간</a:t>
            </a:r>
            <a:r>
              <a:rPr kumimoji="1" lang="en-US" altLang="ko-KR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: </a:t>
            </a:r>
            <a:r>
              <a:rPr kumimoji="1" lang="ko-KR" altLang="en-US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추가 대기 필요 없음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D800712-2692-02F4-1959-A1083301DFE9}"/>
              </a:ext>
            </a:extLst>
          </p:cNvPr>
          <p:cNvSpPr/>
          <p:nvPr/>
        </p:nvSpPr>
        <p:spPr>
          <a:xfrm>
            <a:off x="6266118" y="4440961"/>
            <a:ext cx="1392865" cy="478465"/>
          </a:xfrm>
          <a:prstGeom prst="rect">
            <a:avLst/>
          </a:prstGeom>
          <a:solidFill>
            <a:srgbClr val="00D1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21CCC9-79A2-CC80-5B23-640559E4FF1D}"/>
              </a:ext>
            </a:extLst>
          </p:cNvPr>
          <p:cNvSpPr/>
          <p:nvPr/>
        </p:nvSpPr>
        <p:spPr>
          <a:xfrm>
            <a:off x="5619304" y="4440961"/>
            <a:ext cx="306579" cy="478465"/>
          </a:xfrm>
          <a:prstGeom prst="rect">
            <a:avLst/>
          </a:prstGeom>
          <a:solidFill>
            <a:srgbClr val="00D1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A772CA-594F-FE5C-7C73-10110241F0BF}"/>
              </a:ext>
            </a:extLst>
          </p:cNvPr>
          <p:cNvSpPr txBox="1"/>
          <p:nvPr/>
        </p:nvSpPr>
        <p:spPr>
          <a:xfrm>
            <a:off x="4755130" y="4962523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B</a:t>
            </a:r>
            <a:r>
              <a:rPr kumimoji="1" lang="ko-KR" altLang="en-US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도착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CE8538-7960-48B6-B05C-8A30217ADACA}"/>
              </a:ext>
            </a:extLst>
          </p:cNvPr>
          <p:cNvSpPr txBox="1"/>
          <p:nvPr/>
        </p:nvSpPr>
        <p:spPr>
          <a:xfrm>
            <a:off x="5890975" y="4962502"/>
            <a:ext cx="668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C</a:t>
            </a:r>
            <a:r>
              <a:rPr kumimoji="1" lang="ko-KR" altLang="en-US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도착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75085F-EFE8-75FD-9822-B3E521CADFF9}"/>
              </a:ext>
            </a:extLst>
          </p:cNvPr>
          <p:cNvSpPr txBox="1"/>
          <p:nvPr/>
        </p:nvSpPr>
        <p:spPr>
          <a:xfrm>
            <a:off x="7658983" y="4958668"/>
            <a:ext cx="678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D</a:t>
            </a:r>
            <a:r>
              <a:rPr kumimoji="1" lang="ko-KR" altLang="en-US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도착</a:t>
            </a:r>
          </a:p>
        </p:txBody>
      </p: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C5A24D46-3BD3-2978-DD32-88A9BAABEA1E}"/>
              </a:ext>
            </a:extLst>
          </p:cNvPr>
          <p:cNvCxnSpPr/>
          <p:nvPr/>
        </p:nvCxnSpPr>
        <p:spPr>
          <a:xfrm>
            <a:off x="7666401" y="4440961"/>
            <a:ext cx="0" cy="8509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87E60E06-B512-22BB-F36E-E1460F78241E}"/>
              </a:ext>
            </a:extLst>
          </p:cNvPr>
          <p:cNvCxnSpPr/>
          <p:nvPr/>
        </p:nvCxnSpPr>
        <p:spPr>
          <a:xfrm>
            <a:off x="5920428" y="4440961"/>
            <a:ext cx="0" cy="8509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F831922E-5D2B-F675-19D6-1ABDEBD6B715}"/>
              </a:ext>
            </a:extLst>
          </p:cNvPr>
          <p:cNvCxnSpPr/>
          <p:nvPr/>
        </p:nvCxnSpPr>
        <p:spPr>
          <a:xfrm>
            <a:off x="4758068" y="4440961"/>
            <a:ext cx="0" cy="8509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B2EB3AA-8C82-F4C7-C728-5FBBF4DD7925}"/>
              </a:ext>
            </a:extLst>
          </p:cNvPr>
          <p:cNvSpPr txBox="1"/>
          <p:nvPr/>
        </p:nvSpPr>
        <p:spPr>
          <a:xfrm>
            <a:off x="2497690" y="4962543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A</a:t>
            </a:r>
            <a:r>
              <a:rPr kumimoji="1" lang="ko-KR" altLang="en-US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도착</a:t>
            </a:r>
          </a:p>
        </p:txBody>
      </p: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9DF4B030-8FFC-E069-8D18-273E86A518C9}"/>
              </a:ext>
            </a:extLst>
          </p:cNvPr>
          <p:cNvCxnSpPr/>
          <p:nvPr/>
        </p:nvCxnSpPr>
        <p:spPr>
          <a:xfrm>
            <a:off x="2500628" y="4440981"/>
            <a:ext cx="0" cy="8509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095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071B51-7158-7B0F-DBA4-8B153B8A5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A15355D0-5D8C-B9E9-7857-56BE4F9B920D}"/>
              </a:ext>
            </a:extLst>
          </p:cNvPr>
          <p:cNvSpPr/>
          <p:nvPr/>
        </p:nvSpPr>
        <p:spPr>
          <a:xfrm>
            <a:off x="818707" y="1594884"/>
            <a:ext cx="10260419" cy="4233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9E6D5C8-2F4D-6014-B11B-4E2265ADD3C6}"/>
              </a:ext>
            </a:extLst>
          </p:cNvPr>
          <p:cNvGrpSpPr/>
          <p:nvPr/>
        </p:nvGrpSpPr>
        <p:grpSpPr>
          <a:xfrm>
            <a:off x="8259725" y="5385989"/>
            <a:ext cx="2527005" cy="307777"/>
            <a:chOff x="1669800" y="2190308"/>
            <a:chExt cx="2527005" cy="307777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C4F02E2-4101-F1E3-6445-6C8BDE6DEFE2}"/>
                </a:ext>
              </a:extLst>
            </p:cNvPr>
            <p:cNvGrpSpPr/>
            <p:nvPr/>
          </p:nvGrpSpPr>
          <p:grpSpPr>
            <a:xfrm>
              <a:off x="1669800" y="2190308"/>
              <a:ext cx="674372" cy="307777"/>
              <a:chOff x="1180214" y="2652824"/>
              <a:chExt cx="674372" cy="307777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AE186CA0-97A1-2B26-2D9D-56364846DAB7}"/>
                  </a:ext>
                </a:extLst>
              </p:cNvPr>
              <p:cNvSpPr/>
              <p:nvPr/>
            </p:nvSpPr>
            <p:spPr>
              <a:xfrm>
                <a:off x="1180214" y="2732284"/>
                <a:ext cx="148856" cy="148856"/>
              </a:xfrm>
              <a:prstGeom prst="ellipse">
                <a:avLst/>
              </a:prstGeom>
              <a:solidFill>
                <a:srgbClr val="00D1B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7F8022-1F7E-2AF5-E1EF-55DB7CBBF7D5}"/>
                  </a:ext>
                </a:extLst>
              </p:cNvPr>
              <p:cNvSpPr txBox="1"/>
              <p:nvPr/>
            </p:nvSpPr>
            <p:spPr>
              <a:xfrm>
                <a:off x="1339701" y="2652824"/>
                <a:ext cx="5148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400" dirty="0">
                    <a:latin typeface="Noto Sans KR" panose="020B0200000000000000" pitchFamily="34" charset="-128"/>
                    <a:ea typeface="Noto Sans KR" panose="020B0200000000000000" pitchFamily="34" charset="-128"/>
                  </a:rPr>
                  <a:t>출발</a:t>
                </a: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460EA11-267E-EF7C-61A2-AE25C9E16603}"/>
                </a:ext>
              </a:extLst>
            </p:cNvPr>
            <p:cNvGrpSpPr/>
            <p:nvPr/>
          </p:nvGrpSpPr>
          <p:grpSpPr>
            <a:xfrm>
              <a:off x="2596116" y="2190308"/>
              <a:ext cx="674372" cy="307777"/>
              <a:chOff x="1180214" y="2652824"/>
              <a:chExt cx="674372" cy="307777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CB1B7061-805E-090E-C5E1-A7BBB6361ADE}"/>
                  </a:ext>
                </a:extLst>
              </p:cNvPr>
              <p:cNvSpPr/>
              <p:nvPr/>
            </p:nvSpPr>
            <p:spPr>
              <a:xfrm>
                <a:off x="1180214" y="2732284"/>
                <a:ext cx="148856" cy="148856"/>
              </a:xfrm>
              <a:prstGeom prst="ellipse">
                <a:avLst/>
              </a:prstGeom>
              <a:solidFill>
                <a:srgbClr val="FFB70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C1DEB6-F884-EE64-555D-0FF0E95701D0}"/>
                  </a:ext>
                </a:extLst>
              </p:cNvPr>
              <p:cNvSpPr txBox="1"/>
              <p:nvPr/>
            </p:nvSpPr>
            <p:spPr>
              <a:xfrm>
                <a:off x="1339701" y="2652824"/>
                <a:ext cx="5148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400" dirty="0">
                    <a:latin typeface="Noto Sans KR" panose="020B0200000000000000" pitchFamily="34" charset="-128"/>
                    <a:ea typeface="Noto Sans KR" panose="020B0200000000000000" pitchFamily="34" charset="-128"/>
                  </a:rPr>
                  <a:t>대기</a:t>
                </a: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3A3CF6ED-0C43-6952-EE53-A7C7ED7A03A6}"/>
                </a:ext>
              </a:extLst>
            </p:cNvPr>
            <p:cNvGrpSpPr/>
            <p:nvPr/>
          </p:nvGrpSpPr>
          <p:grpSpPr>
            <a:xfrm>
              <a:off x="3522433" y="2190308"/>
              <a:ext cx="674372" cy="307777"/>
              <a:chOff x="1180214" y="2652824"/>
              <a:chExt cx="674372" cy="307777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C269AE3B-EB26-EB5F-BD75-D11D51468AAE}"/>
                  </a:ext>
                </a:extLst>
              </p:cNvPr>
              <p:cNvSpPr/>
              <p:nvPr/>
            </p:nvSpPr>
            <p:spPr>
              <a:xfrm>
                <a:off x="1180214" y="2732284"/>
                <a:ext cx="148856" cy="148856"/>
              </a:xfrm>
              <a:prstGeom prst="ellipse">
                <a:avLst/>
              </a:prstGeom>
              <a:solidFill>
                <a:srgbClr val="FF668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F2F6CF6-A1A9-C497-1EF4-BDDB5C8ADCF8}"/>
                  </a:ext>
                </a:extLst>
              </p:cNvPr>
              <p:cNvSpPr txBox="1"/>
              <p:nvPr/>
            </p:nvSpPr>
            <p:spPr>
              <a:xfrm>
                <a:off x="1339701" y="2652824"/>
                <a:ext cx="5148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400" dirty="0">
                    <a:latin typeface="Noto Sans KR" panose="020B0200000000000000" pitchFamily="34" charset="-128"/>
                    <a:ea typeface="Noto Sans KR" panose="020B0200000000000000" pitchFamily="34" charset="-128"/>
                  </a:rPr>
                  <a:t>복귀</a:t>
                </a:r>
              </a:p>
            </p:txBody>
          </p:sp>
        </p:grp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E4D0E39-5BD4-2974-7FB7-81A25A49B310}"/>
              </a:ext>
            </a:extLst>
          </p:cNvPr>
          <p:cNvGrpSpPr/>
          <p:nvPr/>
        </p:nvGrpSpPr>
        <p:grpSpPr>
          <a:xfrm>
            <a:off x="1111102" y="4440980"/>
            <a:ext cx="9675628" cy="478467"/>
            <a:chOff x="1180214" y="627319"/>
            <a:chExt cx="9675628" cy="47846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80A140B-9074-2BEF-502D-8A5AAF20FBC7}"/>
                </a:ext>
              </a:extLst>
            </p:cNvPr>
            <p:cNvSpPr/>
            <p:nvPr/>
          </p:nvSpPr>
          <p:spPr>
            <a:xfrm>
              <a:off x="1180214" y="627321"/>
              <a:ext cx="9675628" cy="478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24E8380-6369-737D-43C2-FA9832A7BCE4}"/>
                </a:ext>
              </a:extLst>
            </p:cNvPr>
            <p:cNvSpPr/>
            <p:nvPr/>
          </p:nvSpPr>
          <p:spPr>
            <a:xfrm>
              <a:off x="1180214" y="627321"/>
              <a:ext cx="4527481" cy="478465"/>
            </a:xfrm>
            <a:prstGeom prst="rect">
              <a:avLst/>
            </a:prstGeom>
            <a:solidFill>
              <a:srgbClr val="00D1B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6497406-196F-11E2-0E35-6E264B3DFB1A}"/>
                </a:ext>
              </a:extLst>
            </p:cNvPr>
            <p:cNvSpPr/>
            <p:nvPr/>
          </p:nvSpPr>
          <p:spPr>
            <a:xfrm>
              <a:off x="5707694" y="627319"/>
              <a:ext cx="3142551" cy="478465"/>
            </a:xfrm>
            <a:prstGeom prst="rect">
              <a:avLst/>
            </a:prstGeom>
            <a:solidFill>
              <a:srgbClr val="FF668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062A57C1-D9D4-1530-2E41-4DB5BDC74B87}"/>
              </a:ext>
            </a:extLst>
          </p:cNvPr>
          <p:cNvSpPr/>
          <p:nvPr/>
        </p:nvSpPr>
        <p:spPr>
          <a:xfrm>
            <a:off x="1111103" y="3165067"/>
            <a:ext cx="5155015" cy="478465"/>
          </a:xfrm>
          <a:prstGeom prst="rect">
            <a:avLst/>
          </a:prstGeom>
          <a:solidFill>
            <a:srgbClr val="FFB7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F714585-7D8E-4724-BF47-892878EFE9B5}"/>
              </a:ext>
            </a:extLst>
          </p:cNvPr>
          <p:cNvSpPr/>
          <p:nvPr/>
        </p:nvSpPr>
        <p:spPr>
          <a:xfrm>
            <a:off x="1111102" y="2527110"/>
            <a:ext cx="4508203" cy="478465"/>
          </a:xfrm>
          <a:prstGeom prst="rect">
            <a:avLst/>
          </a:prstGeom>
          <a:solidFill>
            <a:srgbClr val="FFB7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1B59E-EA0F-337A-FB1C-92DB28EB1062}"/>
              </a:ext>
            </a:extLst>
          </p:cNvPr>
          <p:cNvSpPr txBox="1"/>
          <p:nvPr/>
        </p:nvSpPr>
        <p:spPr>
          <a:xfrm>
            <a:off x="5619305" y="2612453"/>
            <a:ext cx="228299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ko-KR" altLang="en-US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포인트 </a:t>
            </a:r>
            <a:r>
              <a:rPr kumimoji="1" lang="en-US" altLang="ko-KR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#B </a:t>
            </a:r>
            <a:r>
              <a:rPr kumimoji="1" lang="ko-KR" altLang="en-US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의 요구 소요 시간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2CDA59-C648-7A00-F87C-376E560BC81F}"/>
              </a:ext>
            </a:extLst>
          </p:cNvPr>
          <p:cNvSpPr txBox="1"/>
          <p:nvPr/>
        </p:nvSpPr>
        <p:spPr>
          <a:xfrm>
            <a:off x="6266118" y="3250396"/>
            <a:ext cx="227818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ko-KR" altLang="en-US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포인트 </a:t>
            </a:r>
            <a:r>
              <a:rPr kumimoji="1" lang="en-US" altLang="ko-KR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#C </a:t>
            </a:r>
            <a:r>
              <a:rPr kumimoji="1" lang="ko-KR" altLang="en-US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의 요구 소요 시간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2CE4E59-5317-6E2C-B5FF-F1FFFE58BCE2}"/>
              </a:ext>
            </a:extLst>
          </p:cNvPr>
          <p:cNvSpPr/>
          <p:nvPr/>
        </p:nvSpPr>
        <p:spPr>
          <a:xfrm>
            <a:off x="1111102" y="1889153"/>
            <a:ext cx="2254102" cy="478465"/>
          </a:xfrm>
          <a:prstGeom prst="rect">
            <a:avLst/>
          </a:prstGeom>
          <a:solidFill>
            <a:srgbClr val="FFB7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FBB9D53-55FE-7D82-8543-FB0D526CD342}"/>
              </a:ext>
            </a:extLst>
          </p:cNvPr>
          <p:cNvSpPr txBox="1"/>
          <p:nvPr/>
        </p:nvSpPr>
        <p:spPr>
          <a:xfrm>
            <a:off x="3365204" y="1974489"/>
            <a:ext cx="227337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ko-KR" altLang="en-US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포인트 </a:t>
            </a:r>
            <a:r>
              <a:rPr kumimoji="1" lang="en-US" altLang="ko-KR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#A </a:t>
            </a:r>
            <a:r>
              <a:rPr kumimoji="1" lang="ko-KR" altLang="en-US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의 요구 소요 시간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43AE3E4-9834-55D1-5FD9-92E89B845D9E}"/>
              </a:ext>
            </a:extLst>
          </p:cNvPr>
          <p:cNvSpPr/>
          <p:nvPr/>
        </p:nvSpPr>
        <p:spPr>
          <a:xfrm>
            <a:off x="1111102" y="3803022"/>
            <a:ext cx="3847528" cy="478465"/>
          </a:xfrm>
          <a:prstGeom prst="rect">
            <a:avLst/>
          </a:prstGeom>
          <a:solidFill>
            <a:srgbClr val="FFB7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EDBD9F-3F03-6C74-4E2D-AC4582C91BEB}"/>
              </a:ext>
            </a:extLst>
          </p:cNvPr>
          <p:cNvSpPr txBox="1"/>
          <p:nvPr/>
        </p:nvSpPr>
        <p:spPr>
          <a:xfrm>
            <a:off x="4958630" y="3888358"/>
            <a:ext cx="384752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ko-KR" altLang="en-US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포인트 </a:t>
            </a:r>
            <a:r>
              <a:rPr kumimoji="1" lang="en-US" altLang="ko-KR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#D </a:t>
            </a:r>
            <a:r>
              <a:rPr kumimoji="1" lang="ko-KR" altLang="en-US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의 요구 소요 시간</a:t>
            </a:r>
            <a:r>
              <a:rPr kumimoji="1" lang="en-US" altLang="ko-KR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: </a:t>
            </a:r>
            <a:r>
              <a:rPr kumimoji="1" lang="ko-KR" altLang="en-US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추가 대기 필요 없음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A0CD50-52F0-C124-9EEE-7CF98720D2E1}"/>
              </a:ext>
            </a:extLst>
          </p:cNvPr>
          <p:cNvSpPr txBox="1"/>
          <p:nvPr/>
        </p:nvSpPr>
        <p:spPr>
          <a:xfrm>
            <a:off x="5640888" y="4958668"/>
            <a:ext cx="678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D</a:t>
            </a:r>
            <a:r>
              <a:rPr kumimoji="1" lang="ko-KR" altLang="en-US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도착</a:t>
            </a:r>
          </a:p>
        </p:txBody>
      </p: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681B165B-AF0A-E544-8711-2A2BC2269ED5}"/>
              </a:ext>
            </a:extLst>
          </p:cNvPr>
          <p:cNvCxnSpPr/>
          <p:nvPr/>
        </p:nvCxnSpPr>
        <p:spPr>
          <a:xfrm>
            <a:off x="5648306" y="4440961"/>
            <a:ext cx="0" cy="8509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A66FBBA-0C69-6FFC-E88C-EECDDC897236}"/>
              </a:ext>
            </a:extLst>
          </p:cNvPr>
          <p:cNvSpPr txBox="1"/>
          <p:nvPr/>
        </p:nvSpPr>
        <p:spPr>
          <a:xfrm>
            <a:off x="6442315" y="4958668"/>
            <a:ext cx="678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C</a:t>
            </a:r>
            <a:r>
              <a:rPr kumimoji="1" lang="ko-KR" altLang="en-US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도착</a:t>
            </a:r>
          </a:p>
        </p:txBody>
      </p:sp>
      <p:cxnSp>
        <p:nvCxnSpPr>
          <p:cNvPr id="38" name="직선 연결선[R] 37">
            <a:extLst>
              <a:ext uri="{FF2B5EF4-FFF2-40B4-BE49-F238E27FC236}">
                <a16:creationId xmlns:a16="http://schemas.microsoft.com/office/drawing/2014/main" id="{B91DE819-5961-89DC-62A4-E7B18D861492}"/>
              </a:ext>
            </a:extLst>
          </p:cNvPr>
          <p:cNvCxnSpPr/>
          <p:nvPr/>
        </p:nvCxnSpPr>
        <p:spPr>
          <a:xfrm>
            <a:off x="6449733" y="4440961"/>
            <a:ext cx="0" cy="8509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BC0C48E-1AF1-C6D5-7DCB-F5D2C130F405}"/>
              </a:ext>
            </a:extLst>
          </p:cNvPr>
          <p:cNvSpPr txBox="1"/>
          <p:nvPr/>
        </p:nvSpPr>
        <p:spPr>
          <a:xfrm>
            <a:off x="7195908" y="4958668"/>
            <a:ext cx="678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B</a:t>
            </a:r>
            <a:r>
              <a:rPr kumimoji="1" lang="ko-KR" altLang="en-US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도착</a:t>
            </a:r>
          </a:p>
        </p:txBody>
      </p: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2B05BA65-7FF4-37E8-B0D2-6816321138BD}"/>
              </a:ext>
            </a:extLst>
          </p:cNvPr>
          <p:cNvCxnSpPr/>
          <p:nvPr/>
        </p:nvCxnSpPr>
        <p:spPr>
          <a:xfrm>
            <a:off x="7203326" y="4440961"/>
            <a:ext cx="0" cy="8509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DF21D59-B818-CD3F-71B4-88DC7E785FB0}"/>
              </a:ext>
            </a:extLst>
          </p:cNvPr>
          <p:cNvSpPr txBox="1"/>
          <p:nvPr/>
        </p:nvSpPr>
        <p:spPr>
          <a:xfrm>
            <a:off x="7956919" y="4958668"/>
            <a:ext cx="678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A</a:t>
            </a:r>
            <a:r>
              <a:rPr kumimoji="1" lang="ko-KR" altLang="en-US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도착</a:t>
            </a:r>
          </a:p>
        </p:txBody>
      </p: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BEEAB898-6606-CC48-9700-8F62D947AE6D}"/>
              </a:ext>
            </a:extLst>
          </p:cNvPr>
          <p:cNvCxnSpPr/>
          <p:nvPr/>
        </p:nvCxnSpPr>
        <p:spPr>
          <a:xfrm>
            <a:off x="7964337" y="4440961"/>
            <a:ext cx="0" cy="8509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3C0E5BF-5FE2-1892-6394-3411DEB11D51}"/>
              </a:ext>
            </a:extLst>
          </p:cNvPr>
          <p:cNvSpPr txBox="1"/>
          <p:nvPr/>
        </p:nvSpPr>
        <p:spPr>
          <a:xfrm>
            <a:off x="8781133" y="4958668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출발점 도착</a:t>
            </a:r>
          </a:p>
        </p:txBody>
      </p: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8E830660-8AB3-6055-64AC-EBC28437748A}"/>
              </a:ext>
            </a:extLst>
          </p:cNvPr>
          <p:cNvCxnSpPr/>
          <p:nvPr/>
        </p:nvCxnSpPr>
        <p:spPr>
          <a:xfrm>
            <a:off x="8788551" y="4440961"/>
            <a:ext cx="0" cy="8509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868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96</Words>
  <Application>Microsoft Macintosh PowerPoint</Application>
  <PresentationFormat>와이드스크린</PresentationFormat>
  <Paragraphs>29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Noto Sans KR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박종현</dc:creator>
  <cp:lastModifiedBy>박종현</cp:lastModifiedBy>
  <cp:revision>7</cp:revision>
  <dcterms:created xsi:type="dcterms:W3CDTF">2025-07-08T06:20:41Z</dcterms:created>
  <dcterms:modified xsi:type="dcterms:W3CDTF">2025-07-08T07:02:04Z</dcterms:modified>
</cp:coreProperties>
</file>