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3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0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6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3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3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5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5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5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0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47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8D5C-352F-4097-83B7-E15DC36B72B3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6909-734C-4EAF-8A23-189C446F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Q2-B, Q3-A, Q4-A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75" y="1630534"/>
            <a:ext cx="3432084" cy="11982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558" y="1596965"/>
            <a:ext cx="3828182" cy="132556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940" y="1596965"/>
            <a:ext cx="37602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Q2-C, Q3-B, Q4-B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83" y="1690688"/>
            <a:ext cx="3869074" cy="1595437"/>
          </a:xfrm>
          <a:prstGeom prst="rect">
            <a:avLst/>
          </a:prstGeom>
        </p:spPr>
      </p:pic>
      <p:pic>
        <p:nvPicPr>
          <p:cNvPr id="8" name="내용 개체 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463" y="1690687"/>
            <a:ext cx="3869074" cy="15954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463" y="3429000"/>
            <a:ext cx="3869074" cy="2273637"/>
          </a:xfrm>
          <a:prstGeom prst="rect">
            <a:avLst/>
          </a:prstGeom>
        </p:spPr>
      </p:pic>
      <p:pic>
        <p:nvPicPr>
          <p:cNvPr id="11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643" y="1690686"/>
            <a:ext cx="3877025" cy="159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Q2-A/D, Q3-C, Q4-C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825626"/>
            <a:ext cx="3845992" cy="127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825626"/>
            <a:ext cx="3756660" cy="11088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3095627"/>
            <a:ext cx="3775644" cy="11144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156" y="1825626"/>
            <a:ext cx="3729966" cy="19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Q6~Q8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2776"/>
            <a:ext cx="5181600" cy="2937035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781" y="1825625"/>
            <a:ext cx="41944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1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Q5, </a:t>
            </a:r>
            <a:r>
              <a:rPr lang="en-US" altLang="ko-KR" dirty="0" smtClean="0"/>
              <a:t>Q6~Q8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8707" y="1825625"/>
            <a:ext cx="4720586" cy="4351338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781" y="1825625"/>
            <a:ext cx="41944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0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Q5, Q6~Q8</a:t>
            </a:r>
            <a:endParaRPr lang="ko-KR" altLang="en-US" dirty="0"/>
          </a:p>
        </p:txBody>
      </p:sp>
      <p:pic>
        <p:nvPicPr>
          <p:cNvPr id="18" name="내용 개체 틀 1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6075" y="1825625"/>
            <a:ext cx="3405849" cy="4351338"/>
          </a:xfrm>
          <a:prstGeom prst="rect">
            <a:avLst/>
          </a:prstGeom>
        </p:spPr>
      </p:pic>
      <p:pic>
        <p:nvPicPr>
          <p:cNvPr id="20" name="내용 개체 틀 1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5781" y="1825625"/>
            <a:ext cx="41944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9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Q2-B, Q3-A, Q4-A</vt:lpstr>
      <vt:lpstr>Q2-C, Q3-B, Q4-B</vt:lpstr>
      <vt:lpstr>Q2-A/D, Q3-C, Q4-C</vt:lpstr>
      <vt:lpstr>Q6~Q8</vt:lpstr>
      <vt:lpstr>Q5, Q6~Q8</vt:lpstr>
      <vt:lpstr>Q5, Q6~Q8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Q2-A/D</dc:title>
  <dc:creator>user</dc:creator>
  <cp:lastModifiedBy>user</cp:lastModifiedBy>
  <cp:revision>14</cp:revision>
  <dcterms:created xsi:type="dcterms:W3CDTF">2021-11-01T03:56:11Z</dcterms:created>
  <dcterms:modified xsi:type="dcterms:W3CDTF">2021-11-01T04:38:48Z</dcterms:modified>
</cp:coreProperties>
</file>