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7F8D9-96CD-463A-AA78-D54C22C9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BC2E7-8DCD-4FC5-8E1A-DB0121EC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EC3FF-8677-490A-99FF-682BFBF9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B7972-F825-4E82-B286-F96122F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27821-A119-40D5-8372-0841D5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15397-F435-4312-946E-CA2E300D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CB852-CAA4-4670-856C-F70B51F9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95C20-B6E6-4E65-8499-7A4F384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482F6-3D9C-43C0-9876-D17F2F2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97CF-80AD-4DED-AD1B-5F57C32A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DDE91-9B2D-4C93-99ED-BD0837CF7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12A27-C75A-4275-A456-75AA0E3E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12A0A-E015-4502-925B-0D4CC0CA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6D6BD-E4E1-46A7-82BD-245DA12E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AAA24-5826-457C-AE9C-8F04BD1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FB48-541D-416F-AA4F-3CAC543B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F2EB-8DA4-4D74-8BD0-D77E7EBF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3484-BE8C-4AA2-B9EC-9285545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B312C-C716-4583-89D7-22759C8A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303A-2176-4C39-826A-5DBAAC5D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DE52-A421-457E-81B6-17D39DB5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9D237-D00D-4432-AE37-6A98CC7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E2956-6F1F-4935-B1CC-E06A4463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A44D2-812C-4C70-AC45-076A188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0E25A-15E0-4CC6-9348-186DA3B1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443E-A30A-4402-A0D4-6C760B4B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1C338-55F2-49B7-AFA9-BE6AA5C9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0C221-7097-4BFF-AF10-DB1C277A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AC42E-7FA0-4ADC-93FB-4BCD58C0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9E58E-E88C-46C1-99B0-3B5F353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A45-0855-4C5F-94B2-18302CD9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ADE9-9B0D-41E2-BDBB-902C6F8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32442-A8A9-4BB4-8F76-7DB667AA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FEE42-AE31-4E97-BA76-49F221BD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64FFD-0E63-47EA-99F8-80E98751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3F4F6-98D5-4FA3-A45F-8E27A330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931C3-AF54-43DF-9CE3-A45C2B41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159F5-A744-481E-A60F-06CD76A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B056B-F11D-446D-A599-51EB106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E3492-6180-4B5B-9B7F-D4C66F00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45BACD-0CA8-4691-95C2-F8C91C9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F42CA-A7E6-47D4-BCB8-27C5754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442E2-0334-457F-AF7B-A2178180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B5C15-05DB-4735-9802-A9B6AA4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BA1CFA-02CF-4787-BA77-FA2C64A9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46364-AEB7-40D2-BC30-F26EE6EB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2FF66-4F70-4C19-96D8-ACB4F8D9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63A67-8B71-4037-B4CC-D5C985CC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A95CE-0A25-41A2-A8DD-22BD0B8A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68B8A-7101-4CEC-A956-0D84AD3A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B297B-8C19-41C7-96D4-8D891C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93A78-D8CB-4ED9-8D02-77818CA8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887C-FC8D-4EDE-BC35-8D3F1B10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81D3D-0C53-41AF-BCB3-E9C365F74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3EA51-E773-47F8-A0A1-CA1D1CA1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9D4A1-DFE7-42AE-9C05-FA0492DA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365C9-55F0-415D-A111-9EF7C5BD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F255C-2E29-4ACA-B549-4DFDDEE9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ECACA-EE6C-4C9E-BC9A-AF15833D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1A145-B674-41BF-AF4A-F673E81E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6EB99-C167-4CB0-87BE-01745EB4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334C-FB8B-4EAE-A75C-C24FEA62784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8188-23C9-41C5-B514-6348DB86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2651C-E463-4374-80FC-B305B6E74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9D75FA-44EA-4CC7-A30C-974135F62A0B}"/>
              </a:ext>
            </a:extLst>
          </p:cNvPr>
          <p:cNvSpPr/>
          <p:nvPr/>
        </p:nvSpPr>
        <p:spPr>
          <a:xfrm>
            <a:off x="734291" y="263237"/>
            <a:ext cx="16902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词法作用域</a:t>
            </a:r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EDA400-606C-4CDB-BA98-1D03A2B4AE36}"/>
              </a:ext>
            </a:extLst>
          </p:cNvPr>
          <p:cNvGrpSpPr/>
          <p:nvPr/>
        </p:nvGrpSpPr>
        <p:grpSpPr>
          <a:xfrm>
            <a:off x="3823855" y="263237"/>
            <a:ext cx="1704109" cy="2549236"/>
            <a:chOff x="4655128" y="263236"/>
            <a:chExt cx="1704109" cy="25492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BCD25A-EA56-4A64-8D44-F1D57AD0307B}"/>
                </a:ext>
              </a:extLst>
            </p:cNvPr>
            <p:cNvSpPr/>
            <p:nvPr/>
          </p:nvSpPr>
          <p:spPr>
            <a:xfrm>
              <a:off x="4668982" y="263236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全局作用域</a:t>
              </a:r>
              <a:endParaRPr lang="en-US" altLang="zh-CN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DC01C-CA10-4224-859B-4A402EFAB815}"/>
                </a:ext>
              </a:extLst>
            </p:cNvPr>
            <p:cNvSpPr/>
            <p:nvPr/>
          </p:nvSpPr>
          <p:spPr>
            <a:xfrm>
              <a:off x="4655128" y="1246908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函数作用域</a:t>
              </a:r>
              <a:endParaRPr lang="en-US" altLang="zh-CN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404D39-3A48-4594-978C-CFA5E430BD95}"/>
                </a:ext>
              </a:extLst>
            </p:cNvPr>
            <p:cNvSpPr/>
            <p:nvPr/>
          </p:nvSpPr>
          <p:spPr>
            <a:xfrm>
              <a:off x="4655128" y="2230581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块级作用域</a:t>
              </a:r>
              <a:endParaRPr lang="en-US" altLang="zh-CN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185061-2F67-47B1-ACE7-8A8BB5E0740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24546" y="554183"/>
            <a:ext cx="1399309" cy="98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3C9B08F-8CDE-47A6-857A-48F67348DC7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24546" y="554183"/>
            <a:ext cx="1399309" cy="196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CFE335-2D0B-42A8-9295-9A28F1431E4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24546" y="554183"/>
            <a:ext cx="141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C71C45-7A22-4F1B-B8E4-092648A6A50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5514110" y="1537854"/>
            <a:ext cx="54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29EC203-8DE5-4C47-A3DE-4201D681DC20}"/>
              </a:ext>
            </a:extLst>
          </p:cNvPr>
          <p:cNvSpPr/>
          <p:nvPr/>
        </p:nvSpPr>
        <p:spPr>
          <a:xfrm>
            <a:off x="6054437" y="1246908"/>
            <a:ext cx="16902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作用域链</a:t>
            </a:r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A1868A-163B-48C0-BA41-4ADB2544BE1C}"/>
              </a:ext>
            </a:extLst>
          </p:cNvPr>
          <p:cNvSpPr/>
          <p:nvPr/>
        </p:nvSpPr>
        <p:spPr>
          <a:xfrm>
            <a:off x="8382001" y="1246907"/>
            <a:ext cx="101138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</a:t>
            </a:r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AA1C5A-F55C-4AE6-8508-68EDC5C5AA81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744692" y="1537853"/>
            <a:ext cx="637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D2C525-82F9-46DF-9EC2-F39F983FE16C}"/>
              </a:ext>
            </a:extLst>
          </p:cNvPr>
          <p:cNvSpPr txBox="1"/>
          <p:nvPr/>
        </p:nvSpPr>
        <p:spPr>
          <a:xfrm>
            <a:off x="609600" y="3283527"/>
            <a:ext cx="878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/>
              <a:t>1.</a:t>
            </a:r>
            <a:r>
              <a:rPr lang="en-US" altLang="zh-CN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</a:rPr>
              <a:t>只有词法作用域</a:t>
            </a:r>
            <a:r>
              <a:rPr lang="zh-CN" altLang="en-US"/>
              <a:t>，特别的：</a:t>
            </a:r>
            <a:r>
              <a:rPr lang="en-US" altLang="zh-CN"/>
              <a:t>this</a:t>
            </a:r>
            <a:r>
              <a:rPr lang="zh-CN" altLang="en-US"/>
              <a:t>的作用机制与动态作用域相似</a:t>
            </a:r>
            <a:endParaRPr lang="en-US" altLang="zh-CN"/>
          </a:p>
          <a:p>
            <a:r>
              <a:rPr lang="en-US"/>
              <a:t>2.</a:t>
            </a:r>
            <a:r>
              <a:rPr lang="zh-CN" altLang="en-US"/>
              <a:t>涉及到函数的：函数作用域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作用域链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闭包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3.</a:t>
            </a:r>
            <a:r>
              <a:rPr lang="zh-CN" altLang="en-US">
                <a:sym typeface="Wingdings" panose="05000000000000000000" pitchFamily="2" charset="2"/>
              </a:rPr>
              <a:t>词法作用域分类：全局、函数、块级作用域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野良神</dc:creator>
  <cp:lastModifiedBy>野良神</cp:lastModifiedBy>
  <cp:revision>2</cp:revision>
  <dcterms:created xsi:type="dcterms:W3CDTF">2020-10-11T07:52:30Z</dcterms:created>
  <dcterms:modified xsi:type="dcterms:W3CDTF">2020-10-11T08:02:15Z</dcterms:modified>
</cp:coreProperties>
</file>