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475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35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0196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1279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937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870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929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1448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194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1962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186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238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9793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9563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467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4183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217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218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8437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292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029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62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52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5037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354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44885" y="3209376"/>
            <a:ext cx="8610599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K.Prundavathy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312204197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5533714" y="2869022"/>
            <a:ext cx="113345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16481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500235" y="1767148"/>
            <a:ext cx="6101939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701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70433" y="2019300"/>
            <a:ext cx="8125029" cy="2504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8787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321988" y="1909743"/>
            <a:ext cx="7697240" cy="2504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165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868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758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201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09341"/>
            <a:ext cx="6101939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26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298223" y="2019300"/>
            <a:ext cx="6101939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986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83113" y="2019300"/>
            <a:ext cx="6476258" cy="4063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3171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250691" y="1799924"/>
            <a:ext cx="6924842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641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586228" y="2428726"/>
            <a:ext cx="8534018" cy="19583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2024-09-04T11:09:36Z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27cd583dc5274c7ba8d275f32e6f4151</vt:lpwstr>
  </property>
</Properties>
</file>