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4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8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2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59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6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04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6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0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4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2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9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4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fthansa.com/us/en/homepage" TargetMode="External"/><Relationship Id="rId3" Type="http://schemas.openxmlformats.org/officeDocument/2006/relationships/audio" Target="../media/media5.m4a"/><Relationship Id="rId7" Type="http://schemas.openxmlformats.org/officeDocument/2006/relationships/hyperlink" Target="https://shaqpash.wixsite.com/my-site" TargetMode="External"/><Relationship Id="rId2" Type="http://schemas.microsoft.com/office/2007/relationships/media" Target="../media/media5.m4a"/><Relationship Id="rId1" Type="http://schemas.openxmlformats.org/officeDocument/2006/relationships/tags" Target="../tags/tag2.xml"/><Relationship Id="rId6" Type="http://schemas.openxmlformats.org/officeDocument/2006/relationships/hyperlink" Target="file:///C:\Users\spashtunyar\Documents\School\DSC0640\InfoGraphic.mhtml" TargetMode="External"/><Relationship Id="rId11" Type="http://schemas.openxmlformats.org/officeDocument/2006/relationships/image" Target="../media/image2.png"/><Relationship Id="rId5" Type="http://schemas.openxmlformats.org/officeDocument/2006/relationships/image" Target="../media/image8.jpg"/><Relationship Id="rId10" Type="http://schemas.openxmlformats.org/officeDocument/2006/relationships/hyperlink" Target="https://www.flight-delayed.com/blog/2019/01/16/which-airlines-fly-to-the-largest-number-of-countries" TargetMode="External"/><Relationship Id="rId4" Type="http://schemas.openxmlformats.org/officeDocument/2006/relationships/slideLayout" Target="../slideLayouts/slideLayout2.xml"/><Relationship Id="rId9" Type="http://schemas.openxmlformats.org/officeDocument/2006/relationships/hyperlink" Target="https://knaviation.net/is-lufthansa-saf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Back view of an aeroplane">
            <a:extLst>
              <a:ext uri="{FF2B5EF4-FFF2-40B4-BE49-F238E27FC236}">
                <a16:creationId xmlns:a16="http://schemas.microsoft.com/office/drawing/2014/main" id="{9EAFB51F-B470-3848-37E4-19CD421E60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t="13649" r="-1" b="205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99FA32-4CCC-2CA2-892E-ABEBF04F9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800" dirty="0"/>
              <a:t>Lufthansa Airlines</a:t>
            </a:r>
            <a:br>
              <a:rPr lang="en-US" sz="6800" dirty="0"/>
            </a:br>
            <a:r>
              <a:rPr lang="en-US" sz="6800" dirty="0"/>
              <a:t>Say Yes to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83AD0-D382-5AFD-7688-2394FF7F3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Shaquiel Pashtunyar </a:t>
            </a:r>
          </a:p>
          <a:p>
            <a:pPr algn="ctr"/>
            <a:r>
              <a:rPr lang="en-US" sz="3200" dirty="0"/>
              <a:t>DSC640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Audio 29">
            <a:hlinkClick r:id="" action="ppaction://media"/>
            <a:extLst>
              <a:ext uri="{FF2B5EF4-FFF2-40B4-BE49-F238E27FC236}">
                <a16:creationId xmlns:a16="http://schemas.microsoft.com/office/drawing/2014/main" id="{D72859C5-8ED0-9394-7E5D-895B7D9D01F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1909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 advTm="10349"/>
    </mc:Choice>
    <mc:Fallback>
      <p:transition advTm="103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E7D2-0E72-CAA9-04C0-97183630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skies are safer than ever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01B760C-1542-EF69-0574-535BF1C51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32" y="2106152"/>
            <a:ext cx="8475359" cy="4252912"/>
          </a:xfrm>
        </p:spPr>
      </p:pic>
      <p:pic>
        <p:nvPicPr>
          <p:cNvPr id="18" name="Audio 17">
            <a:hlinkClick r:id="" action="ppaction://media"/>
            <a:extLst>
              <a:ext uri="{FF2B5EF4-FFF2-40B4-BE49-F238E27FC236}">
                <a16:creationId xmlns:a16="http://schemas.microsoft.com/office/drawing/2014/main" id="{D325D20B-50F9-6565-626A-08CE9EA347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68929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93680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4830">
        <p159:morph option="byObject"/>
      </p:transition>
    </mc:Choice>
    <mc:Fallback>
      <p:transition spd="slow" advTm="148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AA4B4079-BB81-1B14-A8C0-E8B52C949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06"/>
          <a:stretch/>
        </p:blipFill>
        <p:spPr>
          <a:xfrm>
            <a:off x="1928552" y="141583"/>
            <a:ext cx="8611985" cy="6574834"/>
          </a:xfrm>
        </p:spPr>
      </p:pic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E46CBB84-0EC0-2970-5972-270030B112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0223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27814">
        <p14:reveal/>
      </p:transition>
    </mc:Choice>
    <mc:Fallback>
      <p:transition spd="slow" advTm="278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3BF1-5E6A-DAF0-BE07-A4BF5846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Lufthansa is an industry leader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40B9596C-3B14-B64A-E23A-0E00A25DE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8" y="2499361"/>
            <a:ext cx="10755357" cy="3439434"/>
          </a:xfr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C924422-5A75-A71E-F625-6F8962CB7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114" y="2414501"/>
            <a:ext cx="937260" cy="876300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75253C1-19D2-F33B-AD26-9D081E0D87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114" y="4312574"/>
            <a:ext cx="1082040" cy="815340"/>
          </a:xfrm>
          <a:prstGeom prst="rect">
            <a:avLst/>
          </a:prstGeom>
        </p:spPr>
      </p:pic>
      <p:pic>
        <p:nvPicPr>
          <p:cNvPr id="17" name="Audio 16">
            <a:hlinkClick r:id="" action="ppaction://media"/>
            <a:extLst>
              <a:ext uri="{FF2B5EF4-FFF2-40B4-BE49-F238E27FC236}">
                <a16:creationId xmlns:a16="http://schemas.microsoft.com/office/drawing/2014/main" id="{1D697E68-0F1A-E5C8-9587-21BE5DCC79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645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5184">
        <p14:reveal/>
      </p:transition>
    </mc:Choice>
    <mc:Fallback>
      <p:transition spd="slow" advTm="151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CDF09BD-2178-3756-9BCA-F4DE2233CA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01" y="2403764"/>
            <a:ext cx="2516203" cy="25364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9DB07-3DC4-0466-9B7A-FE378AD6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us today!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6291-DBCC-6E9E-E1E4-04C6B1238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6"/>
              </a:rPr>
              <a:t>Airways Customer Journey Map - by Shaq Pash [Infographic]</a:t>
            </a:r>
            <a:endParaRPr lang="en-US" dirty="0"/>
          </a:p>
          <a:p>
            <a:r>
              <a:rPr lang="en-US" u="sng">
                <a:hlinkClick r:id="rId7"/>
              </a:rPr>
              <a:t>https://shaqpash.wixsite.com/my-site</a:t>
            </a:r>
            <a:endParaRPr lang="en-US" dirty="0"/>
          </a:p>
          <a:p>
            <a:r>
              <a:rPr lang="en-US" dirty="0">
                <a:hlinkClick r:id="rId8"/>
              </a:rPr>
              <a:t>https://www.lufthansa.com/us/en/homepage</a:t>
            </a:r>
            <a:endParaRPr lang="en-US" dirty="0"/>
          </a:p>
          <a:p>
            <a:endParaRPr lang="en-US" dirty="0"/>
          </a:p>
          <a:p>
            <a:r>
              <a:rPr lang="en-US" sz="3200" b="1" dirty="0"/>
              <a:t>Say Yes to the World</a:t>
            </a:r>
          </a:p>
          <a:p>
            <a:pPr marL="0" indent="0" fontAlgn="base">
              <a:buNone/>
            </a:pPr>
            <a:r>
              <a:rPr lang="en-US" sz="1100" dirty="0"/>
              <a:t>Resources for the data provided:</a:t>
            </a:r>
          </a:p>
          <a:p>
            <a:pPr fontAlgn="base"/>
            <a:r>
              <a:rPr lang="en-US" sz="1100" dirty="0"/>
              <a:t> Accident and fatalities per year data set csv</a:t>
            </a:r>
          </a:p>
          <a:p>
            <a:pPr fontAlgn="base"/>
            <a:r>
              <a:rPr lang="en-US" sz="1100" dirty="0">
                <a:hlinkClick r:id="rId9"/>
              </a:rPr>
              <a:t>https://knaviation.net/is-lufthansa-safe/</a:t>
            </a:r>
            <a:endParaRPr lang="en-US" sz="1100" dirty="0"/>
          </a:p>
          <a:p>
            <a:pPr fontAlgn="base"/>
            <a:r>
              <a:rPr lang="en-US" sz="1100" dirty="0"/>
              <a:t>​</a:t>
            </a:r>
            <a:r>
              <a:rPr lang="en-US" sz="1100" dirty="0">
                <a:hlinkClick r:id="rId10"/>
              </a:rPr>
              <a:t>https://www.flight-delayed.com/blog/2019/01/16/which-airlines-fly-to-the-largest-number-of-countries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12330D2C-5625-CDB3-30C7-1FBD3AF643A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4050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20075">
        <p14:reveal/>
      </p:transition>
    </mc:Choice>
    <mc:Fallback>
      <p:transition spd="slow" advTm="200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5.2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.1"/>
</p:tagLst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4E2"/>
      </a:lt2>
      <a:accent1>
        <a:srgbClr val="7BA9B8"/>
      </a:accent1>
      <a:accent2>
        <a:srgbClr val="76ACA3"/>
      </a:accent2>
      <a:accent3>
        <a:srgbClr val="81AB93"/>
      </a:accent3>
      <a:accent4>
        <a:srgbClr val="76AD76"/>
      </a:accent4>
      <a:accent5>
        <a:srgbClr val="90A87F"/>
      </a:accent5>
      <a:accent6>
        <a:srgbClr val="9DA671"/>
      </a:accent6>
      <a:hlink>
        <a:srgbClr val="AB7563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101</Words>
  <Application>Microsoft Office PowerPoint</Application>
  <PresentationFormat>Widescreen</PresentationFormat>
  <Paragraphs>15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Modern Love</vt:lpstr>
      <vt:lpstr>The Hand</vt:lpstr>
      <vt:lpstr>SketchyVTI</vt:lpstr>
      <vt:lpstr>Lufthansa Airlines Say Yes to the World</vt:lpstr>
      <vt:lpstr>The skies are safer than ever</vt:lpstr>
      <vt:lpstr>PowerPoint Presentation</vt:lpstr>
      <vt:lpstr>Lufthansa is an industry leader</vt:lpstr>
      <vt:lpstr>Join us today!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Lufthansa Airlines Say Yes to the World</dc:title>
  <dc:creator>Shaquiel Pashtunyar</dc:creator>
  <cp:lastModifiedBy>Shaquiel Pashtunyar</cp:lastModifiedBy>
  <cp:revision>4</cp:revision>
  <dcterms:created xsi:type="dcterms:W3CDTF">2023-03-04T04:53:25Z</dcterms:created>
  <dcterms:modified xsi:type="dcterms:W3CDTF">2023-03-04T05:34:06Z</dcterms:modified>
</cp:coreProperties>
</file>