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F827-5657-D24F-7FE9-1FD66D9C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E1FB-DBFA-8B08-7174-366B103A9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7037-8575-C667-AB4F-CE738DCF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2A09-910B-3A9C-B872-F9659FCD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DCED-4C5E-4324-D91D-A4EE8620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EA-8689-EB42-D29D-9EB5B14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3F00-27CC-EAA4-A6DF-6B25A370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0F45-E59D-8430-4997-A35DC963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310F-8FF0-4C8F-1CC1-3BAEA342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E575-F56C-ABA7-9882-03276C10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6A0F7-5145-52FF-2272-F80AE52FB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9ED29-E21E-E723-2C32-CA7E490C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C57B-3E87-0B35-B8CC-8519169C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A92C-59F0-7CCF-CA51-B5A81D81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57F7-DA15-0E19-C75E-7C8AC3E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A4-3B8F-466D-305F-8DB7BECB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6043-6354-6244-1C80-8839E841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818D-7984-676D-C347-FC1E33FB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EBBF-7F0E-2EBD-730A-D284112E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9505-B25F-3E91-8DF5-95414502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7188-A76E-1F69-421F-0A97E7F6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B430A-7DA5-5D91-DAB0-35268F9C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56D6-DB4F-6CD3-4135-91D30625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52E0-B066-86F1-1BB4-7789A3C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817-11E2-C9AC-5056-EF91B3C9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6EFA-9BA2-9391-8E56-C8FF1F4C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895D-B756-C026-94DD-967D2C2C2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5158-B393-DEC7-4BD0-6CD0B5B8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B61B-BA61-1A26-F6E0-B98D2C27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6064-541B-5FB3-9B87-558EBED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6068-FAB1-EBED-ED2A-A7639773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02AB-FF28-7B36-7ADD-122DF13F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F5A-033D-A445-7BEE-14509D91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F9B0-0F6A-567D-206B-34323D78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881BE-325C-84FA-6B26-70E4FD122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6C18-ACD8-01D3-9319-10622F501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431D-274F-E9DF-574E-7764EFD7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ED266-5B87-DEE7-4432-5A88383B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695FE-F4AA-EEEC-ED6C-009BE6DD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3EDD-D608-9CF5-9B42-43C83649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180-2A28-90AF-3813-89EC6E59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70518-E7CF-CF69-B074-DDC790B7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7A12C-4E76-E70B-7496-1B9AAFF3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0849D-ED5D-66FD-0ED5-2D95739D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464DE-6753-69C0-5CB6-5B48AD36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2D9EE-E997-67B8-61E2-6D96634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2B4-CF31-7A21-6415-518252B2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901F-BA85-AB13-D612-EB6CEDD7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197C-8F68-DE31-325A-CFAA5D18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31905-232A-B888-A675-4624B32A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8489-D2DB-C3A2-4E65-A7A6695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D787-79B0-4D11-F3BB-4A4B5625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A784-3412-376D-3EE0-92BFB9AD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89606-86B8-D4A7-BCC0-F6D818F59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AEF8-EBC6-5683-4655-306BCAB5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A5C5-F1DC-51F2-5627-57079988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CD3C-7B2D-5E8D-017C-72AD7C00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860CF-A8B3-D6FD-43F9-FF62DC75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CDBF9-B67E-FD22-7310-C2691BC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D8895-9ED0-14D4-8F71-1C9A77FF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F49B-89C5-6B27-7E1A-E74491335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29C-9238-41AE-B8BD-F62ECE84101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847C-89F8-ED34-E3B0-AFDA7A1D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9F6C-85E5-D3E0-83B8-F00E99858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4D3-0C75-4BE8-A27D-5F298C83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A66B-978E-4568-052B-391F0B245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64404-2B66-8D4D-9965-1D9E6D89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Shaquiel Pashtunyar</a:t>
            </a:r>
          </a:p>
          <a:p>
            <a:r>
              <a:rPr lang="en-US" dirty="0"/>
              <a:t>DSC640</a:t>
            </a:r>
          </a:p>
          <a:p>
            <a:r>
              <a:rPr lang="en-US" dirty="0"/>
              <a:t>Bar, Stacked Bar, Pie and Donut Charts</a:t>
            </a:r>
          </a:p>
        </p:txBody>
      </p:sp>
    </p:spTree>
    <p:extLst>
      <p:ext uri="{BB962C8B-B14F-4D97-AF65-F5344CB8AC3E}">
        <p14:creationId xmlns:p14="http://schemas.microsoft.com/office/powerpoint/2010/main" val="22381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EBEC-B205-2963-6A66-87DEE99E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Stacker Bar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866A4-F139-7092-893E-517639944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716" y="1690688"/>
            <a:ext cx="84017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B1474-7A23-4895-F6AC-4C3C5AF9BD8C}"/>
              </a:ext>
            </a:extLst>
          </p:cNvPr>
          <p:cNvSpPr txBox="1"/>
          <p:nvPr/>
        </p:nvSpPr>
        <p:spPr>
          <a:xfrm>
            <a:off x="313898" y="1785914"/>
            <a:ext cx="2684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Hotdog_df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(fill=Winner, x=Country, y=</a:t>
            </a:r>
            <a:r>
              <a:rPr lang="en-US" dirty="0" err="1"/>
              <a:t>Dogs.eaten</a:t>
            </a:r>
            <a:r>
              <a:rPr lang="en-US" dirty="0"/>
              <a:t>)) + </a:t>
            </a:r>
            <a:r>
              <a:rPr lang="en-US" dirty="0" err="1"/>
              <a:t>geom_bar</a:t>
            </a:r>
            <a:r>
              <a:rPr lang="en-US" dirty="0"/>
              <a:t>(position="stack", stat="identity")+</a:t>
            </a:r>
            <a:r>
              <a:rPr lang="en-US" dirty="0" err="1"/>
              <a:t>ggtitle</a:t>
            </a:r>
            <a:r>
              <a:rPr lang="en-US" dirty="0"/>
              <a:t>("Hotdogs eaten each year by winning country, stacked")</a:t>
            </a:r>
          </a:p>
        </p:txBody>
      </p:sp>
    </p:spTree>
    <p:extLst>
      <p:ext uri="{BB962C8B-B14F-4D97-AF65-F5344CB8AC3E}">
        <p14:creationId xmlns:p14="http://schemas.microsoft.com/office/powerpoint/2010/main" val="319501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7574-2852-0F26-006E-3B39E0C6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Pie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D64AA-FC50-AFAC-E991-3E39BFE34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191" y="2007595"/>
            <a:ext cx="84017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548D4-24E3-6A25-B335-5D8AE2E872CD}"/>
              </a:ext>
            </a:extLst>
          </p:cNvPr>
          <p:cNvSpPr txBox="1"/>
          <p:nvPr/>
        </p:nvSpPr>
        <p:spPr>
          <a:xfrm>
            <a:off x="423081" y="2334353"/>
            <a:ext cx="43581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Hotdog_df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</a:t>
            </a:r>
            <a:r>
              <a:rPr lang="en-US" dirty="0" err="1"/>
              <a:t>Dogs.eaten</a:t>
            </a:r>
            <a:r>
              <a:rPr lang="en-US" dirty="0"/>
              <a:t>, fill=Country)) +</a:t>
            </a:r>
            <a:r>
              <a:rPr lang="en-US" dirty="0" err="1"/>
              <a:t>geom_bar</a:t>
            </a:r>
            <a:r>
              <a:rPr lang="en-US" dirty="0"/>
              <a:t>(stat="identity", width=1) +</a:t>
            </a:r>
            <a:r>
              <a:rPr lang="en-US" dirty="0" err="1"/>
              <a:t>coord_polar</a:t>
            </a:r>
            <a:r>
              <a:rPr lang="en-US" dirty="0"/>
              <a:t>("y", start=0) + </a:t>
            </a:r>
            <a:r>
              <a:rPr lang="en-US" dirty="0" err="1"/>
              <a:t>theme_void</a:t>
            </a:r>
            <a:r>
              <a:rPr lang="en-US" dirty="0"/>
              <a:t>()+</a:t>
            </a:r>
            <a:r>
              <a:rPr lang="en-US" dirty="0" err="1"/>
              <a:t>ggtitle</a:t>
            </a:r>
            <a:r>
              <a:rPr lang="en-US" dirty="0"/>
              <a:t>("Sum of Hotdogs eaten each year by winning country")</a:t>
            </a:r>
          </a:p>
        </p:txBody>
      </p:sp>
    </p:spTree>
    <p:extLst>
      <p:ext uri="{BB962C8B-B14F-4D97-AF65-F5344CB8AC3E}">
        <p14:creationId xmlns:p14="http://schemas.microsoft.com/office/powerpoint/2010/main" val="9165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3CC-74F4-42C8-110F-1F1DF6BE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092BC-5BED-1A3F-0C42-2996DA73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783" y="1843822"/>
            <a:ext cx="84017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C24A3-78D2-76A3-FA11-47293A34D81C}"/>
              </a:ext>
            </a:extLst>
          </p:cNvPr>
          <p:cNvSpPr txBox="1"/>
          <p:nvPr/>
        </p:nvSpPr>
        <p:spPr>
          <a:xfrm>
            <a:off x="259308" y="2114473"/>
            <a:ext cx="4690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hsize</a:t>
            </a:r>
            <a:r>
              <a:rPr lang="en-US" dirty="0"/>
              <a:t> &lt;- 1</a:t>
            </a:r>
          </a:p>
          <a:p>
            <a:r>
              <a:rPr lang="en-US" dirty="0" err="1"/>
              <a:t>Hotdog_df</a:t>
            </a:r>
            <a:r>
              <a:rPr lang="en-US" dirty="0"/>
              <a:t> &lt;- </a:t>
            </a:r>
            <a:r>
              <a:rPr lang="en-US" dirty="0" err="1"/>
              <a:t>Hotdog_df</a:t>
            </a:r>
            <a:r>
              <a:rPr lang="en-US" dirty="0"/>
              <a:t> %&gt;% mutate(x = </a:t>
            </a:r>
            <a:r>
              <a:rPr lang="en-US" dirty="0" err="1"/>
              <a:t>hsize</a:t>
            </a:r>
            <a:r>
              <a:rPr lang="en-US" dirty="0"/>
              <a:t>)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Hotdog_df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x, y = x, fill = Country)) +</a:t>
            </a:r>
          </a:p>
          <a:p>
            <a:r>
              <a:rPr lang="en-US" dirty="0"/>
              <a:t>  </a:t>
            </a:r>
            <a:r>
              <a:rPr lang="en-US" dirty="0" err="1"/>
              <a:t>geom_col</a:t>
            </a:r>
            <a:r>
              <a:rPr lang="en-US" dirty="0"/>
              <a:t>(color = "black") +</a:t>
            </a:r>
          </a:p>
          <a:p>
            <a:r>
              <a:rPr lang="en-US" dirty="0"/>
              <a:t>  </a:t>
            </a:r>
            <a:r>
              <a:rPr lang="en-US" dirty="0" err="1"/>
              <a:t>coord_polar</a:t>
            </a:r>
            <a:r>
              <a:rPr lang="en-US" dirty="0"/>
              <a:t>(theta = "y") +</a:t>
            </a:r>
          </a:p>
          <a:p>
            <a:r>
              <a:rPr lang="en-US" dirty="0"/>
              <a:t>  </a:t>
            </a:r>
            <a:r>
              <a:rPr lang="en-US" dirty="0" err="1"/>
              <a:t>xlim</a:t>
            </a:r>
            <a:r>
              <a:rPr lang="en-US" dirty="0"/>
              <a:t>(c(0.2, </a:t>
            </a:r>
            <a:r>
              <a:rPr lang="en-US" dirty="0" err="1"/>
              <a:t>hsize</a:t>
            </a:r>
            <a:r>
              <a:rPr lang="en-US" dirty="0"/>
              <a:t> + 0.5))+</a:t>
            </a:r>
            <a:r>
              <a:rPr lang="en-US" dirty="0" err="1"/>
              <a:t>ggtitle</a:t>
            </a:r>
            <a:r>
              <a:rPr lang="en-US" dirty="0"/>
              <a:t>("# of contest wins per Country")</a:t>
            </a:r>
          </a:p>
        </p:txBody>
      </p:sp>
    </p:spTree>
    <p:extLst>
      <p:ext uri="{BB962C8B-B14F-4D97-AF65-F5344CB8AC3E}">
        <p14:creationId xmlns:p14="http://schemas.microsoft.com/office/powerpoint/2010/main" val="405031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9D6-C243-D191-BDCD-1B12F219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1D865-934C-24A6-5201-6CDA03D8C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032562"/>
            <a:ext cx="11629711" cy="2855322"/>
          </a:xfrm>
        </p:spPr>
      </p:pic>
    </p:spTree>
    <p:extLst>
      <p:ext uri="{BB962C8B-B14F-4D97-AF65-F5344CB8AC3E}">
        <p14:creationId xmlns:p14="http://schemas.microsoft.com/office/powerpoint/2010/main" val="27809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4674-F6DC-E1BF-B3F3-B90BAA35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Stacked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4C6DD-1C14-A402-0980-F4DB422D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5241"/>
            <a:ext cx="10515600" cy="3132106"/>
          </a:xfrm>
        </p:spPr>
      </p:pic>
    </p:spTree>
    <p:extLst>
      <p:ext uri="{BB962C8B-B14F-4D97-AF65-F5344CB8AC3E}">
        <p14:creationId xmlns:p14="http://schemas.microsoft.com/office/powerpoint/2010/main" val="6186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A050-480C-6772-8B49-8EDEA883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 Donut and 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60D95-A0F2-015F-A70C-849D11F0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24" y="1995487"/>
            <a:ext cx="11822152" cy="4183639"/>
          </a:xfrm>
        </p:spPr>
      </p:pic>
    </p:spTree>
    <p:extLst>
      <p:ext uri="{BB962C8B-B14F-4D97-AF65-F5344CB8AC3E}">
        <p14:creationId xmlns:p14="http://schemas.microsoft.com/office/powerpoint/2010/main" val="21526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4F9D-8425-6E4A-4240-6C15533B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C386-3FF1-44B2-1935-35BE2FC9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plt.bar</a:t>
            </a:r>
            <a:r>
              <a:rPr lang="en-US" sz="1400" dirty="0"/>
              <a:t>(Hotdog["Year"], Hotdog["Dogs eaten"], width = .5)</a:t>
            </a:r>
          </a:p>
          <a:p>
            <a:pPr marL="0" indent="0">
              <a:buNone/>
            </a:pPr>
            <a:r>
              <a:rPr lang="en-US" sz="1400" dirty="0" err="1"/>
              <a:t>plt.xlabel</a:t>
            </a:r>
            <a:r>
              <a:rPr lang="en-US" sz="1400" dirty="0"/>
              <a:t>("Year")</a:t>
            </a:r>
          </a:p>
          <a:p>
            <a:pPr marL="0" indent="0">
              <a:buNone/>
            </a:pPr>
            <a:r>
              <a:rPr lang="en-US" sz="1400" dirty="0" err="1"/>
              <a:t>plt.ylabel</a:t>
            </a:r>
            <a:r>
              <a:rPr lang="en-US" sz="1400" dirty="0"/>
              <a:t>("No. of Hotdogs Eaten")</a:t>
            </a:r>
          </a:p>
          <a:p>
            <a:pPr marL="0" indent="0">
              <a:buNone/>
            </a:pPr>
            <a:r>
              <a:rPr lang="en-US" sz="1400" dirty="0" err="1"/>
              <a:t>plt.title</a:t>
            </a:r>
            <a:r>
              <a:rPr lang="en-US" sz="1400" dirty="0"/>
              <a:t>("Dogs Eaten Per Year")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FAD2B-F8F4-AFB1-C6D2-948B8C3F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59" y="2259700"/>
            <a:ext cx="6251405" cy="45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AB69-FCBC-0C4C-99AE-5B1FA03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Stacked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DA37-5037-DC02-12B8-F4AC75DB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plt.bar</a:t>
            </a:r>
            <a:r>
              <a:rPr lang="en-US" sz="1400" dirty="0"/>
              <a:t>(Obama["Issue"], Obama["Approve"], color='b')</a:t>
            </a:r>
          </a:p>
          <a:p>
            <a:pPr marL="0" indent="0">
              <a:buNone/>
            </a:pPr>
            <a:r>
              <a:rPr lang="en-US" sz="1400" dirty="0" err="1"/>
              <a:t>plt.bar</a:t>
            </a:r>
            <a:r>
              <a:rPr lang="en-US" sz="1400" dirty="0"/>
              <a:t>(Obama["Issue"], Obama["Disapprove"], bottom=Obama["Approve"], color='r')</a:t>
            </a:r>
          </a:p>
          <a:p>
            <a:pPr marL="0" indent="0">
              <a:buNone/>
            </a:pPr>
            <a:r>
              <a:rPr lang="en-US" sz="1400" dirty="0" err="1"/>
              <a:t>plt.rcParams</a:t>
            </a:r>
            <a:r>
              <a:rPr lang="en-US" sz="1400" dirty="0"/>
              <a:t>["</a:t>
            </a:r>
            <a:r>
              <a:rPr lang="en-US" sz="1400" dirty="0" err="1"/>
              <a:t>figure.figsize</a:t>
            </a:r>
            <a:r>
              <a:rPr lang="en-US" sz="1400" dirty="0"/>
              <a:t>"] = (30,3)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75C18-6A9F-682B-85C0-3EDBCB5B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" y="4017996"/>
            <a:ext cx="1200370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CBD5-D912-D95E-34BC-6B974A4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A9AD-D45C-0C3B-4BE8-A91D435B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HotdogWinner</a:t>
            </a:r>
            <a:r>
              <a:rPr lang="en-US" sz="1400" dirty="0"/>
              <a:t> = Hotdog["Winner"].</a:t>
            </a:r>
            <a:r>
              <a:rPr lang="en-US" sz="1400" dirty="0" err="1"/>
              <a:t>value_counts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plt.figure</a:t>
            </a:r>
            <a:r>
              <a:rPr lang="en-US" sz="1400" dirty="0"/>
              <a:t>(</a:t>
            </a:r>
            <a:r>
              <a:rPr lang="en-US" sz="1400" dirty="0" err="1"/>
              <a:t>figsize</a:t>
            </a:r>
            <a:r>
              <a:rPr lang="en-US" sz="1400" dirty="0"/>
              <a:t>=(20,10))</a:t>
            </a:r>
          </a:p>
          <a:p>
            <a:pPr marL="0" indent="0">
              <a:buNone/>
            </a:pPr>
            <a:r>
              <a:rPr lang="en-US" sz="1400" dirty="0"/>
              <a:t>ax = </a:t>
            </a:r>
            <a:r>
              <a:rPr lang="en-US" sz="1400" dirty="0" err="1"/>
              <a:t>HotdogWinner.plot</a:t>
            </a:r>
            <a:r>
              <a:rPr lang="en-US" sz="1400" dirty="0"/>
              <a:t>(kind='pie')</a:t>
            </a:r>
          </a:p>
          <a:p>
            <a:pPr marL="0" indent="0">
              <a:buNone/>
            </a:pPr>
            <a:r>
              <a:rPr lang="en-US" sz="1400" dirty="0" err="1"/>
              <a:t>ax.set_title</a:t>
            </a:r>
            <a:r>
              <a:rPr lang="en-US" sz="1400" dirty="0"/>
              <a:t>("Number of wins per Yearly Hotdog Contest")</a:t>
            </a:r>
          </a:p>
        </p:txBody>
      </p:sp>
      <p:pic>
        <p:nvPicPr>
          <p:cNvPr id="1026" name="Picture 2" descr="Search in sidebar query">
            <a:extLst>
              <a:ext uri="{FF2B5EF4-FFF2-40B4-BE49-F238E27FC236}">
                <a16:creationId xmlns:a16="http://schemas.microsoft.com/office/drawing/2014/main" id="{588D5C48-257D-E9E4-0BA0-62889B90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82" y="833871"/>
            <a:ext cx="681037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AA9-8496-0B60-635A-03269A9A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Donut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0220-8CC4-5498-58BF-A926E711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plt.figure</a:t>
            </a:r>
            <a:r>
              <a:rPr lang="en-US" sz="1400" dirty="0"/>
              <a:t>(</a:t>
            </a:r>
            <a:r>
              <a:rPr lang="en-US" sz="1400" dirty="0" err="1"/>
              <a:t>figsize</a:t>
            </a:r>
            <a:r>
              <a:rPr lang="en-US" sz="1400" dirty="0"/>
              <a:t>=(20,10))</a:t>
            </a:r>
          </a:p>
          <a:p>
            <a:pPr marL="0" indent="0">
              <a:buNone/>
            </a:pPr>
            <a:r>
              <a:rPr lang="en-US" sz="1400" dirty="0"/>
              <a:t>ax = </a:t>
            </a:r>
            <a:r>
              <a:rPr lang="en-US" sz="1400" dirty="0" err="1"/>
              <a:t>HotdogWinner.plot</a:t>
            </a:r>
            <a:r>
              <a:rPr lang="en-US" sz="1400" dirty="0"/>
              <a:t>(kind='pie')</a:t>
            </a:r>
          </a:p>
          <a:p>
            <a:pPr marL="0" indent="0">
              <a:buNone/>
            </a:pPr>
            <a:r>
              <a:rPr lang="en-US" sz="1400" dirty="0" err="1"/>
              <a:t>ax.set_title</a:t>
            </a:r>
            <a:r>
              <a:rPr lang="en-US" sz="1400" dirty="0"/>
              <a:t>("Number of wins per Yearly Hotdog Contest")</a:t>
            </a:r>
          </a:p>
          <a:p>
            <a:pPr marL="0" indent="0">
              <a:buNone/>
            </a:pPr>
            <a:r>
              <a:rPr lang="en-US" sz="1400" dirty="0"/>
              <a:t>circle = </a:t>
            </a:r>
            <a:r>
              <a:rPr lang="en-US" sz="1400" dirty="0" err="1"/>
              <a:t>plt.Circle</a:t>
            </a:r>
            <a:r>
              <a:rPr lang="en-US" sz="1400" dirty="0"/>
              <a:t>( (0,0), 0.7, color='white')</a:t>
            </a:r>
          </a:p>
          <a:p>
            <a:pPr marL="0" indent="0">
              <a:buNone/>
            </a:pPr>
            <a:r>
              <a:rPr lang="en-US" sz="1400" dirty="0"/>
              <a:t>p=</a:t>
            </a:r>
            <a:r>
              <a:rPr lang="en-US" sz="1400" dirty="0" err="1"/>
              <a:t>plt.gcf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p.gca</a:t>
            </a:r>
            <a:r>
              <a:rPr lang="en-US" sz="1400" dirty="0"/>
              <a:t>().</a:t>
            </a:r>
            <a:r>
              <a:rPr lang="en-US" sz="1400" dirty="0" err="1"/>
              <a:t>add_artist</a:t>
            </a:r>
            <a:r>
              <a:rPr lang="en-US" sz="1400" dirty="0"/>
              <a:t>(circle)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6B4E9-9AA6-5706-DA49-DE2517BA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73" y="872746"/>
            <a:ext cx="68103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8142-B5C7-973F-4532-3F535B39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CBD93-24AB-343B-258B-CAE546C1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667" y="2285100"/>
            <a:ext cx="84017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7F4F0-E661-14E4-8892-54C4BBAF100F}"/>
              </a:ext>
            </a:extLst>
          </p:cNvPr>
          <p:cNvSpPr txBox="1"/>
          <p:nvPr/>
        </p:nvSpPr>
        <p:spPr>
          <a:xfrm>
            <a:off x="268406" y="14765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Hotdog_df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(x=Year, y=</a:t>
            </a:r>
            <a:r>
              <a:rPr lang="en-US" dirty="0" err="1"/>
              <a:t>Dogs.eaten</a:t>
            </a:r>
            <a:r>
              <a:rPr lang="en-US" dirty="0"/>
              <a:t>)) + </a:t>
            </a:r>
            <a:r>
              <a:rPr lang="en-US" dirty="0" err="1"/>
              <a:t>geom_bar</a:t>
            </a:r>
            <a:r>
              <a:rPr lang="en-US" dirty="0"/>
              <a:t>(stat="identity", color="blue")+</a:t>
            </a:r>
            <a:r>
              <a:rPr lang="en-US" dirty="0" err="1"/>
              <a:t>ggtitle</a:t>
            </a:r>
            <a:r>
              <a:rPr lang="en-US" dirty="0"/>
              <a:t>("Hotdogs eaten per year")</a:t>
            </a:r>
          </a:p>
        </p:txBody>
      </p:sp>
    </p:spTree>
    <p:extLst>
      <p:ext uri="{BB962C8B-B14F-4D97-AF65-F5344CB8AC3E}">
        <p14:creationId xmlns:p14="http://schemas.microsoft.com/office/powerpoint/2010/main" val="268232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Assignment 1.2</vt:lpstr>
      <vt:lpstr>PBI Bar Chart</vt:lpstr>
      <vt:lpstr>PBI Stacked Bar</vt:lpstr>
      <vt:lpstr>PBI Donut and Pie Chart</vt:lpstr>
      <vt:lpstr>Python Bar</vt:lpstr>
      <vt:lpstr>Python Stacked Bar</vt:lpstr>
      <vt:lpstr>Python Pie Chart</vt:lpstr>
      <vt:lpstr>Python Donut Chart</vt:lpstr>
      <vt:lpstr>R Bar Chart</vt:lpstr>
      <vt:lpstr>R Stacker Bar</vt:lpstr>
      <vt:lpstr>R Pie Chart</vt:lpstr>
      <vt:lpstr>Donut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</dc:title>
  <dc:creator>Shaquiel Pashtunyar</dc:creator>
  <cp:lastModifiedBy>Shaquiel Pashtunyar</cp:lastModifiedBy>
  <cp:revision>4</cp:revision>
  <dcterms:created xsi:type="dcterms:W3CDTF">2022-12-10T16:05:05Z</dcterms:created>
  <dcterms:modified xsi:type="dcterms:W3CDTF">2022-12-10T20:31:24Z</dcterms:modified>
</cp:coreProperties>
</file>