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210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5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6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2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91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3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7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7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2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0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0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03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2C7D5-B7B1-CEBC-84DA-C970E5184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/>
              <a:t>Exercise 4.2 Plots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72592-C8D7-17A5-F98E-34619D6E3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US"/>
              <a:t>Shaquiel Pashtunyar</a:t>
            </a:r>
          </a:p>
          <a:p>
            <a:r>
              <a:rPr lang="en-US"/>
              <a:t>DSC640 Week 7/8</a:t>
            </a:r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8D04549-DD93-2E58-D636-A0E689744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72" b="15898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4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38A8-AE86-136E-7814-383135B9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Density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33699-6F8C-DFF8-CBD0-5BA56929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sns.kdeplot</a:t>
            </a:r>
            <a:r>
              <a:rPr lang="en-US" dirty="0"/>
              <a:t>(birth['rate'], shade=True, </a:t>
            </a:r>
            <a:r>
              <a:rPr lang="en-US" dirty="0" err="1"/>
              <a:t>bw</a:t>
            </a:r>
            <a:r>
              <a:rPr lang="en-US" dirty="0"/>
              <a:t>=0.5, color="olive")</a:t>
            </a:r>
          </a:p>
          <a:p>
            <a:r>
              <a:rPr lang="en-US" dirty="0" err="1"/>
              <a:t>plt.title</a:t>
            </a:r>
            <a:r>
              <a:rPr lang="en-US" dirty="0"/>
              <a:t>('Population birth rate over time')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D53BF-58A7-8EC2-5404-D0648C782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25" y="3268367"/>
            <a:ext cx="9656893" cy="336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3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397B-9A75-580A-9810-F108DFA2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BE912D-2966-DC0E-7B6E-668E2D6E8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471" y="1747157"/>
            <a:ext cx="8913838" cy="5014536"/>
          </a:xfrm>
        </p:spPr>
      </p:pic>
    </p:spTree>
    <p:extLst>
      <p:ext uri="{BB962C8B-B14F-4D97-AF65-F5344CB8AC3E}">
        <p14:creationId xmlns:p14="http://schemas.microsoft.com/office/powerpoint/2010/main" val="346471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3980-7F41-BF7E-237A-295A8AED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Bubble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A3C56A-7AA6-D032-BAAE-222FB9C89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042" y="1529442"/>
            <a:ext cx="9270903" cy="5173682"/>
          </a:xfrm>
        </p:spPr>
      </p:pic>
    </p:spTree>
    <p:extLst>
      <p:ext uri="{BB962C8B-B14F-4D97-AF65-F5344CB8AC3E}">
        <p14:creationId xmlns:p14="http://schemas.microsoft.com/office/powerpoint/2010/main" val="43819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9CF7-769A-0139-31BA-C0B2C095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PowerBI</a:t>
            </a:r>
            <a:r>
              <a:rPr lang="en-US" dirty="0"/>
              <a:t> Map Density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32BC3B-36A9-761E-5F99-F8BA989CA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036" y="1439862"/>
            <a:ext cx="9164946" cy="5146756"/>
          </a:xfrm>
        </p:spPr>
      </p:pic>
    </p:spTree>
    <p:extLst>
      <p:ext uri="{BB962C8B-B14F-4D97-AF65-F5344CB8AC3E}">
        <p14:creationId xmlns:p14="http://schemas.microsoft.com/office/powerpoint/2010/main" val="326122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C0B0-57D7-54A5-BC30-E697C9BD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694D-4B2B-36E7-C354-5A4C0AD8A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(Groups, </a:t>
            </a:r>
            <a:r>
              <a:rPr lang="en-US" dirty="0" err="1"/>
              <a:t>aes</a:t>
            </a:r>
            <a:r>
              <a:rPr lang="en-US" dirty="0"/>
              <a:t>(x=year, y=name)) + </a:t>
            </a:r>
            <a:r>
              <a:rPr lang="en-US" dirty="0" err="1"/>
              <a:t>geom_point</a:t>
            </a:r>
            <a:r>
              <a:rPr lang="en-US" dirty="0"/>
              <a:t>() + </a:t>
            </a:r>
            <a:r>
              <a:rPr lang="en-US" dirty="0" err="1"/>
              <a:t>ggtitle</a:t>
            </a:r>
            <a:r>
              <a:rPr lang="en-US" dirty="0"/>
              <a:t>("Birth Rate Per Year")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A5ACC-7857-62C3-BFCC-98AE02B8C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36" y="2543936"/>
            <a:ext cx="7795490" cy="431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5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AA73-B956-C6CC-1EC1-66D18EC4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Bubble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69793-0002-D810-D458-BF4D04B5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569028"/>
            <a:ext cx="10026650" cy="3978275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(Crime, </a:t>
            </a:r>
            <a:r>
              <a:rPr lang="en-US" dirty="0" err="1"/>
              <a:t>aes</a:t>
            </a:r>
            <a:r>
              <a:rPr lang="en-US" dirty="0"/>
              <a:t>(x = state, y = population)) +  </a:t>
            </a:r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(color = state, size = murder), alpha = 0.5) + </a:t>
            </a:r>
            <a:r>
              <a:rPr lang="en-US" dirty="0" err="1"/>
              <a:t>ggtitle</a:t>
            </a:r>
            <a:r>
              <a:rPr lang="en-US" dirty="0"/>
              <a:t>("State Population as sized by murder rate")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E0CA9-7677-9A36-7EA4-6BE417B05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82" y="2453813"/>
            <a:ext cx="11185236" cy="440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3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788C-3AFE-6A92-C39F-07183462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Density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CF5EB-0328-9B65-CA99-37478BCC9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BirthYear_DF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(x=rate)) +</a:t>
            </a:r>
            <a:r>
              <a:rPr lang="en-US" dirty="0" err="1"/>
              <a:t>geom_density</a:t>
            </a:r>
            <a:r>
              <a:rPr lang="en-US" dirty="0"/>
              <a:t>(fill="#69b3a2", color="#e9ecef", alpha=1) + </a:t>
            </a:r>
            <a:r>
              <a:rPr lang="en-US" dirty="0" err="1"/>
              <a:t>ggtitle</a:t>
            </a:r>
            <a:r>
              <a:rPr lang="en-US" dirty="0"/>
              <a:t>("Birth Rate Density over the last 60 years")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2455B-59C6-FE25-98DA-723609299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436" y="2714128"/>
            <a:ext cx="7088777" cy="392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4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78CA-23C2-479E-8ED2-3C6B9344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48EA-7D0B-EF58-2E2F-2F02E9529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/>
              <a:t>plt.scatter</a:t>
            </a:r>
            <a:r>
              <a:rPr lang="en-US" sz="1400" dirty="0"/>
              <a:t>(birth['year'].unique(),</a:t>
            </a:r>
            <a:r>
              <a:rPr lang="en-US" sz="1400" dirty="0" err="1"/>
              <a:t>birth.groupby</a:t>
            </a:r>
            <a:r>
              <a:rPr lang="en-US" sz="1400" dirty="0"/>
              <a:t>('year')[['rate']].mean())</a:t>
            </a:r>
          </a:p>
          <a:p>
            <a:pPr marL="0" indent="0">
              <a:buNone/>
            </a:pPr>
            <a:r>
              <a:rPr lang="en-US" sz="1400" dirty="0" err="1"/>
              <a:t>plt.title</a:t>
            </a:r>
            <a:r>
              <a:rPr lang="en-US" sz="1400" dirty="0"/>
              <a:t>('Population birth rate over time')</a:t>
            </a:r>
          </a:p>
          <a:p>
            <a:pPr marL="0" indent="0">
              <a:buNone/>
            </a:pPr>
            <a:r>
              <a:rPr lang="en-US" sz="1400" dirty="0" err="1"/>
              <a:t>plt.xlabel</a:t>
            </a:r>
            <a:r>
              <a:rPr lang="en-US" sz="1400" dirty="0"/>
              <a:t>('Year')</a:t>
            </a:r>
          </a:p>
          <a:p>
            <a:pPr marL="0" indent="0">
              <a:buNone/>
            </a:pPr>
            <a:r>
              <a:rPr lang="en-US" sz="1400" dirty="0" err="1"/>
              <a:t>plt.ylabel</a:t>
            </a:r>
            <a:r>
              <a:rPr lang="en-US" sz="1400" dirty="0"/>
              <a:t>('Population rate')</a:t>
            </a:r>
          </a:p>
          <a:p>
            <a:pPr marL="0" indent="0">
              <a:buNone/>
            </a:pPr>
            <a:r>
              <a:rPr lang="en-US" sz="1400" dirty="0" err="1"/>
              <a:t>plt.show</a:t>
            </a:r>
            <a:r>
              <a:rPr lang="en-US" sz="1400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BEB93-AA38-2737-376F-F20FE1568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3641058"/>
            <a:ext cx="9378950" cy="312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3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F0D9-919A-A426-E73F-A4CF57E9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bUBBLE</a:t>
            </a:r>
            <a:r>
              <a:rPr lang="en-US" dirty="0"/>
              <a:t> </a:t>
            </a:r>
            <a:r>
              <a:rPr lang="en-US" dirty="0" err="1"/>
              <a:t>cHART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AFB7B-A8B9-28CB-B9C3-4DE48114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9564" y="1011238"/>
            <a:ext cx="4876800" cy="200544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fig = </a:t>
            </a:r>
            <a:r>
              <a:rPr lang="en-US" dirty="0" err="1"/>
              <a:t>go.Figure</a:t>
            </a:r>
            <a:r>
              <a:rPr lang="en-US" dirty="0"/>
              <a:t>(data=[</a:t>
            </a:r>
            <a:r>
              <a:rPr lang="en-US" dirty="0" err="1"/>
              <a:t>go.Scatter</a:t>
            </a:r>
            <a:r>
              <a:rPr lang="en-US" dirty="0"/>
              <a:t>(</a:t>
            </a:r>
          </a:p>
          <a:p>
            <a:r>
              <a:rPr lang="en-US" dirty="0"/>
              <a:t>    x=Crime["state"], y=Crime["population"],</a:t>
            </a:r>
          </a:p>
          <a:p>
            <a:r>
              <a:rPr lang="en-US" dirty="0"/>
              <a:t>    mode='markers',</a:t>
            </a:r>
          </a:p>
          <a:p>
            <a:r>
              <a:rPr lang="en-US" dirty="0"/>
              <a:t>    </a:t>
            </a:r>
            <a:r>
              <a:rPr lang="en-US" dirty="0" err="1"/>
              <a:t>marker_size</a:t>
            </a:r>
            <a:r>
              <a:rPr lang="en-US" dirty="0"/>
              <a:t>=Crime["murder"])])</a:t>
            </a:r>
          </a:p>
          <a:p>
            <a:r>
              <a:rPr lang="en-US" dirty="0" err="1"/>
              <a:t>fig.show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69D02-2D41-0536-646E-736A7E4D1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3383"/>
            <a:ext cx="12192000" cy="258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7491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412724"/>
      </a:dk2>
      <a:lt2>
        <a:srgbClr val="E5E2E8"/>
      </a:lt2>
      <a:accent1>
        <a:srgbClr val="95A77E"/>
      </a:accent1>
      <a:accent2>
        <a:srgbClr val="A3A470"/>
      </a:accent2>
      <a:accent3>
        <a:srgbClr val="B49E7B"/>
      </a:accent3>
      <a:accent4>
        <a:srgbClr val="BA8B7F"/>
      </a:accent4>
      <a:accent5>
        <a:srgbClr val="C4929D"/>
      </a:accent5>
      <a:accent6>
        <a:srgbClr val="BA7FA4"/>
      </a:accent6>
      <a:hlink>
        <a:srgbClr val="8869AE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273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 Light</vt:lpstr>
      <vt:lpstr>Rockwell Nova Light</vt:lpstr>
      <vt:lpstr>Wingdings</vt:lpstr>
      <vt:lpstr>LeafVTI</vt:lpstr>
      <vt:lpstr>Exercise 4.2 Plots</vt:lpstr>
      <vt:lpstr>Power BI Scatter Plot</vt:lpstr>
      <vt:lpstr>Power BI Bubble Chart</vt:lpstr>
      <vt:lpstr>PowerBI Map Density </vt:lpstr>
      <vt:lpstr>R Scatter Plot</vt:lpstr>
      <vt:lpstr>R Bubble Chart</vt:lpstr>
      <vt:lpstr>R Density Plot</vt:lpstr>
      <vt:lpstr>Python Scatterplot</vt:lpstr>
      <vt:lpstr>Python bUBBLE cHART</vt:lpstr>
      <vt:lpstr>Python Density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4.2 Plots</dc:title>
  <dc:creator>Shaquiel Pashtunyar</dc:creator>
  <cp:lastModifiedBy>Shaquiel Pashtunyar</cp:lastModifiedBy>
  <cp:revision>2</cp:revision>
  <dcterms:created xsi:type="dcterms:W3CDTF">2023-02-04T19:34:56Z</dcterms:created>
  <dcterms:modified xsi:type="dcterms:W3CDTF">2023-02-04T21:22:18Z</dcterms:modified>
</cp:coreProperties>
</file>